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8"/>
  </p:notesMasterIdLst>
  <p:sldIdLst>
    <p:sldId id="414" r:id="rId3"/>
    <p:sldId id="285" r:id="rId4"/>
    <p:sldId id="421" r:id="rId5"/>
    <p:sldId id="338" r:id="rId6"/>
    <p:sldId id="486" r:id="rId7"/>
    <p:sldId id="500" r:id="rId8"/>
    <p:sldId id="590" r:id="rId9"/>
    <p:sldId id="501" r:id="rId10"/>
    <p:sldId id="574" r:id="rId11"/>
    <p:sldId id="582" r:id="rId12"/>
    <p:sldId id="542" r:id="rId13"/>
    <p:sldId id="439" r:id="rId14"/>
    <p:sldId id="583" r:id="rId15"/>
    <p:sldId id="485" r:id="rId16"/>
    <p:sldId id="502" r:id="rId17"/>
    <p:sldId id="567" r:id="rId18"/>
    <p:sldId id="526" r:id="rId19"/>
    <p:sldId id="577" r:id="rId20"/>
    <p:sldId id="563" r:id="rId21"/>
    <p:sldId id="471" r:id="rId22"/>
    <p:sldId id="561" r:id="rId23"/>
    <p:sldId id="521" r:id="rId24"/>
    <p:sldId id="552" r:id="rId25"/>
    <p:sldId id="483" r:id="rId26"/>
    <p:sldId id="475" r:id="rId27"/>
    <p:sldId id="585" r:id="rId28"/>
    <p:sldId id="558" r:id="rId29"/>
    <p:sldId id="591" r:id="rId30"/>
    <p:sldId id="565" r:id="rId31"/>
    <p:sldId id="564" r:id="rId32"/>
    <p:sldId id="536" r:id="rId33"/>
    <p:sldId id="537" r:id="rId34"/>
    <p:sldId id="586" r:id="rId35"/>
    <p:sldId id="416" r:id="rId36"/>
    <p:sldId id="427" r:id="rId37"/>
    <p:sldId id="415" r:id="rId38"/>
    <p:sldId id="531" r:id="rId39"/>
    <p:sldId id="592" r:id="rId40"/>
    <p:sldId id="425" r:id="rId41"/>
    <p:sldId id="426" r:id="rId42"/>
    <p:sldId id="396" r:id="rId43"/>
    <p:sldId id="538" r:id="rId44"/>
    <p:sldId id="428" r:id="rId45"/>
    <p:sldId id="533" r:id="rId46"/>
    <p:sldId id="470" r:id="rId47"/>
    <p:sldId id="575" r:id="rId48"/>
    <p:sldId id="551" r:id="rId49"/>
    <p:sldId id="541" r:id="rId50"/>
    <p:sldId id="547" r:id="rId51"/>
    <p:sldId id="550" r:id="rId52"/>
    <p:sldId id="419" r:id="rId53"/>
    <p:sldId id="418" r:id="rId54"/>
    <p:sldId id="420" r:id="rId55"/>
    <p:sldId id="504" r:id="rId56"/>
    <p:sldId id="503" r:id="rId57"/>
    <p:sldId id="539" r:id="rId58"/>
    <p:sldId id="505" r:id="rId59"/>
    <p:sldId id="443" r:id="rId60"/>
    <p:sldId id="506" r:id="rId61"/>
    <p:sldId id="540" r:id="rId62"/>
    <p:sldId id="449" r:id="rId63"/>
    <p:sldId id="448" r:id="rId64"/>
    <p:sldId id="507" r:id="rId65"/>
    <p:sldId id="451" r:id="rId66"/>
    <p:sldId id="453" r:id="rId67"/>
    <p:sldId id="593" r:id="rId68"/>
    <p:sldId id="509" r:id="rId69"/>
    <p:sldId id="459" r:id="rId70"/>
    <p:sldId id="460" r:id="rId71"/>
    <p:sldId id="514" r:id="rId72"/>
    <p:sldId id="467" r:id="rId73"/>
    <p:sldId id="478" r:id="rId74"/>
    <p:sldId id="479" r:id="rId75"/>
    <p:sldId id="513" r:id="rId76"/>
    <p:sldId id="456" r:id="rId77"/>
    <p:sldId id="466" r:id="rId78"/>
    <p:sldId id="465" r:id="rId79"/>
    <p:sldId id="463" r:id="rId80"/>
    <p:sldId id="444" r:id="rId81"/>
    <p:sldId id="566" r:id="rId82"/>
    <p:sldId id="474" r:id="rId83"/>
    <p:sldId id="523" r:id="rId84"/>
    <p:sldId id="473" r:id="rId85"/>
    <p:sldId id="472" r:id="rId86"/>
    <p:sldId id="476" r:id="rId87"/>
    <p:sldId id="569" r:id="rId88"/>
    <p:sldId id="480" r:id="rId89"/>
    <p:sldId id="546" r:id="rId90"/>
    <p:sldId id="543" r:id="rId91"/>
    <p:sldId id="544" r:id="rId92"/>
    <p:sldId id="524" r:id="rId93"/>
    <p:sldId id="570" r:id="rId94"/>
    <p:sldId id="545" r:id="rId95"/>
    <p:sldId id="576" r:id="rId96"/>
    <p:sldId id="571" r:id="rId97"/>
    <p:sldId id="482" r:id="rId98"/>
    <p:sldId id="493" r:id="rId99"/>
    <p:sldId id="589" r:id="rId100"/>
    <p:sldId id="572" r:id="rId101"/>
    <p:sldId id="437" r:id="rId102"/>
    <p:sldId id="438" r:id="rId103"/>
    <p:sldId id="292" r:id="rId104"/>
    <p:sldId id="440" r:id="rId105"/>
    <p:sldId id="490" r:id="rId106"/>
    <p:sldId id="441" r:id="rId107"/>
    <p:sldId id="528" r:id="rId108"/>
    <p:sldId id="573" r:id="rId109"/>
    <p:sldId id="579" r:id="rId110"/>
    <p:sldId id="530" r:id="rId111"/>
    <p:sldId id="434" r:id="rId112"/>
    <p:sldId id="431" r:id="rId113"/>
    <p:sldId id="432" r:id="rId114"/>
    <p:sldId id="529" r:id="rId115"/>
    <p:sldId id="436" r:id="rId116"/>
    <p:sldId id="588" r:id="rId117"/>
    <p:sldId id="495" r:id="rId118"/>
    <p:sldId id="487" r:id="rId119"/>
    <p:sldId id="491" r:id="rId120"/>
    <p:sldId id="496" r:id="rId121"/>
    <p:sldId id="578" r:id="rId122"/>
    <p:sldId id="580" r:id="rId123"/>
    <p:sldId id="534" r:id="rId124"/>
    <p:sldId id="581" r:id="rId125"/>
    <p:sldId id="535" r:id="rId126"/>
    <p:sldId id="395" r:id="rId1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70E9B-E211-4EC1-845F-1507DE6F3335}" v="352" dt="2023-07-03T18:43:51.450"/>
    <p1510:client id="{8FD34007-4EE7-41AE-8EA2-B14729F4A59C}" v="710" dt="2023-07-04T16:44:16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0" autoAdjust="0"/>
    <p:restoredTop sz="94660"/>
  </p:normalViewPr>
  <p:slideViewPr>
    <p:cSldViewPr snapToGrid="0">
      <p:cViewPr varScale="1">
        <p:scale>
          <a:sx n="47" d="100"/>
          <a:sy n="47" d="100"/>
        </p:scale>
        <p:origin x="41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microsoft.com/office/2016/11/relationships/changesInfo" Target="changesInfos/changesInfo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rner Kunz" userId="e4a801cdd77b3e8b" providerId="LiveId" clId="{8FD34007-4EE7-41AE-8EA2-B14729F4A59C}"/>
    <pc:docChg chg="undo custSel addSld delSld modSld sldOrd">
      <pc:chgData name="Werner Kunz" userId="e4a801cdd77b3e8b" providerId="LiveId" clId="{8FD34007-4EE7-41AE-8EA2-B14729F4A59C}" dt="2023-07-04T16:44:16.510" v="1441"/>
      <pc:docMkLst>
        <pc:docMk/>
      </pc:docMkLst>
      <pc:sldChg chg="modAnim">
        <pc:chgData name="Werner Kunz" userId="e4a801cdd77b3e8b" providerId="LiveId" clId="{8FD34007-4EE7-41AE-8EA2-B14729F4A59C}" dt="2023-07-04T13:37:48.465" v="0"/>
        <pc:sldMkLst>
          <pc:docMk/>
          <pc:sldMk cId="3736533069" sldId="338"/>
        </pc:sldMkLst>
      </pc:sldChg>
      <pc:sldChg chg="modAnim">
        <pc:chgData name="Werner Kunz" userId="e4a801cdd77b3e8b" providerId="LiveId" clId="{8FD34007-4EE7-41AE-8EA2-B14729F4A59C}" dt="2023-07-04T16:44:16.510" v="1441"/>
        <pc:sldMkLst>
          <pc:docMk/>
          <pc:sldMk cId="0" sldId="395"/>
        </pc:sldMkLst>
      </pc:sldChg>
      <pc:sldChg chg="modTransition">
        <pc:chgData name="Werner Kunz" userId="e4a801cdd77b3e8b" providerId="LiveId" clId="{8FD34007-4EE7-41AE-8EA2-B14729F4A59C}" dt="2023-07-04T13:41:54.720" v="6"/>
        <pc:sldMkLst>
          <pc:docMk/>
          <pc:sldMk cId="2869278406" sldId="414"/>
        </pc:sldMkLst>
      </pc:sldChg>
      <pc:sldChg chg="modSp mod">
        <pc:chgData name="Werner Kunz" userId="e4a801cdd77b3e8b" providerId="LiveId" clId="{8FD34007-4EE7-41AE-8EA2-B14729F4A59C}" dt="2023-07-04T15:08:50.921" v="793" actId="14100"/>
        <pc:sldMkLst>
          <pc:docMk/>
          <pc:sldMk cId="1010636448" sldId="415"/>
        </pc:sldMkLst>
        <pc:spChg chg="mod">
          <ac:chgData name="Werner Kunz" userId="e4a801cdd77b3e8b" providerId="LiveId" clId="{8FD34007-4EE7-41AE-8EA2-B14729F4A59C}" dt="2023-07-04T15:08:50.921" v="793" actId="14100"/>
          <ac:spMkLst>
            <pc:docMk/>
            <pc:sldMk cId="1010636448" sldId="415"/>
            <ac:spMk id="2" creationId="{2555A700-2887-F872-AA06-D238C8027A8E}"/>
          </ac:spMkLst>
        </pc:spChg>
      </pc:sldChg>
      <pc:sldChg chg="modAnim">
        <pc:chgData name="Werner Kunz" userId="e4a801cdd77b3e8b" providerId="LiveId" clId="{8FD34007-4EE7-41AE-8EA2-B14729F4A59C}" dt="2023-07-04T15:06:48.208" v="769"/>
        <pc:sldMkLst>
          <pc:docMk/>
          <pc:sldMk cId="880256170" sldId="416"/>
        </pc:sldMkLst>
      </pc:sldChg>
      <pc:sldChg chg="modSp modAnim">
        <pc:chgData name="Werner Kunz" userId="e4a801cdd77b3e8b" providerId="LiveId" clId="{8FD34007-4EE7-41AE-8EA2-B14729F4A59C}" dt="2023-07-04T15:28:29.346" v="978"/>
        <pc:sldMkLst>
          <pc:docMk/>
          <pc:sldMk cId="2137006633" sldId="418"/>
        </pc:sldMkLst>
        <pc:spChg chg="mod">
          <ac:chgData name="Werner Kunz" userId="e4a801cdd77b3e8b" providerId="LiveId" clId="{8FD34007-4EE7-41AE-8EA2-B14729F4A59C}" dt="2023-07-04T15:27:55.217" v="976" actId="1076"/>
          <ac:spMkLst>
            <pc:docMk/>
            <pc:sldMk cId="2137006633" sldId="418"/>
            <ac:spMk id="6" creationId="{0321007A-69D4-4033-DF7C-D03DE0F63D1C}"/>
          </ac:spMkLst>
        </pc:spChg>
        <pc:spChg chg="mod">
          <ac:chgData name="Werner Kunz" userId="e4a801cdd77b3e8b" providerId="LiveId" clId="{8FD34007-4EE7-41AE-8EA2-B14729F4A59C}" dt="2023-07-04T15:26:54.402" v="972" actId="1036"/>
          <ac:spMkLst>
            <pc:docMk/>
            <pc:sldMk cId="2137006633" sldId="418"/>
            <ac:spMk id="7" creationId="{A586369D-3F3B-7B22-A8D3-BC3B0F8F9972}"/>
          </ac:spMkLst>
        </pc:spChg>
        <pc:spChg chg="mod">
          <ac:chgData name="Werner Kunz" userId="e4a801cdd77b3e8b" providerId="LiveId" clId="{8FD34007-4EE7-41AE-8EA2-B14729F4A59C}" dt="2023-07-04T15:26:54.402" v="972" actId="1036"/>
          <ac:spMkLst>
            <pc:docMk/>
            <pc:sldMk cId="2137006633" sldId="418"/>
            <ac:spMk id="8" creationId="{BD083EF8-D727-54F7-AF6A-869F52289A85}"/>
          </ac:spMkLst>
        </pc:spChg>
      </pc:sldChg>
      <pc:sldChg chg="addSp modSp mod modAnim">
        <pc:chgData name="Werner Kunz" userId="e4a801cdd77b3e8b" providerId="LiveId" clId="{8FD34007-4EE7-41AE-8EA2-B14729F4A59C}" dt="2023-07-04T15:26:03.599" v="961"/>
        <pc:sldMkLst>
          <pc:docMk/>
          <pc:sldMk cId="503796466" sldId="419"/>
        </pc:sldMkLst>
        <pc:spChg chg="add mod">
          <ac:chgData name="Werner Kunz" userId="e4a801cdd77b3e8b" providerId="LiveId" clId="{8FD34007-4EE7-41AE-8EA2-B14729F4A59C}" dt="2023-07-04T15:25:53.606" v="960" actId="207"/>
          <ac:spMkLst>
            <pc:docMk/>
            <pc:sldMk cId="503796466" sldId="419"/>
            <ac:spMk id="3" creationId="{C9CEA090-FDB0-F904-3613-49F1FFF7F0EE}"/>
          </ac:spMkLst>
        </pc:spChg>
        <pc:spChg chg="mod">
          <ac:chgData name="Werner Kunz" userId="e4a801cdd77b3e8b" providerId="LiveId" clId="{8FD34007-4EE7-41AE-8EA2-B14729F4A59C}" dt="2023-07-04T15:25:13.757" v="957" actId="1076"/>
          <ac:spMkLst>
            <pc:docMk/>
            <pc:sldMk cId="503796466" sldId="419"/>
            <ac:spMk id="7" creationId="{33D46D24-7D2E-44FF-D399-0535B8B88C6C}"/>
          </ac:spMkLst>
        </pc:spChg>
      </pc:sldChg>
      <pc:sldChg chg="addSp delSp mod modAnim">
        <pc:chgData name="Werner Kunz" userId="e4a801cdd77b3e8b" providerId="LiveId" clId="{8FD34007-4EE7-41AE-8EA2-B14729F4A59C}" dt="2023-07-04T13:42:23.418" v="9"/>
        <pc:sldMkLst>
          <pc:docMk/>
          <pc:sldMk cId="2308119392" sldId="421"/>
        </pc:sldMkLst>
        <pc:picChg chg="add del">
          <ac:chgData name="Werner Kunz" userId="e4a801cdd77b3e8b" providerId="LiveId" clId="{8FD34007-4EE7-41AE-8EA2-B14729F4A59C}" dt="2023-07-04T13:39:53.623" v="2" actId="478"/>
          <ac:picMkLst>
            <pc:docMk/>
            <pc:sldMk cId="2308119392" sldId="421"/>
            <ac:picMk id="4" creationId="{18281F4F-0364-FBE1-AFC3-78648945F2AB}"/>
          </ac:picMkLst>
        </pc:picChg>
      </pc:sldChg>
      <pc:sldChg chg="addSp modSp mod modAnim">
        <pc:chgData name="Werner Kunz" userId="e4a801cdd77b3e8b" providerId="LiveId" clId="{8FD34007-4EE7-41AE-8EA2-B14729F4A59C}" dt="2023-07-04T15:15:51.774" v="925" actId="1037"/>
        <pc:sldMkLst>
          <pc:docMk/>
          <pc:sldMk cId="3592461243" sldId="425"/>
        </pc:sldMkLst>
        <pc:spChg chg="add mod">
          <ac:chgData name="Werner Kunz" userId="e4a801cdd77b3e8b" providerId="LiveId" clId="{8FD34007-4EE7-41AE-8EA2-B14729F4A59C}" dt="2023-07-04T15:15:28.904" v="923" actId="1076"/>
          <ac:spMkLst>
            <pc:docMk/>
            <pc:sldMk cId="3592461243" sldId="425"/>
            <ac:spMk id="2" creationId="{2FB5B253-30A8-549A-C907-33C4239D2A83}"/>
          </ac:spMkLst>
        </pc:spChg>
        <pc:spChg chg="mod">
          <ac:chgData name="Werner Kunz" userId="e4a801cdd77b3e8b" providerId="LiveId" clId="{8FD34007-4EE7-41AE-8EA2-B14729F4A59C}" dt="2023-07-04T15:15:51.774" v="925" actId="1037"/>
          <ac:spMkLst>
            <pc:docMk/>
            <pc:sldMk cId="3592461243" sldId="425"/>
            <ac:spMk id="7" creationId="{33D46D24-7D2E-44FF-D399-0535B8B88C6C}"/>
          </ac:spMkLst>
        </pc:spChg>
      </pc:sldChg>
      <pc:sldChg chg="modSp modAnim">
        <pc:chgData name="Werner Kunz" userId="e4a801cdd77b3e8b" providerId="LiveId" clId="{8FD34007-4EE7-41AE-8EA2-B14729F4A59C}" dt="2023-07-04T15:16:28.183" v="927"/>
        <pc:sldMkLst>
          <pc:docMk/>
          <pc:sldMk cId="3074946725" sldId="426"/>
        </pc:sldMkLst>
        <pc:spChg chg="mod">
          <ac:chgData name="Werner Kunz" userId="e4a801cdd77b3e8b" providerId="LiveId" clId="{8FD34007-4EE7-41AE-8EA2-B14729F4A59C}" dt="2023-07-04T15:16:22.848" v="926" actId="1076"/>
          <ac:spMkLst>
            <pc:docMk/>
            <pc:sldMk cId="3074946725" sldId="426"/>
            <ac:spMk id="5" creationId="{C325C988-9B80-46EC-7F98-1E3FF8E85930}"/>
          </ac:spMkLst>
        </pc:spChg>
      </pc:sldChg>
      <pc:sldChg chg="modSp modAnim">
        <pc:chgData name="Werner Kunz" userId="e4a801cdd77b3e8b" providerId="LiveId" clId="{8FD34007-4EE7-41AE-8EA2-B14729F4A59C}" dt="2023-07-04T15:08:17.046" v="772" actId="6549"/>
        <pc:sldMkLst>
          <pc:docMk/>
          <pc:sldMk cId="3320811737" sldId="427"/>
        </pc:sldMkLst>
        <pc:spChg chg="mod">
          <ac:chgData name="Werner Kunz" userId="e4a801cdd77b3e8b" providerId="LiveId" clId="{8FD34007-4EE7-41AE-8EA2-B14729F4A59C}" dt="2023-07-04T15:08:17.046" v="772" actId="6549"/>
          <ac:spMkLst>
            <pc:docMk/>
            <pc:sldMk cId="3320811737" sldId="427"/>
            <ac:spMk id="4" creationId="{F51B7AD9-3F26-994E-CAF6-CDEB19A8943A}"/>
          </ac:spMkLst>
        </pc:spChg>
      </pc:sldChg>
      <pc:sldChg chg="addSp modSp mod modAnim">
        <pc:chgData name="Werner Kunz" userId="e4a801cdd77b3e8b" providerId="LiveId" clId="{8FD34007-4EE7-41AE-8EA2-B14729F4A59C}" dt="2023-07-04T16:27:53.075" v="1367"/>
        <pc:sldMkLst>
          <pc:docMk/>
          <pc:sldMk cId="3899431959" sldId="431"/>
        </pc:sldMkLst>
        <pc:spChg chg="add mod">
          <ac:chgData name="Werner Kunz" userId="e4a801cdd77b3e8b" providerId="LiveId" clId="{8FD34007-4EE7-41AE-8EA2-B14729F4A59C}" dt="2023-07-04T16:27:44.512" v="1365" actId="1076"/>
          <ac:spMkLst>
            <pc:docMk/>
            <pc:sldMk cId="3899431959" sldId="431"/>
            <ac:spMk id="3" creationId="{BA8D8FE7-77B4-ED82-2A6B-0AAF784C4BA2}"/>
          </ac:spMkLst>
        </pc:spChg>
        <pc:spChg chg="mod">
          <ac:chgData name="Werner Kunz" userId="e4a801cdd77b3e8b" providerId="LiveId" clId="{8FD34007-4EE7-41AE-8EA2-B14729F4A59C}" dt="2023-07-04T16:27:35.331" v="1364" actId="6549"/>
          <ac:spMkLst>
            <pc:docMk/>
            <pc:sldMk cId="3899431959" sldId="431"/>
            <ac:spMk id="4" creationId="{25BA3049-C5A3-6F35-D079-FC5405CD541B}"/>
          </ac:spMkLst>
        </pc:spChg>
      </pc:sldChg>
      <pc:sldChg chg="modSp modAnim">
        <pc:chgData name="Werner Kunz" userId="e4a801cdd77b3e8b" providerId="LiveId" clId="{8FD34007-4EE7-41AE-8EA2-B14729F4A59C}" dt="2023-07-04T16:29:56.297" v="1373" actId="255"/>
        <pc:sldMkLst>
          <pc:docMk/>
          <pc:sldMk cId="1070191051" sldId="432"/>
        </pc:sldMkLst>
        <pc:spChg chg="mod">
          <ac:chgData name="Werner Kunz" userId="e4a801cdd77b3e8b" providerId="LiveId" clId="{8FD34007-4EE7-41AE-8EA2-B14729F4A59C}" dt="2023-07-04T16:29:56.297" v="1373" actId="255"/>
          <ac:spMkLst>
            <pc:docMk/>
            <pc:sldMk cId="1070191051" sldId="432"/>
            <ac:spMk id="2" creationId="{2765822A-E5E0-D620-5217-08DD6929DF02}"/>
          </ac:spMkLst>
        </pc:spChg>
      </pc:sldChg>
      <pc:sldChg chg="modAnim">
        <pc:chgData name="Werner Kunz" userId="e4a801cdd77b3e8b" providerId="LiveId" clId="{8FD34007-4EE7-41AE-8EA2-B14729F4A59C}" dt="2023-07-04T16:25:43.926" v="1350"/>
        <pc:sldMkLst>
          <pc:docMk/>
          <pc:sldMk cId="3371403831" sldId="434"/>
        </pc:sldMkLst>
      </pc:sldChg>
      <pc:sldChg chg="modAnim">
        <pc:chgData name="Werner Kunz" userId="e4a801cdd77b3e8b" providerId="LiveId" clId="{8FD34007-4EE7-41AE-8EA2-B14729F4A59C}" dt="2023-07-04T16:33:37.838" v="1406"/>
        <pc:sldMkLst>
          <pc:docMk/>
          <pc:sldMk cId="1568487345" sldId="436"/>
        </pc:sldMkLst>
      </pc:sldChg>
      <pc:sldChg chg="modAnim">
        <pc:chgData name="Werner Kunz" userId="e4a801cdd77b3e8b" providerId="LiveId" clId="{8FD34007-4EE7-41AE-8EA2-B14729F4A59C}" dt="2023-07-04T16:16:56.533" v="1296"/>
        <pc:sldMkLst>
          <pc:docMk/>
          <pc:sldMk cId="2095208998" sldId="437"/>
        </pc:sldMkLst>
      </pc:sldChg>
      <pc:sldChg chg="modAnim">
        <pc:chgData name="Werner Kunz" userId="e4a801cdd77b3e8b" providerId="LiveId" clId="{8FD34007-4EE7-41AE-8EA2-B14729F4A59C}" dt="2023-07-04T16:17:21.915" v="1297"/>
        <pc:sldMkLst>
          <pc:docMk/>
          <pc:sldMk cId="1869246266" sldId="438"/>
        </pc:sldMkLst>
      </pc:sldChg>
      <pc:sldChg chg="modAnim">
        <pc:chgData name="Werner Kunz" userId="e4a801cdd77b3e8b" providerId="LiveId" clId="{8FD34007-4EE7-41AE-8EA2-B14729F4A59C}" dt="2023-07-04T14:03:39.444" v="137"/>
        <pc:sldMkLst>
          <pc:docMk/>
          <pc:sldMk cId="1591988355" sldId="439"/>
        </pc:sldMkLst>
      </pc:sldChg>
      <pc:sldChg chg="modAnim">
        <pc:chgData name="Werner Kunz" userId="e4a801cdd77b3e8b" providerId="LiveId" clId="{8FD34007-4EE7-41AE-8EA2-B14729F4A59C}" dt="2023-07-04T16:19:28.013" v="1305"/>
        <pc:sldMkLst>
          <pc:docMk/>
          <pc:sldMk cId="3187037153" sldId="440"/>
        </pc:sldMkLst>
      </pc:sldChg>
      <pc:sldChg chg="modAnim">
        <pc:chgData name="Werner Kunz" userId="e4a801cdd77b3e8b" providerId="LiveId" clId="{8FD34007-4EE7-41AE-8EA2-B14729F4A59C}" dt="2023-07-04T16:19:53.793" v="1306"/>
        <pc:sldMkLst>
          <pc:docMk/>
          <pc:sldMk cId="3008646841" sldId="441"/>
        </pc:sldMkLst>
      </pc:sldChg>
      <pc:sldChg chg="modAnim">
        <pc:chgData name="Werner Kunz" userId="e4a801cdd77b3e8b" providerId="LiveId" clId="{8FD34007-4EE7-41AE-8EA2-B14729F4A59C}" dt="2023-07-04T15:31:15.254" v="980"/>
        <pc:sldMkLst>
          <pc:docMk/>
          <pc:sldMk cId="875044766" sldId="443"/>
        </pc:sldMkLst>
      </pc:sldChg>
      <pc:sldChg chg="modAnim">
        <pc:chgData name="Werner Kunz" userId="e4a801cdd77b3e8b" providerId="LiveId" clId="{8FD34007-4EE7-41AE-8EA2-B14729F4A59C}" dt="2023-07-04T16:00:24.749" v="1222"/>
        <pc:sldMkLst>
          <pc:docMk/>
          <pc:sldMk cId="666427640" sldId="444"/>
        </pc:sldMkLst>
      </pc:sldChg>
      <pc:sldChg chg="modAnim">
        <pc:chgData name="Werner Kunz" userId="e4a801cdd77b3e8b" providerId="LiveId" clId="{8FD34007-4EE7-41AE-8EA2-B14729F4A59C}" dt="2023-07-04T15:34:34.984" v="984"/>
        <pc:sldMkLst>
          <pc:docMk/>
          <pc:sldMk cId="4136070339" sldId="448"/>
        </pc:sldMkLst>
      </pc:sldChg>
      <pc:sldChg chg="modAnim">
        <pc:chgData name="Werner Kunz" userId="e4a801cdd77b3e8b" providerId="LiveId" clId="{8FD34007-4EE7-41AE-8EA2-B14729F4A59C}" dt="2023-07-04T15:33:52.628" v="982"/>
        <pc:sldMkLst>
          <pc:docMk/>
          <pc:sldMk cId="2982028012" sldId="449"/>
        </pc:sldMkLst>
      </pc:sldChg>
      <pc:sldChg chg="modAnim">
        <pc:chgData name="Werner Kunz" userId="e4a801cdd77b3e8b" providerId="LiveId" clId="{8FD34007-4EE7-41AE-8EA2-B14729F4A59C}" dt="2023-07-04T15:36:25.501" v="988"/>
        <pc:sldMkLst>
          <pc:docMk/>
          <pc:sldMk cId="1780318920" sldId="451"/>
        </pc:sldMkLst>
      </pc:sldChg>
      <pc:sldChg chg="modAnim">
        <pc:chgData name="Werner Kunz" userId="e4a801cdd77b3e8b" providerId="LiveId" clId="{8FD34007-4EE7-41AE-8EA2-B14729F4A59C}" dt="2023-07-04T15:48:32.315" v="1101"/>
        <pc:sldMkLst>
          <pc:docMk/>
          <pc:sldMk cId="1628595010" sldId="456"/>
        </pc:sldMkLst>
      </pc:sldChg>
      <pc:sldChg chg="delSp modSp mod modAnim">
        <pc:chgData name="Werner Kunz" userId="e4a801cdd77b3e8b" providerId="LiveId" clId="{8FD34007-4EE7-41AE-8EA2-B14729F4A59C}" dt="2023-07-04T15:41:49.226" v="1081"/>
        <pc:sldMkLst>
          <pc:docMk/>
          <pc:sldMk cId="1000695863" sldId="459"/>
        </pc:sldMkLst>
        <pc:spChg chg="mod">
          <ac:chgData name="Werner Kunz" userId="e4a801cdd77b3e8b" providerId="LiveId" clId="{8FD34007-4EE7-41AE-8EA2-B14729F4A59C}" dt="2023-07-04T15:41:42.997" v="1080" actId="1035"/>
          <ac:spMkLst>
            <pc:docMk/>
            <pc:sldMk cId="1000695863" sldId="459"/>
            <ac:spMk id="2" creationId="{4EB4DE8D-81D8-4970-962A-E5E4D795937F}"/>
          </ac:spMkLst>
        </pc:spChg>
        <pc:spChg chg="mod">
          <ac:chgData name="Werner Kunz" userId="e4a801cdd77b3e8b" providerId="LiveId" clId="{8FD34007-4EE7-41AE-8EA2-B14729F4A59C}" dt="2023-07-04T15:41:42.997" v="1080" actId="1035"/>
          <ac:spMkLst>
            <pc:docMk/>
            <pc:sldMk cId="1000695863" sldId="459"/>
            <ac:spMk id="4" creationId="{CAB7F07F-49ED-FDDF-301C-C01C1E1C2FAD}"/>
          </ac:spMkLst>
        </pc:spChg>
        <pc:spChg chg="del mod">
          <ac:chgData name="Werner Kunz" userId="e4a801cdd77b3e8b" providerId="LiveId" clId="{8FD34007-4EE7-41AE-8EA2-B14729F4A59C}" dt="2023-07-04T15:41:24.905" v="1003" actId="478"/>
          <ac:spMkLst>
            <pc:docMk/>
            <pc:sldMk cId="1000695863" sldId="459"/>
            <ac:spMk id="6" creationId="{32B40D06-298E-4C73-CAC5-F90505B62F5D}"/>
          </ac:spMkLst>
        </pc:spChg>
      </pc:sldChg>
      <pc:sldChg chg="modSp mod modAnim">
        <pc:chgData name="Werner Kunz" userId="e4a801cdd77b3e8b" providerId="LiveId" clId="{8FD34007-4EE7-41AE-8EA2-B14729F4A59C}" dt="2023-07-04T15:43:28.835" v="1086"/>
        <pc:sldMkLst>
          <pc:docMk/>
          <pc:sldMk cId="314680350" sldId="460"/>
        </pc:sldMkLst>
        <pc:spChg chg="mod">
          <ac:chgData name="Werner Kunz" userId="e4a801cdd77b3e8b" providerId="LiveId" clId="{8FD34007-4EE7-41AE-8EA2-B14729F4A59C}" dt="2023-07-04T15:42:32.017" v="1083" actId="255"/>
          <ac:spMkLst>
            <pc:docMk/>
            <pc:sldMk cId="314680350" sldId="460"/>
            <ac:spMk id="4" creationId="{CAB7F07F-49ED-FDDF-301C-C01C1E1C2FAD}"/>
          </ac:spMkLst>
        </pc:spChg>
      </pc:sldChg>
      <pc:sldChg chg="modSp modAnim">
        <pc:chgData name="Werner Kunz" userId="e4a801cdd77b3e8b" providerId="LiveId" clId="{8FD34007-4EE7-41AE-8EA2-B14729F4A59C}" dt="2023-07-04T15:59:45.668" v="1219" actId="33524"/>
        <pc:sldMkLst>
          <pc:docMk/>
          <pc:sldMk cId="3695514673" sldId="463"/>
        </pc:sldMkLst>
        <pc:spChg chg="mod">
          <ac:chgData name="Werner Kunz" userId="e4a801cdd77b3e8b" providerId="LiveId" clId="{8FD34007-4EE7-41AE-8EA2-B14729F4A59C}" dt="2023-07-04T15:59:45.668" v="1219" actId="33524"/>
          <ac:spMkLst>
            <pc:docMk/>
            <pc:sldMk cId="3695514673" sldId="463"/>
            <ac:spMk id="3" creationId="{121162F0-150A-0BD0-A096-0F8A189C4751}"/>
          </ac:spMkLst>
        </pc:spChg>
        <pc:spChg chg="mod">
          <ac:chgData name="Werner Kunz" userId="e4a801cdd77b3e8b" providerId="LiveId" clId="{8FD34007-4EE7-41AE-8EA2-B14729F4A59C}" dt="2023-07-04T15:53:56.527" v="1218" actId="1035"/>
          <ac:spMkLst>
            <pc:docMk/>
            <pc:sldMk cId="3695514673" sldId="463"/>
            <ac:spMk id="4" creationId="{0AC2DC46-AB05-41E1-3500-BC630BC530C1}"/>
          </ac:spMkLst>
        </pc:spChg>
      </pc:sldChg>
      <pc:sldChg chg="modSp modAnim">
        <pc:chgData name="Werner Kunz" userId="e4a801cdd77b3e8b" providerId="LiveId" clId="{8FD34007-4EE7-41AE-8EA2-B14729F4A59C}" dt="2023-07-04T15:51:35.470" v="1114" actId="113"/>
        <pc:sldMkLst>
          <pc:docMk/>
          <pc:sldMk cId="3758889503" sldId="465"/>
        </pc:sldMkLst>
        <pc:spChg chg="mod">
          <ac:chgData name="Werner Kunz" userId="e4a801cdd77b3e8b" providerId="LiveId" clId="{8FD34007-4EE7-41AE-8EA2-B14729F4A59C}" dt="2023-07-04T15:51:35.470" v="1114" actId="113"/>
          <ac:spMkLst>
            <pc:docMk/>
            <pc:sldMk cId="3758889503" sldId="465"/>
            <ac:spMk id="7" creationId="{8823C9FD-E300-8DEB-94F2-507C6A2A4DD2}"/>
          </ac:spMkLst>
        </pc:spChg>
      </pc:sldChg>
      <pc:sldChg chg="modSp mod modAnim">
        <pc:chgData name="Werner Kunz" userId="e4a801cdd77b3e8b" providerId="LiveId" clId="{8FD34007-4EE7-41AE-8EA2-B14729F4A59C}" dt="2023-07-04T15:49:24.660" v="1109"/>
        <pc:sldMkLst>
          <pc:docMk/>
          <pc:sldMk cId="3814484269" sldId="466"/>
        </pc:sldMkLst>
        <pc:spChg chg="mod">
          <ac:chgData name="Werner Kunz" userId="e4a801cdd77b3e8b" providerId="LiveId" clId="{8FD34007-4EE7-41AE-8EA2-B14729F4A59C}" dt="2023-07-04T15:49:11.475" v="1108" actId="20577"/>
          <ac:spMkLst>
            <pc:docMk/>
            <pc:sldMk cId="3814484269" sldId="466"/>
            <ac:spMk id="2" creationId="{B12CA30B-8F65-D25B-D2DE-7A71DB45CE36}"/>
          </ac:spMkLst>
        </pc:spChg>
      </pc:sldChg>
      <pc:sldChg chg="modAnim">
        <pc:chgData name="Werner Kunz" userId="e4a801cdd77b3e8b" providerId="LiveId" clId="{8FD34007-4EE7-41AE-8EA2-B14729F4A59C}" dt="2023-07-04T15:45:15.951" v="1092"/>
        <pc:sldMkLst>
          <pc:docMk/>
          <pc:sldMk cId="3503252380" sldId="467"/>
        </pc:sldMkLst>
      </pc:sldChg>
      <pc:sldChg chg="modSp mod modAnim">
        <pc:chgData name="Werner Kunz" userId="e4a801cdd77b3e8b" providerId="LiveId" clId="{8FD34007-4EE7-41AE-8EA2-B14729F4A59C}" dt="2023-07-04T15:18:27.161" v="932"/>
        <pc:sldMkLst>
          <pc:docMk/>
          <pc:sldMk cId="3372527799" sldId="470"/>
        </pc:sldMkLst>
        <pc:spChg chg="mod">
          <ac:chgData name="Werner Kunz" userId="e4a801cdd77b3e8b" providerId="LiveId" clId="{8FD34007-4EE7-41AE-8EA2-B14729F4A59C}" dt="2023-07-04T15:18:24.527" v="931" actId="14100"/>
          <ac:spMkLst>
            <pc:docMk/>
            <pc:sldMk cId="3372527799" sldId="470"/>
            <ac:spMk id="2" creationId="{EE77A3D0-8A74-ABDD-FE93-A8D71DC42DFF}"/>
          </ac:spMkLst>
        </pc:spChg>
      </pc:sldChg>
      <pc:sldChg chg="modSp mod modAnim">
        <pc:chgData name="Werner Kunz" userId="e4a801cdd77b3e8b" providerId="LiveId" clId="{8FD34007-4EE7-41AE-8EA2-B14729F4A59C}" dt="2023-07-04T14:11:37.489" v="194" actId="207"/>
        <pc:sldMkLst>
          <pc:docMk/>
          <pc:sldMk cId="312191299" sldId="471"/>
        </pc:sldMkLst>
        <pc:spChg chg="mod">
          <ac:chgData name="Werner Kunz" userId="e4a801cdd77b3e8b" providerId="LiveId" clId="{8FD34007-4EE7-41AE-8EA2-B14729F4A59C}" dt="2023-07-04T14:10:32.890" v="191" actId="255"/>
          <ac:spMkLst>
            <pc:docMk/>
            <pc:sldMk cId="312191299" sldId="471"/>
            <ac:spMk id="5" creationId="{BF523BAB-8E4D-2AEF-E7C6-37CE960E3627}"/>
          </ac:spMkLst>
        </pc:spChg>
        <pc:spChg chg="mod">
          <ac:chgData name="Werner Kunz" userId="e4a801cdd77b3e8b" providerId="LiveId" clId="{8FD34007-4EE7-41AE-8EA2-B14729F4A59C}" dt="2023-07-04T14:11:37.489" v="194" actId="207"/>
          <ac:spMkLst>
            <pc:docMk/>
            <pc:sldMk cId="312191299" sldId="471"/>
            <ac:spMk id="9" creationId="{35CCAF7D-B4B4-AD40-534B-ECC74F26D445}"/>
          </ac:spMkLst>
        </pc:spChg>
      </pc:sldChg>
      <pc:sldChg chg="modAnim">
        <pc:chgData name="Werner Kunz" userId="e4a801cdd77b3e8b" providerId="LiveId" clId="{8FD34007-4EE7-41AE-8EA2-B14729F4A59C}" dt="2023-07-04T16:03:34.603" v="1230"/>
        <pc:sldMkLst>
          <pc:docMk/>
          <pc:sldMk cId="2017876625" sldId="472"/>
        </pc:sldMkLst>
      </pc:sldChg>
      <pc:sldChg chg="modAnim">
        <pc:chgData name="Werner Kunz" userId="e4a801cdd77b3e8b" providerId="LiveId" clId="{8FD34007-4EE7-41AE-8EA2-B14729F4A59C}" dt="2023-07-04T16:03:02.598" v="1229"/>
        <pc:sldMkLst>
          <pc:docMk/>
          <pc:sldMk cId="1299303614" sldId="473"/>
        </pc:sldMkLst>
      </pc:sldChg>
      <pc:sldChg chg="modSp mod modAnim">
        <pc:chgData name="Werner Kunz" userId="e4a801cdd77b3e8b" providerId="LiveId" clId="{8FD34007-4EE7-41AE-8EA2-B14729F4A59C}" dt="2023-07-04T14:19:07.147" v="315"/>
        <pc:sldMkLst>
          <pc:docMk/>
          <pc:sldMk cId="1838753268" sldId="475"/>
        </pc:sldMkLst>
        <pc:spChg chg="mod">
          <ac:chgData name="Werner Kunz" userId="e4a801cdd77b3e8b" providerId="LiveId" clId="{8FD34007-4EE7-41AE-8EA2-B14729F4A59C}" dt="2023-07-04T14:19:00.244" v="314" actId="20577"/>
          <ac:spMkLst>
            <pc:docMk/>
            <pc:sldMk cId="1838753268" sldId="475"/>
            <ac:spMk id="7" creationId="{2C465EC0-808E-B38F-D8BD-7945287A5643}"/>
          </ac:spMkLst>
        </pc:spChg>
      </pc:sldChg>
      <pc:sldChg chg="modSp modAnim">
        <pc:chgData name="Werner Kunz" userId="e4a801cdd77b3e8b" providerId="LiveId" clId="{8FD34007-4EE7-41AE-8EA2-B14729F4A59C}" dt="2023-07-04T16:04:26.275" v="1233"/>
        <pc:sldMkLst>
          <pc:docMk/>
          <pc:sldMk cId="1234766583" sldId="476"/>
        </pc:sldMkLst>
        <pc:spChg chg="mod">
          <ac:chgData name="Werner Kunz" userId="e4a801cdd77b3e8b" providerId="LiveId" clId="{8FD34007-4EE7-41AE-8EA2-B14729F4A59C}" dt="2023-07-04T16:04:16.654" v="1232" actId="207"/>
          <ac:spMkLst>
            <pc:docMk/>
            <pc:sldMk cId="1234766583" sldId="476"/>
            <ac:spMk id="2" creationId="{69B369AF-DDA2-4659-75EF-8D2E80549FE4}"/>
          </ac:spMkLst>
        </pc:spChg>
      </pc:sldChg>
      <pc:sldChg chg="modAnim">
        <pc:chgData name="Werner Kunz" userId="e4a801cdd77b3e8b" providerId="LiveId" clId="{8FD34007-4EE7-41AE-8EA2-B14729F4A59C}" dt="2023-07-04T15:46:09.005" v="1093"/>
        <pc:sldMkLst>
          <pc:docMk/>
          <pc:sldMk cId="3488675203" sldId="478"/>
        </pc:sldMkLst>
      </pc:sldChg>
      <pc:sldChg chg="modAnim">
        <pc:chgData name="Werner Kunz" userId="e4a801cdd77b3e8b" providerId="LiveId" clId="{8FD34007-4EE7-41AE-8EA2-B14729F4A59C}" dt="2023-07-04T16:14:54.073" v="1291"/>
        <pc:sldMkLst>
          <pc:docMk/>
          <pc:sldMk cId="2539607866" sldId="482"/>
        </pc:sldMkLst>
      </pc:sldChg>
      <pc:sldChg chg="modSp mod modAnim">
        <pc:chgData name="Werner Kunz" userId="e4a801cdd77b3e8b" providerId="LiveId" clId="{8FD34007-4EE7-41AE-8EA2-B14729F4A59C}" dt="2023-07-04T14:04:48.443" v="141"/>
        <pc:sldMkLst>
          <pc:docMk/>
          <pc:sldMk cId="3192248240" sldId="485"/>
        </pc:sldMkLst>
        <pc:spChg chg="mod">
          <ac:chgData name="Werner Kunz" userId="e4a801cdd77b3e8b" providerId="LiveId" clId="{8FD34007-4EE7-41AE-8EA2-B14729F4A59C}" dt="2023-07-04T14:04:44.758" v="140" actId="1076"/>
          <ac:spMkLst>
            <pc:docMk/>
            <pc:sldMk cId="3192248240" sldId="485"/>
            <ac:spMk id="2" creationId="{2A2C090A-9D21-9B74-2DBB-ABB942F64029}"/>
          </ac:spMkLst>
        </pc:spChg>
      </pc:sldChg>
      <pc:sldChg chg="modAnim">
        <pc:chgData name="Werner Kunz" userId="e4a801cdd77b3e8b" providerId="LiveId" clId="{8FD34007-4EE7-41AE-8EA2-B14729F4A59C}" dt="2023-07-04T13:46:12.921" v="11"/>
        <pc:sldMkLst>
          <pc:docMk/>
          <pc:sldMk cId="3135769903" sldId="486"/>
        </pc:sldMkLst>
      </pc:sldChg>
      <pc:sldChg chg="modAnim">
        <pc:chgData name="Werner Kunz" userId="e4a801cdd77b3e8b" providerId="LiveId" clId="{8FD34007-4EE7-41AE-8EA2-B14729F4A59C}" dt="2023-07-04T16:35:47.125" v="1408"/>
        <pc:sldMkLst>
          <pc:docMk/>
          <pc:sldMk cId="2226779904" sldId="487"/>
        </pc:sldMkLst>
      </pc:sldChg>
      <pc:sldChg chg="modAnim">
        <pc:chgData name="Werner Kunz" userId="e4a801cdd77b3e8b" providerId="LiveId" clId="{8FD34007-4EE7-41AE-8EA2-B14729F4A59C}" dt="2023-07-04T16:36:28.580" v="1410"/>
        <pc:sldMkLst>
          <pc:docMk/>
          <pc:sldMk cId="3486503727" sldId="491"/>
        </pc:sldMkLst>
      </pc:sldChg>
      <pc:sldChg chg="modAnim">
        <pc:chgData name="Werner Kunz" userId="e4a801cdd77b3e8b" providerId="LiveId" clId="{8FD34007-4EE7-41AE-8EA2-B14729F4A59C}" dt="2023-07-04T16:15:42.908" v="1293"/>
        <pc:sldMkLst>
          <pc:docMk/>
          <pc:sldMk cId="188656462" sldId="493"/>
        </pc:sldMkLst>
      </pc:sldChg>
      <pc:sldChg chg="modAnim">
        <pc:chgData name="Werner Kunz" userId="e4a801cdd77b3e8b" providerId="LiveId" clId="{8FD34007-4EE7-41AE-8EA2-B14729F4A59C}" dt="2023-07-04T16:35:27.908" v="1407"/>
        <pc:sldMkLst>
          <pc:docMk/>
          <pc:sldMk cId="1344587512" sldId="495"/>
        </pc:sldMkLst>
      </pc:sldChg>
      <pc:sldChg chg="modSp mod modAnim">
        <pc:chgData name="Werner Kunz" userId="e4a801cdd77b3e8b" providerId="LiveId" clId="{8FD34007-4EE7-41AE-8EA2-B14729F4A59C}" dt="2023-07-04T16:36:57.986" v="1412"/>
        <pc:sldMkLst>
          <pc:docMk/>
          <pc:sldMk cId="376539330" sldId="496"/>
        </pc:sldMkLst>
        <pc:spChg chg="mod">
          <ac:chgData name="Werner Kunz" userId="e4a801cdd77b3e8b" providerId="LiveId" clId="{8FD34007-4EE7-41AE-8EA2-B14729F4A59C}" dt="2023-07-04T16:36:53.541" v="1411" actId="6549"/>
          <ac:spMkLst>
            <pc:docMk/>
            <pc:sldMk cId="376539330" sldId="496"/>
            <ac:spMk id="4" creationId="{EE564022-1151-9107-9291-5FBD9A2E8E40}"/>
          </ac:spMkLst>
        </pc:spChg>
      </pc:sldChg>
      <pc:sldChg chg="modSp mod">
        <pc:chgData name="Werner Kunz" userId="e4a801cdd77b3e8b" providerId="LiveId" clId="{8FD34007-4EE7-41AE-8EA2-B14729F4A59C}" dt="2023-07-04T13:47:14.926" v="14" actId="1076"/>
        <pc:sldMkLst>
          <pc:docMk/>
          <pc:sldMk cId="900679646" sldId="500"/>
        </pc:sldMkLst>
        <pc:spChg chg="mod">
          <ac:chgData name="Werner Kunz" userId="e4a801cdd77b3e8b" providerId="LiveId" clId="{8FD34007-4EE7-41AE-8EA2-B14729F4A59C}" dt="2023-07-04T13:47:14.926" v="14" actId="1076"/>
          <ac:spMkLst>
            <pc:docMk/>
            <pc:sldMk cId="900679646" sldId="500"/>
            <ac:spMk id="6" creationId="{10894224-BC36-C375-8E6E-2E283B5279A4}"/>
          </ac:spMkLst>
        </pc:spChg>
        <pc:picChg chg="mod">
          <ac:chgData name="Werner Kunz" userId="e4a801cdd77b3e8b" providerId="LiveId" clId="{8FD34007-4EE7-41AE-8EA2-B14729F4A59C}" dt="2023-07-04T13:47:05.783" v="13" actId="14100"/>
          <ac:picMkLst>
            <pc:docMk/>
            <pc:sldMk cId="900679646" sldId="500"/>
            <ac:picMk id="5" creationId="{BD4DEC67-F095-4487-2695-A9E04CAB7DCC}"/>
          </ac:picMkLst>
        </pc:picChg>
      </pc:sldChg>
      <pc:sldChg chg="addSp delSp modSp mod modAnim">
        <pc:chgData name="Werner Kunz" userId="e4a801cdd77b3e8b" providerId="LiveId" clId="{8FD34007-4EE7-41AE-8EA2-B14729F4A59C}" dt="2023-07-04T13:59:17.229" v="109" actId="20577"/>
        <pc:sldMkLst>
          <pc:docMk/>
          <pc:sldMk cId="3029543615" sldId="501"/>
        </pc:sldMkLst>
        <pc:spChg chg="del mod">
          <ac:chgData name="Werner Kunz" userId="e4a801cdd77b3e8b" providerId="LiveId" clId="{8FD34007-4EE7-41AE-8EA2-B14729F4A59C}" dt="2023-07-04T13:50:41.828" v="29" actId="478"/>
          <ac:spMkLst>
            <pc:docMk/>
            <pc:sldMk cId="3029543615" sldId="501"/>
            <ac:spMk id="2" creationId="{15A5C02D-C811-2654-5BB1-40CCD8B5F26D}"/>
          </ac:spMkLst>
        </pc:spChg>
        <pc:spChg chg="del">
          <ac:chgData name="Werner Kunz" userId="e4a801cdd77b3e8b" providerId="LiveId" clId="{8FD34007-4EE7-41AE-8EA2-B14729F4A59C}" dt="2023-07-04T13:50:41.828" v="29" actId="478"/>
          <ac:spMkLst>
            <pc:docMk/>
            <pc:sldMk cId="3029543615" sldId="501"/>
            <ac:spMk id="3" creationId="{46BFAE27-4B76-25E9-DC9A-9BD949B2713B}"/>
          </ac:spMkLst>
        </pc:spChg>
        <pc:spChg chg="del">
          <ac:chgData name="Werner Kunz" userId="e4a801cdd77b3e8b" providerId="LiveId" clId="{8FD34007-4EE7-41AE-8EA2-B14729F4A59C}" dt="2023-07-04T13:50:41.828" v="29" actId="478"/>
          <ac:spMkLst>
            <pc:docMk/>
            <pc:sldMk cId="3029543615" sldId="501"/>
            <ac:spMk id="4" creationId="{87590E37-1DA9-9175-B937-CA5BA85F04E4}"/>
          </ac:spMkLst>
        </pc:spChg>
        <pc:spChg chg="mod">
          <ac:chgData name="Werner Kunz" userId="e4a801cdd77b3e8b" providerId="LiveId" clId="{8FD34007-4EE7-41AE-8EA2-B14729F4A59C}" dt="2023-07-04T13:50:48.318" v="30" actId="1076"/>
          <ac:spMkLst>
            <pc:docMk/>
            <pc:sldMk cId="3029543615" sldId="501"/>
            <ac:spMk id="5" creationId="{302ECBA6-BBB9-CBBA-A22F-7DECC7B6106A}"/>
          </ac:spMkLst>
        </pc:spChg>
        <pc:spChg chg="add mod">
          <ac:chgData name="Werner Kunz" userId="e4a801cdd77b3e8b" providerId="LiveId" clId="{8FD34007-4EE7-41AE-8EA2-B14729F4A59C}" dt="2023-07-04T13:59:17.229" v="109" actId="20577"/>
          <ac:spMkLst>
            <pc:docMk/>
            <pc:sldMk cId="3029543615" sldId="501"/>
            <ac:spMk id="6" creationId="{1C8AD2BA-3549-F3E8-10F8-DB8EDB0C0247}"/>
          </ac:spMkLst>
        </pc:spChg>
        <pc:picChg chg="del mod">
          <ac:chgData name="Werner Kunz" userId="e4a801cdd77b3e8b" providerId="LiveId" clId="{8FD34007-4EE7-41AE-8EA2-B14729F4A59C}" dt="2023-07-04T13:50:41.828" v="29" actId="478"/>
          <ac:picMkLst>
            <pc:docMk/>
            <pc:sldMk cId="3029543615" sldId="501"/>
            <ac:picMk id="7" creationId="{94B5C79A-9CD0-7201-4132-11ACBE3D27CA}"/>
          </ac:picMkLst>
        </pc:picChg>
      </pc:sldChg>
      <pc:sldChg chg="modSp mod modAnim">
        <pc:chgData name="Werner Kunz" userId="e4a801cdd77b3e8b" providerId="LiveId" clId="{8FD34007-4EE7-41AE-8EA2-B14729F4A59C}" dt="2023-07-04T14:05:59.722" v="176"/>
        <pc:sldMkLst>
          <pc:docMk/>
          <pc:sldMk cId="1454767760" sldId="502"/>
        </pc:sldMkLst>
        <pc:spChg chg="mod">
          <ac:chgData name="Werner Kunz" userId="e4a801cdd77b3e8b" providerId="LiveId" clId="{8FD34007-4EE7-41AE-8EA2-B14729F4A59C}" dt="2023-07-04T14:05:54.556" v="175" actId="1036"/>
          <ac:spMkLst>
            <pc:docMk/>
            <pc:sldMk cId="1454767760" sldId="502"/>
            <ac:spMk id="3" creationId="{8DED84B5-D275-B18D-67E8-37D570E83168}"/>
          </ac:spMkLst>
        </pc:spChg>
        <pc:spChg chg="mod">
          <ac:chgData name="Werner Kunz" userId="e4a801cdd77b3e8b" providerId="LiveId" clId="{8FD34007-4EE7-41AE-8EA2-B14729F4A59C}" dt="2023-07-04T14:05:05.970" v="142" actId="1076"/>
          <ac:spMkLst>
            <pc:docMk/>
            <pc:sldMk cId="1454767760" sldId="502"/>
            <ac:spMk id="5" creationId="{D8FE8158-8B93-D8CB-EB1F-BC1CC4B9FC1D}"/>
          </ac:spMkLst>
        </pc:spChg>
      </pc:sldChg>
      <pc:sldChg chg="modAnim">
        <pc:chgData name="Werner Kunz" userId="e4a801cdd77b3e8b" providerId="LiveId" clId="{8FD34007-4EE7-41AE-8EA2-B14729F4A59C}" dt="2023-07-04T15:29:20.604" v="979"/>
        <pc:sldMkLst>
          <pc:docMk/>
          <pc:sldMk cId="2515729005" sldId="504"/>
        </pc:sldMkLst>
      </pc:sldChg>
      <pc:sldChg chg="modAnim">
        <pc:chgData name="Werner Kunz" userId="e4a801cdd77b3e8b" providerId="LiveId" clId="{8FD34007-4EE7-41AE-8EA2-B14729F4A59C}" dt="2023-07-04T15:32:24.272" v="981"/>
        <pc:sldMkLst>
          <pc:docMk/>
          <pc:sldMk cId="93516272" sldId="506"/>
        </pc:sldMkLst>
      </pc:sldChg>
      <pc:sldChg chg="modAnim">
        <pc:chgData name="Werner Kunz" userId="e4a801cdd77b3e8b" providerId="LiveId" clId="{8FD34007-4EE7-41AE-8EA2-B14729F4A59C}" dt="2023-07-04T15:40:41.863" v="1001"/>
        <pc:sldMkLst>
          <pc:docMk/>
          <pc:sldMk cId="436845157" sldId="509"/>
        </pc:sldMkLst>
      </pc:sldChg>
      <pc:sldChg chg="modSp modAnim">
        <pc:chgData name="Werner Kunz" userId="e4a801cdd77b3e8b" providerId="LiveId" clId="{8FD34007-4EE7-41AE-8EA2-B14729F4A59C}" dt="2023-07-04T15:47:55.689" v="1098"/>
        <pc:sldMkLst>
          <pc:docMk/>
          <pc:sldMk cId="145880272" sldId="513"/>
        </pc:sldMkLst>
        <pc:spChg chg="mod">
          <ac:chgData name="Werner Kunz" userId="e4a801cdd77b3e8b" providerId="LiveId" clId="{8FD34007-4EE7-41AE-8EA2-B14729F4A59C}" dt="2023-07-04T15:47:27.799" v="1097" actId="20577"/>
          <ac:spMkLst>
            <pc:docMk/>
            <pc:sldMk cId="145880272" sldId="513"/>
            <ac:spMk id="3" creationId="{625615A1-5654-16F9-BF15-4F718AD650B6}"/>
          </ac:spMkLst>
        </pc:spChg>
      </pc:sldChg>
      <pc:sldChg chg="modSp modAnim">
        <pc:chgData name="Werner Kunz" userId="e4a801cdd77b3e8b" providerId="LiveId" clId="{8FD34007-4EE7-41AE-8EA2-B14729F4A59C}" dt="2023-07-04T15:44:37.160" v="1090" actId="113"/>
        <pc:sldMkLst>
          <pc:docMk/>
          <pc:sldMk cId="78279784" sldId="514"/>
        </pc:sldMkLst>
        <pc:spChg chg="mod">
          <ac:chgData name="Werner Kunz" userId="e4a801cdd77b3e8b" providerId="LiveId" clId="{8FD34007-4EE7-41AE-8EA2-B14729F4A59C}" dt="2023-07-04T15:44:37.160" v="1090" actId="113"/>
          <ac:spMkLst>
            <pc:docMk/>
            <pc:sldMk cId="78279784" sldId="514"/>
            <ac:spMk id="5" creationId="{00B89D42-E4AA-2A92-E1AC-403C1162D498}"/>
          </ac:spMkLst>
        </pc:spChg>
      </pc:sldChg>
      <pc:sldChg chg="modSp mod modAnim">
        <pc:chgData name="Werner Kunz" userId="e4a801cdd77b3e8b" providerId="LiveId" clId="{8FD34007-4EE7-41AE-8EA2-B14729F4A59C}" dt="2023-07-04T14:23:17.854" v="380" actId="20577"/>
        <pc:sldMkLst>
          <pc:docMk/>
          <pc:sldMk cId="2750803905" sldId="521"/>
        </pc:sldMkLst>
        <pc:spChg chg="mod">
          <ac:chgData name="Werner Kunz" userId="e4a801cdd77b3e8b" providerId="LiveId" clId="{8FD34007-4EE7-41AE-8EA2-B14729F4A59C}" dt="2023-07-04T14:23:17.854" v="380" actId="20577"/>
          <ac:spMkLst>
            <pc:docMk/>
            <pc:sldMk cId="2750803905" sldId="521"/>
            <ac:spMk id="2" creationId="{C1DDF374-A187-E241-2B1F-46F0DAFEB4F3}"/>
          </ac:spMkLst>
        </pc:spChg>
        <pc:spChg chg="mod">
          <ac:chgData name="Werner Kunz" userId="e4a801cdd77b3e8b" providerId="LiveId" clId="{8FD34007-4EE7-41AE-8EA2-B14729F4A59C}" dt="2023-07-04T14:15:52.299" v="276" actId="207"/>
          <ac:spMkLst>
            <pc:docMk/>
            <pc:sldMk cId="2750803905" sldId="521"/>
            <ac:spMk id="5" creationId="{BF523BAB-8E4D-2AEF-E7C6-37CE960E3627}"/>
          </ac:spMkLst>
        </pc:spChg>
      </pc:sldChg>
      <pc:sldChg chg="modSp mod modAnim">
        <pc:chgData name="Werner Kunz" userId="e4a801cdd77b3e8b" providerId="LiveId" clId="{8FD34007-4EE7-41AE-8EA2-B14729F4A59C}" dt="2023-07-04T16:01:58.627" v="1227"/>
        <pc:sldMkLst>
          <pc:docMk/>
          <pc:sldMk cId="1740165605" sldId="523"/>
        </pc:sldMkLst>
        <pc:spChg chg="mod">
          <ac:chgData name="Werner Kunz" userId="e4a801cdd77b3e8b" providerId="LiveId" clId="{8FD34007-4EE7-41AE-8EA2-B14729F4A59C}" dt="2023-07-04T16:01:43.977" v="1225" actId="113"/>
          <ac:spMkLst>
            <pc:docMk/>
            <pc:sldMk cId="1740165605" sldId="523"/>
            <ac:spMk id="2" creationId="{6AE5EFE8-82C0-B01D-FDC3-D99FE49FC335}"/>
          </ac:spMkLst>
        </pc:spChg>
      </pc:sldChg>
      <pc:sldChg chg="delSp modSp mod modAnim">
        <pc:chgData name="Werner Kunz" userId="e4a801cdd77b3e8b" providerId="LiveId" clId="{8FD34007-4EE7-41AE-8EA2-B14729F4A59C}" dt="2023-07-04T16:11:38.312" v="1282"/>
        <pc:sldMkLst>
          <pc:docMk/>
          <pc:sldMk cId="4233294629" sldId="524"/>
        </pc:sldMkLst>
        <pc:spChg chg="mod">
          <ac:chgData name="Werner Kunz" userId="e4a801cdd77b3e8b" providerId="LiveId" clId="{8FD34007-4EE7-41AE-8EA2-B14729F4A59C}" dt="2023-07-04T16:11:11.979" v="1279" actId="1036"/>
          <ac:spMkLst>
            <pc:docMk/>
            <pc:sldMk cId="4233294629" sldId="524"/>
            <ac:spMk id="2" creationId="{8E18791A-A215-5D89-EFDF-EED069F91053}"/>
          </ac:spMkLst>
        </pc:spChg>
        <pc:spChg chg="del">
          <ac:chgData name="Werner Kunz" userId="e4a801cdd77b3e8b" providerId="LiveId" clId="{8FD34007-4EE7-41AE-8EA2-B14729F4A59C}" dt="2023-07-04T16:10:53.531" v="1243" actId="478"/>
          <ac:spMkLst>
            <pc:docMk/>
            <pc:sldMk cId="4233294629" sldId="524"/>
            <ac:spMk id="3" creationId="{4C05884F-33C1-77A7-9A44-F245E1DDAF63}"/>
          </ac:spMkLst>
        </pc:spChg>
        <pc:spChg chg="mod">
          <ac:chgData name="Werner Kunz" userId="e4a801cdd77b3e8b" providerId="LiveId" clId="{8FD34007-4EE7-41AE-8EA2-B14729F4A59C}" dt="2023-07-04T16:11:11.979" v="1279" actId="1036"/>
          <ac:spMkLst>
            <pc:docMk/>
            <pc:sldMk cId="4233294629" sldId="524"/>
            <ac:spMk id="4" creationId="{9377E2E4-7A86-434D-6BFC-CCB5A7027F35}"/>
          </ac:spMkLst>
        </pc:spChg>
        <pc:spChg chg="mod">
          <ac:chgData name="Werner Kunz" userId="e4a801cdd77b3e8b" providerId="LiveId" clId="{8FD34007-4EE7-41AE-8EA2-B14729F4A59C}" dt="2023-07-04T16:11:11.979" v="1279" actId="1036"/>
          <ac:spMkLst>
            <pc:docMk/>
            <pc:sldMk cId="4233294629" sldId="524"/>
            <ac:spMk id="5" creationId="{6D45600B-1332-C615-37DF-AAC506D1E63C}"/>
          </ac:spMkLst>
        </pc:spChg>
        <pc:spChg chg="mod">
          <ac:chgData name="Werner Kunz" userId="e4a801cdd77b3e8b" providerId="LiveId" clId="{8FD34007-4EE7-41AE-8EA2-B14729F4A59C}" dt="2023-07-04T16:11:11.979" v="1279" actId="1036"/>
          <ac:spMkLst>
            <pc:docMk/>
            <pc:sldMk cId="4233294629" sldId="524"/>
            <ac:spMk id="7" creationId="{6FE1804D-2278-E7D8-612E-5C0009ED9157}"/>
          </ac:spMkLst>
        </pc:spChg>
      </pc:sldChg>
      <pc:sldChg chg="modAnim">
        <pc:chgData name="Werner Kunz" userId="e4a801cdd77b3e8b" providerId="LiveId" clId="{8FD34007-4EE7-41AE-8EA2-B14729F4A59C}" dt="2023-07-04T14:07:53.078" v="187"/>
        <pc:sldMkLst>
          <pc:docMk/>
          <pc:sldMk cId="439043292" sldId="526"/>
        </pc:sldMkLst>
      </pc:sldChg>
      <pc:sldChg chg="addSp delSp modSp mod modAnim">
        <pc:chgData name="Werner Kunz" userId="e4a801cdd77b3e8b" providerId="LiveId" clId="{8FD34007-4EE7-41AE-8EA2-B14729F4A59C}" dt="2023-07-04T16:22:15.042" v="1318" actId="14100"/>
        <pc:sldMkLst>
          <pc:docMk/>
          <pc:sldMk cId="571315973" sldId="528"/>
        </pc:sldMkLst>
        <pc:spChg chg="add mod">
          <ac:chgData name="Werner Kunz" userId="e4a801cdd77b3e8b" providerId="LiveId" clId="{8FD34007-4EE7-41AE-8EA2-B14729F4A59C}" dt="2023-07-04T16:22:15.042" v="1318" actId="14100"/>
          <ac:spMkLst>
            <pc:docMk/>
            <pc:sldMk cId="571315973" sldId="528"/>
            <ac:spMk id="2" creationId="{9D419042-A8D3-AA03-2B40-8B5016C4DF6A}"/>
          </ac:spMkLst>
        </pc:spChg>
        <pc:spChg chg="del">
          <ac:chgData name="Werner Kunz" userId="e4a801cdd77b3e8b" providerId="LiveId" clId="{8FD34007-4EE7-41AE-8EA2-B14729F4A59C}" dt="2023-07-04T16:20:59.347" v="1307" actId="478"/>
          <ac:spMkLst>
            <pc:docMk/>
            <pc:sldMk cId="571315973" sldId="528"/>
            <ac:spMk id="3" creationId="{4DE7C3BA-E840-B811-E074-F15DAA2F0D06}"/>
          </ac:spMkLst>
        </pc:spChg>
        <pc:spChg chg="mod">
          <ac:chgData name="Werner Kunz" userId="e4a801cdd77b3e8b" providerId="LiveId" clId="{8FD34007-4EE7-41AE-8EA2-B14729F4A59C}" dt="2023-07-04T16:21:29.078" v="1312" actId="6549"/>
          <ac:spMkLst>
            <pc:docMk/>
            <pc:sldMk cId="571315973" sldId="528"/>
            <ac:spMk id="6" creationId="{ACB13652-533B-8CFF-F16B-D51BD3EF3A97}"/>
          </ac:spMkLst>
        </pc:spChg>
      </pc:sldChg>
      <pc:sldChg chg="modSp modAnim">
        <pc:chgData name="Werner Kunz" userId="e4a801cdd77b3e8b" providerId="LiveId" clId="{8FD34007-4EE7-41AE-8EA2-B14729F4A59C}" dt="2023-07-04T16:33:09.224" v="1404"/>
        <pc:sldMkLst>
          <pc:docMk/>
          <pc:sldMk cId="1305567455" sldId="529"/>
        </pc:sldMkLst>
        <pc:spChg chg="mod">
          <ac:chgData name="Werner Kunz" userId="e4a801cdd77b3e8b" providerId="LiveId" clId="{8FD34007-4EE7-41AE-8EA2-B14729F4A59C}" dt="2023-07-04T16:30:45.599" v="1402" actId="1035"/>
          <ac:spMkLst>
            <pc:docMk/>
            <pc:sldMk cId="1305567455" sldId="529"/>
            <ac:spMk id="3" creationId="{C1305571-EADA-A269-2B69-61C0578AF6D0}"/>
          </ac:spMkLst>
        </pc:spChg>
        <pc:spChg chg="mod">
          <ac:chgData name="Werner Kunz" userId="e4a801cdd77b3e8b" providerId="LiveId" clId="{8FD34007-4EE7-41AE-8EA2-B14729F4A59C}" dt="2023-07-04T16:30:45.599" v="1402" actId="1035"/>
          <ac:spMkLst>
            <pc:docMk/>
            <pc:sldMk cId="1305567455" sldId="529"/>
            <ac:spMk id="5" creationId="{27F96087-76D1-2EB2-C83F-F038AEC8044C}"/>
          </ac:spMkLst>
        </pc:spChg>
        <pc:spChg chg="mod">
          <ac:chgData name="Werner Kunz" userId="e4a801cdd77b3e8b" providerId="LiveId" clId="{8FD34007-4EE7-41AE-8EA2-B14729F4A59C}" dt="2023-07-04T16:30:45.599" v="1402" actId="1035"/>
          <ac:spMkLst>
            <pc:docMk/>
            <pc:sldMk cId="1305567455" sldId="529"/>
            <ac:spMk id="6" creationId="{6E0AC21F-752E-0674-C978-0708DD5378EA}"/>
          </ac:spMkLst>
        </pc:spChg>
      </pc:sldChg>
      <pc:sldChg chg="modSp mod modAnim">
        <pc:chgData name="Werner Kunz" userId="e4a801cdd77b3e8b" providerId="LiveId" clId="{8FD34007-4EE7-41AE-8EA2-B14729F4A59C}" dt="2023-07-04T15:11:12.962" v="870"/>
        <pc:sldMkLst>
          <pc:docMk/>
          <pc:sldMk cId="2672856365" sldId="531"/>
        </pc:sldMkLst>
        <pc:spChg chg="mod">
          <ac:chgData name="Werner Kunz" userId="e4a801cdd77b3e8b" providerId="LiveId" clId="{8FD34007-4EE7-41AE-8EA2-B14729F4A59C}" dt="2023-07-04T15:11:04.566" v="869" actId="1076"/>
          <ac:spMkLst>
            <pc:docMk/>
            <pc:sldMk cId="2672856365" sldId="531"/>
            <ac:spMk id="2" creationId="{047B2863-8365-8544-F80D-AF468676A7A3}"/>
          </ac:spMkLst>
        </pc:spChg>
      </pc:sldChg>
      <pc:sldChg chg="modAnim">
        <pc:chgData name="Werner Kunz" userId="e4a801cdd77b3e8b" providerId="LiveId" clId="{8FD34007-4EE7-41AE-8EA2-B14729F4A59C}" dt="2023-07-04T15:17:57.348" v="930"/>
        <pc:sldMkLst>
          <pc:docMk/>
          <pc:sldMk cId="631628495" sldId="533"/>
        </pc:sldMkLst>
      </pc:sldChg>
      <pc:sldChg chg="modSp mod modAnim">
        <pc:chgData name="Werner Kunz" userId="e4a801cdd77b3e8b" providerId="LiveId" clId="{8FD34007-4EE7-41AE-8EA2-B14729F4A59C}" dt="2023-07-04T16:39:26.116" v="1437"/>
        <pc:sldMkLst>
          <pc:docMk/>
          <pc:sldMk cId="704944357" sldId="534"/>
        </pc:sldMkLst>
        <pc:spChg chg="mod">
          <ac:chgData name="Werner Kunz" userId="e4a801cdd77b3e8b" providerId="LiveId" clId="{8FD34007-4EE7-41AE-8EA2-B14729F4A59C}" dt="2023-07-04T16:39:07.617" v="1434" actId="1076"/>
          <ac:spMkLst>
            <pc:docMk/>
            <pc:sldMk cId="704944357" sldId="534"/>
            <ac:spMk id="9" creationId="{65D5EE99-A5DD-A14B-B4AE-642EB3B5DD3B}"/>
          </ac:spMkLst>
        </pc:spChg>
      </pc:sldChg>
      <pc:sldChg chg="modSp modAnim">
        <pc:chgData name="Werner Kunz" userId="e4a801cdd77b3e8b" providerId="LiveId" clId="{8FD34007-4EE7-41AE-8EA2-B14729F4A59C}" dt="2023-07-04T15:04:37.522" v="766"/>
        <pc:sldMkLst>
          <pc:docMk/>
          <pc:sldMk cId="1278661002" sldId="536"/>
        </pc:sldMkLst>
        <pc:spChg chg="mod">
          <ac:chgData name="Werner Kunz" userId="e4a801cdd77b3e8b" providerId="LiveId" clId="{8FD34007-4EE7-41AE-8EA2-B14729F4A59C}" dt="2023-07-04T15:03:58.833" v="764" actId="20577"/>
          <ac:spMkLst>
            <pc:docMk/>
            <pc:sldMk cId="1278661002" sldId="536"/>
            <ac:spMk id="2" creationId="{06A2A41B-E845-54E8-5B09-90C3D9B8E984}"/>
          </ac:spMkLst>
        </pc:spChg>
      </pc:sldChg>
      <pc:sldChg chg="modAnim">
        <pc:chgData name="Werner Kunz" userId="e4a801cdd77b3e8b" providerId="LiveId" clId="{8FD34007-4EE7-41AE-8EA2-B14729F4A59C}" dt="2023-07-04T15:05:41.322" v="768"/>
        <pc:sldMkLst>
          <pc:docMk/>
          <pc:sldMk cId="3342918337" sldId="537"/>
        </pc:sldMkLst>
      </pc:sldChg>
      <pc:sldChg chg="modAnim">
        <pc:chgData name="Werner Kunz" userId="e4a801cdd77b3e8b" providerId="LiveId" clId="{8FD34007-4EE7-41AE-8EA2-B14729F4A59C}" dt="2023-07-04T15:16:59.726" v="929"/>
        <pc:sldMkLst>
          <pc:docMk/>
          <pc:sldMk cId="1226660887" sldId="538"/>
        </pc:sldMkLst>
      </pc:sldChg>
      <pc:sldChg chg="modAnim">
        <pc:chgData name="Werner Kunz" userId="e4a801cdd77b3e8b" providerId="LiveId" clId="{8FD34007-4EE7-41AE-8EA2-B14729F4A59C}" dt="2023-07-04T15:23:19.383" v="949"/>
        <pc:sldMkLst>
          <pc:docMk/>
          <pc:sldMk cId="4014030579" sldId="541"/>
        </pc:sldMkLst>
      </pc:sldChg>
      <pc:sldChg chg="modSp mod modAnim">
        <pc:chgData name="Werner Kunz" userId="e4a801cdd77b3e8b" providerId="LiveId" clId="{8FD34007-4EE7-41AE-8EA2-B14729F4A59C}" dt="2023-07-04T14:01:30.702" v="136"/>
        <pc:sldMkLst>
          <pc:docMk/>
          <pc:sldMk cId="211989490" sldId="542"/>
        </pc:sldMkLst>
        <pc:spChg chg="mod">
          <ac:chgData name="Werner Kunz" userId="e4a801cdd77b3e8b" providerId="LiveId" clId="{8FD34007-4EE7-41AE-8EA2-B14729F4A59C}" dt="2023-07-04T14:00:54.774" v="132" actId="20577"/>
          <ac:spMkLst>
            <pc:docMk/>
            <pc:sldMk cId="211989490" sldId="542"/>
            <ac:spMk id="2" creationId="{2A2C090A-9D21-9B74-2DBB-ABB942F64029}"/>
          </ac:spMkLst>
        </pc:spChg>
      </pc:sldChg>
      <pc:sldChg chg="modAnim">
        <pc:chgData name="Werner Kunz" userId="e4a801cdd77b3e8b" providerId="LiveId" clId="{8FD34007-4EE7-41AE-8EA2-B14729F4A59C}" dt="2023-07-04T16:09:23.951" v="1237"/>
        <pc:sldMkLst>
          <pc:docMk/>
          <pc:sldMk cId="3670180772" sldId="543"/>
        </pc:sldMkLst>
      </pc:sldChg>
      <pc:sldChg chg="modAnim">
        <pc:chgData name="Werner Kunz" userId="e4a801cdd77b3e8b" providerId="LiveId" clId="{8FD34007-4EE7-41AE-8EA2-B14729F4A59C}" dt="2023-07-04T16:10:32.491" v="1242"/>
        <pc:sldMkLst>
          <pc:docMk/>
          <pc:sldMk cId="1909986267" sldId="544"/>
        </pc:sldMkLst>
      </pc:sldChg>
      <pc:sldChg chg="modAnim">
        <pc:chgData name="Werner Kunz" userId="e4a801cdd77b3e8b" providerId="LiveId" clId="{8FD34007-4EE7-41AE-8EA2-B14729F4A59C}" dt="2023-07-04T16:13:34.723" v="1288"/>
        <pc:sldMkLst>
          <pc:docMk/>
          <pc:sldMk cId="4163164569" sldId="545"/>
        </pc:sldMkLst>
      </pc:sldChg>
      <pc:sldChg chg="modAnim">
        <pc:chgData name="Werner Kunz" userId="e4a801cdd77b3e8b" providerId="LiveId" clId="{8FD34007-4EE7-41AE-8EA2-B14729F4A59C}" dt="2023-07-04T16:08:20.329" v="1234"/>
        <pc:sldMkLst>
          <pc:docMk/>
          <pc:sldMk cId="1652638051" sldId="546"/>
        </pc:sldMkLst>
      </pc:sldChg>
      <pc:sldChg chg="modSp mod">
        <pc:chgData name="Werner Kunz" userId="e4a801cdd77b3e8b" providerId="LiveId" clId="{8FD34007-4EE7-41AE-8EA2-B14729F4A59C}" dt="2023-07-04T15:23:39.135" v="950" actId="20577"/>
        <pc:sldMkLst>
          <pc:docMk/>
          <pc:sldMk cId="902416698" sldId="547"/>
        </pc:sldMkLst>
        <pc:spChg chg="mod">
          <ac:chgData name="Werner Kunz" userId="e4a801cdd77b3e8b" providerId="LiveId" clId="{8FD34007-4EE7-41AE-8EA2-B14729F4A59C}" dt="2023-07-04T15:23:39.135" v="950" actId="20577"/>
          <ac:spMkLst>
            <pc:docMk/>
            <pc:sldMk cId="902416698" sldId="547"/>
            <ac:spMk id="3" creationId="{7D36BEFF-A167-E1FC-A755-7C3EB3FC6761}"/>
          </ac:spMkLst>
        </pc:spChg>
      </pc:sldChg>
      <pc:sldChg chg="modAnim">
        <pc:chgData name="Werner Kunz" userId="e4a801cdd77b3e8b" providerId="LiveId" clId="{8FD34007-4EE7-41AE-8EA2-B14729F4A59C}" dt="2023-07-04T15:21:44.559" v="946"/>
        <pc:sldMkLst>
          <pc:docMk/>
          <pc:sldMk cId="639058384" sldId="551"/>
        </pc:sldMkLst>
      </pc:sldChg>
      <pc:sldChg chg="addSp modSp mod modAnim">
        <pc:chgData name="Werner Kunz" userId="e4a801cdd77b3e8b" providerId="LiveId" clId="{8FD34007-4EE7-41AE-8EA2-B14729F4A59C}" dt="2023-07-04T14:18:11.151" v="301"/>
        <pc:sldMkLst>
          <pc:docMk/>
          <pc:sldMk cId="3574241834" sldId="552"/>
        </pc:sldMkLst>
        <pc:spChg chg="add mod">
          <ac:chgData name="Werner Kunz" userId="e4a801cdd77b3e8b" providerId="LiveId" clId="{8FD34007-4EE7-41AE-8EA2-B14729F4A59C}" dt="2023-07-04T14:18:07.643" v="300" actId="1076"/>
          <ac:spMkLst>
            <pc:docMk/>
            <pc:sldMk cId="3574241834" sldId="552"/>
            <ac:spMk id="2" creationId="{21C9863F-33C8-ABF3-0B2C-00F9D32C8340}"/>
          </ac:spMkLst>
        </pc:spChg>
        <pc:spChg chg="mod">
          <ac:chgData name="Werner Kunz" userId="e4a801cdd77b3e8b" providerId="LiveId" clId="{8FD34007-4EE7-41AE-8EA2-B14729F4A59C}" dt="2023-07-04T14:18:03.092" v="299" actId="20577"/>
          <ac:spMkLst>
            <pc:docMk/>
            <pc:sldMk cId="3574241834" sldId="552"/>
            <ac:spMk id="6" creationId="{67C88D50-F224-FAC3-E3CA-5F44E7B666DF}"/>
          </ac:spMkLst>
        </pc:spChg>
      </pc:sldChg>
      <pc:sldChg chg="addSp modSp mod modAnim">
        <pc:chgData name="Werner Kunz" userId="e4a801cdd77b3e8b" providerId="LiveId" clId="{8FD34007-4EE7-41AE-8EA2-B14729F4A59C}" dt="2023-07-04T14:30:52.440" v="684" actId="20578"/>
        <pc:sldMkLst>
          <pc:docMk/>
          <pc:sldMk cId="1929191328" sldId="558"/>
        </pc:sldMkLst>
        <pc:spChg chg="add mod">
          <ac:chgData name="Werner Kunz" userId="e4a801cdd77b3e8b" providerId="LiveId" clId="{8FD34007-4EE7-41AE-8EA2-B14729F4A59C}" dt="2023-07-04T14:29:14.758" v="661" actId="113"/>
          <ac:spMkLst>
            <pc:docMk/>
            <pc:sldMk cId="1929191328" sldId="558"/>
            <ac:spMk id="2" creationId="{6AC09F7E-9E8D-6435-20B2-DCB94A592DF7}"/>
          </ac:spMkLst>
        </pc:spChg>
        <pc:spChg chg="add mod">
          <ac:chgData name="Werner Kunz" userId="e4a801cdd77b3e8b" providerId="LiveId" clId="{8FD34007-4EE7-41AE-8EA2-B14729F4A59C}" dt="2023-07-04T14:29:48.193" v="675" actId="20577"/>
          <ac:spMkLst>
            <pc:docMk/>
            <pc:sldMk cId="1929191328" sldId="558"/>
            <ac:spMk id="4" creationId="{509E6E8E-CBFE-7BDC-3D7F-10FCB6BC7206}"/>
          </ac:spMkLst>
        </pc:spChg>
        <pc:spChg chg="add mod">
          <ac:chgData name="Werner Kunz" userId="e4a801cdd77b3e8b" providerId="LiveId" clId="{8FD34007-4EE7-41AE-8EA2-B14729F4A59C}" dt="2023-07-04T14:30:52.440" v="684" actId="20578"/>
          <ac:spMkLst>
            <pc:docMk/>
            <pc:sldMk cId="1929191328" sldId="558"/>
            <ac:spMk id="5" creationId="{A16308E7-3362-174D-C643-A5C2EB52C2FD}"/>
          </ac:spMkLst>
        </pc:spChg>
        <pc:spChg chg="mod">
          <ac:chgData name="Werner Kunz" userId="e4a801cdd77b3e8b" providerId="LiveId" clId="{8FD34007-4EE7-41AE-8EA2-B14729F4A59C}" dt="2023-07-04T14:25:07.360" v="401" actId="14100"/>
          <ac:spMkLst>
            <pc:docMk/>
            <pc:sldMk cId="1929191328" sldId="558"/>
            <ac:spMk id="10" creationId="{8D5B740D-60A0-67D7-8682-1CBDD25332D5}"/>
          </ac:spMkLst>
        </pc:spChg>
      </pc:sldChg>
      <pc:sldChg chg="modSp mod modAnim">
        <pc:chgData name="Werner Kunz" userId="e4a801cdd77b3e8b" providerId="LiveId" clId="{8FD34007-4EE7-41AE-8EA2-B14729F4A59C}" dt="2023-07-04T14:14:50.729" v="275"/>
        <pc:sldMkLst>
          <pc:docMk/>
          <pc:sldMk cId="2747599515" sldId="561"/>
        </pc:sldMkLst>
        <pc:spChg chg="mod">
          <ac:chgData name="Werner Kunz" userId="e4a801cdd77b3e8b" providerId="LiveId" clId="{8FD34007-4EE7-41AE-8EA2-B14729F4A59C}" dt="2023-07-04T14:14:46.442" v="274" actId="1038"/>
          <ac:spMkLst>
            <pc:docMk/>
            <pc:sldMk cId="2747599515" sldId="561"/>
            <ac:spMk id="2" creationId="{1054A31C-82CD-727F-9B49-B7FA74A21B38}"/>
          </ac:spMkLst>
        </pc:spChg>
        <pc:spChg chg="mod">
          <ac:chgData name="Werner Kunz" userId="e4a801cdd77b3e8b" providerId="LiveId" clId="{8FD34007-4EE7-41AE-8EA2-B14729F4A59C}" dt="2023-07-04T14:14:27.027" v="271" actId="20577"/>
          <ac:spMkLst>
            <pc:docMk/>
            <pc:sldMk cId="2747599515" sldId="561"/>
            <ac:spMk id="5" creationId="{BF523BAB-8E4D-2AEF-E7C6-37CE960E3627}"/>
          </ac:spMkLst>
        </pc:spChg>
      </pc:sldChg>
      <pc:sldChg chg="modSp mod modAnim">
        <pc:chgData name="Werner Kunz" userId="e4a801cdd77b3e8b" providerId="LiveId" clId="{8FD34007-4EE7-41AE-8EA2-B14729F4A59C}" dt="2023-07-04T15:00:35.675" v="706" actId="113"/>
        <pc:sldMkLst>
          <pc:docMk/>
          <pc:sldMk cId="449354116" sldId="564"/>
        </pc:sldMkLst>
        <pc:spChg chg="mod">
          <ac:chgData name="Werner Kunz" userId="e4a801cdd77b3e8b" providerId="LiveId" clId="{8FD34007-4EE7-41AE-8EA2-B14729F4A59C}" dt="2023-07-04T14:33:30.711" v="690" actId="14100"/>
          <ac:spMkLst>
            <pc:docMk/>
            <pc:sldMk cId="449354116" sldId="564"/>
            <ac:spMk id="3" creationId="{4C05884F-33C1-77A7-9A44-F245E1DDAF63}"/>
          </ac:spMkLst>
        </pc:spChg>
        <pc:spChg chg="mod">
          <ac:chgData name="Werner Kunz" userId="e4a801cdd77b3e8b" providerId="LiveId" clId="{8FD34007-4EE7-41AE-8EA2-B14729F4A59C}" dt="2023-07-04T15:00:35.675" v="706" actId="113"/>
          <ac:spMkLst>
            <pc:docMk/>
            <pc:sldMk cId="449354116" sldId="564"/>
            <ac:spMk id="6" creationId="{64EA0CAB-6019-11BA-2F78-D8589C836679}"/>
          </ac:spMkLst>
        </pc:spChg>
      </pc:sldChg>
      <pc:sldChg chg="modSp">
        <pc:chgData name="Werner Kunz" userId="e4a801cdd77b3e8b" providerId="LiveId" clId="{8FD34007-4EE7-41AE-8EA2-B14729F4A59C}" dt="2023-07-04T14:33:15.924" v="688" actId="1076"/>
        <pc:sldMkLst>
          <pc:docMk/>
          <pc:sldMk cId="4232655904" sldId="565"/>
        </pc:sldMkLst>
        <pc:spChg chg="mod">
          <ac:chgData name="Werner Kunz" userId="e4a801cdd77b3e8b" providerId="LiveId" clId="{8FD34007-4EE7-41AE-8EA2-B14729F4A59C}" dt="2023-07-04T14:33:15.924" v="688" actId="1076"/>
          <ac:spMkLst>
            <pc:docMk/>
            <pc:sldMk cId="4232655904" sldId="565"/>
            <ac:spMk id="6" creationId="{130624C3-E474-67DF-23FD-66FA84CC63A6}"/>
          </ac:spMkLst>
        </pc:spChg>
      </pc:sldChg>
      <pc:sldChg chg="modSp mod">
        <pc:chgData name="Werner Kunz" userId="e4a801cdd77b3e8b" providerId="LiveId" clId="{8FD34007-4EE7-41AE-8EA2-B14729F4A59C}" dt="2023-07-04T16:00:39.588" v="1223" actId="20577"/>
        <pc:sldMkLst>
          <pc:docMk/>
          <pc:sldMk cId="3890928253" sldId="566"/>
        </pc:sldMkLst>
        <pc:spChg chg="mod">
          <ac:chgData name="Werner Kunz" userId="e4a801cdd77b3e8b" providerId="LiveId" clId="{8FD34007-4EE7-41AE-8EA2-B14729F4A59C}" dt="2023-07-04T16:00:39.588" v="1223" actId="20577"/>
          <ac:spMkLst>
            <pc:docMk/>
            <pc:sldMk cId="3890928253" sldId="566"/>
            <ac:spMk id="3" creationId="{BB4BA610-2300-5B07-17C3-0341C9871981}"/>
          </ac:spMkLst>
        </pc:spChg>
      </pc:sldChg>
      <pc:sldChg chg="modSp mod modAnim">
        <pc:chgData name="Werner Kunz" userId="e4a801cdd77b3e8b" providerId="LiveId" clId="{8FD34007-4EE7-41AE-8EA2-B14729F4A59C}" dt="2023-07-04T14:07:06.304" v="185"/>
        <pc:sldMkLst>
          <pc:docMk/>
          <pc:sldMk cId="681828699" sldId="567"/>
        </pc:sldMkLst>
        <pc:spChg chg="mod">
          <ac:chgData name="Werner Kunz" userId="e4a801cdd77b3e8b" providerId="LiveId" clId="{8FD34007-4EE7-41AE-8EA2-B14729F4A59C}" dt="2023-07-04T14:06:59.531" v="184" actId="20577"/>
          <ac:spMkLst>
            <pc:docMk/>
            <pc:sldMk cId="681828699" sldId="567"/>
            <ac:spMk id="4" creationId="{142D39CB-8CB3-A2FE-42EB-418719498A6B}"/>
          </ac:spMkLst>
        </pc:spChg>
        <pc:spChg chg="mod">
          <ac:chgData name="Werner Kunz" userId="e4a801cdd77b3e8b" providerId="LiveId" clId="{8FD34007-4EE7-41AE-8EA2-B14729F4A59C}" dt="2023-07-04T14:06:39.466" v="183" actId="20577"/>
          <ac:spMkLst>
            <pc:docMk/>
            <pc:sldMk cId="681828699" sldId="567"/>
            <ac:spMk id="6" creationId="{63A7DFFE-B63A-5DB9-A71F-49E729834768}"/>
          </ac:spMkLst>
        </pc:spChg>
      </pc:sldChg>
      <pc:sldChg chg="modSp mod modAnim">
        <pc:chgData name="Werner Kunz" userId="e4a801cdd77b3e8b" providerId="LiveId" clId="{8FD34007-4EE7-41AE-8EA2-B14729F4A59C}" dt="2023-07-04T16:13:10.557" v="1287" actId="14100"/>
        <pc:sldMkLst>
          <pc:docMk/>
          <pc:sldMk cId="790073957" sldId="570"/>
        </pc:sldMkLst>
        <pc:spChg chg="mod">
          <ac:chgData name="Werner Kunz" userId="e4a801cdd77b3e8b" providerId="LiveId" clId="{8FD34007-4EE7-41AE-8EA2-B14729F4A59C}" dt="2023-07-04T16:13:10.557" v="1287" actId="14100"/>
          <ac:spMkLst>
            <pc:docMk/>
            <pc:sldMk cId="790073957" sldId="570"/>
            <ac:spMk id="3" creationId="{FE5A5749-E076-98E6-20C3-F4AE1C94BD57}"/>
          </ac:spMkLst>
        </pc:spChg>
        <pc:spChg chg="mod">
          <ac:chgData name="Werner Kunz" userId="e4a801cdd77b3e8b" providerId="LiveId" clId="{8FD34007-4EE7-41AE-8EA2-B14729F4A59C}" dt="2023-07-04T16:13:10.557" v="1287" actId="14100"/>
          <ac:spMkLst>
            <pc:docMk/>
            <pc:sldMk cId="790073957" sldId="570"/>
            <ac:spMk id="7" creationId="{091C7E3E-6B4C-2C23-B9ED-66A281EF7B8C}"/>
          </ac:spMkLst>
        </pc:spChg>
        <pc:spChg chg="mod">
          <ac:chgData name="Werner Kunz" userId="e4a801cdd77b3e8b" providerId="LiveId" clId="{8FD34007-4EE7-41AE-8EA2-B14729F4A59C}" dt="2023-07-04T16:13:10.557" v="1287" actId="14100"/>
          <ac:spMkLst>
            <pc:docMk/>
            <pc:sldMk cId="790073957" sldId="570"/>
            <ac:spMk id="8" creationId="{A4C1939E-63DE-C7AE-2C73-A894476B5655}"/>
          </ac:spMkLst>
        </pc:spChg>
      </pc:sldChg>
      <pc:sldChg chg="modSp mod">
        <pc:chgData name="Werner Kunz" userId="e4a801cdd77b3e8b" providerId="LiveId" clId="{8FD34007-4EE7-41AE-8EA2-B14729F4A59C}" dt="2023-07-04T16:16:21.741" v="1294" actId="20577"/>
        <pc:sldMkLst>
          <pc:docMk/>
          <pc:sldMk cId="3652301171" sldId="572"/>
        </pc:sldMkLst>
        <pc:spChg chg="mod">
          <ac:chgData name="Werner Kunz" userId="e4a801cdd77b3e8b" providerId="LiveId" clId="{8FD34007-4EE7-41AE-8EA2-B14729F4A59C}" dt="2023-07-04T16:16:21.741" v="1294" actId="20577"/>
          <ac:spMkLst>
            <pc:docMk/>
            <pc:sldMk cId="3652301171" sldId="572"/>
            <ac:spMk id="2" creationId="{F1EC3D0E-0597-A5C7-1782-C09830E93401}"/>
          </ac:spMkLst>
        </pc:spChg>
      </pc:sldChg>
      <pc:sldChg chg="modSp modAnim">
        <pc:chgData name="Werner Kunz" userId="e4a801cdd77b3e8b" providerId="LiveId" clId="{8FD34007-4EE7-41AE-8EA2-B14729F4A59C}" dt="2023-07-04T16:23:36.870" v="1339"/>
        <pc:sldMkLst>
          <pc:docMk/>
          <pc:sldMk cId="3134032084" sldId="573"/>
        </pc:sldMkLst>
        <pc:spChg chg="mod">
          <ac:chgData name="Werner Kunz" userId="e4a801cdd77b3e8b" providerId="LiveId" clId="{8FD34007-4EE7-41AE-8EA2-B14729F4A59C}" dt="2023-07-04T16:23:17.439" v="1337" actId="1036"/>
          <ac:spMkLst>
            <pc:docMk/>
            <pc:sldMk cId="3134032084" sldId="573"/>
            <ac:spMk id="2" creationId="{F400208F-B4E3-AB28-C309-EB0AE2454EAE}"/>
          </ac:spMkLst>
        </pc:spChg>
        <pc:spChg chg="mod">
          <ac:chgData name="Werner Kunz" userId="e4a801cdd77b3e8b" providerId="LiveId" clId="{8FD34007-4EE7-41AE-8EA2-B14729F4A59C}" dt="2023-07-04T16:23:26.824" v="1338" actId="1076"/>
          <ac:spMkLst>
            <pc:docMk/>
            <pc:sldMk cId="3134032084" sldId="573"/>
            <ac:spMk id="4" creationId="{515D9C68-D11A-DD4B-EB68-01046D87B777}"/>
          </ac:spMkLst>
        </pc:spChg>
      </pc:sldChg>
      <pc:sldChg chg="modSp mod">
        <pc:chgData name="Werner Kunz" userId="e4a801cdd77b3e8b" providerId="LiveId" clId="{8FD34007-4EE7-41AE-8EA2-B14729F4A59C}" dt="2023-07-04T13:59:45.545" v="116" actId="20577"/>
        <pc:sldMkLst>
          <pc:docMk/>
          <pc:sldMk cId="3155827307" sldId="574"/>
        </pc:sldMkLst>
        <pc:spChg chg="mod">
          <ac:chgData name="Werner Kunz" userId="e4a801cdd77b3e8b" providerId="LiveId" clId="{8FD34007-4EE7-41AE-8EA2-B14729F4A59C}" dt="2023-07-04T13:59:45.545" v="116" actId="20577"/>
          <ac:spMkLst>
            <pc:docMk/>
            <pc:sldMk cId="3155827307" sldId="574"/>
            <ac:spMk id="5" creationId="{302ECBA6-BBB9-CBBA-A22F-7DECC7B6106A}"/>
          </ac:spMkLst>
        </pc:spChg>
      </pc:sldChg>
      <pc:sldChg chg="modSp mod">
        <pc:chgData name="Werner Kunz" userId="e4a801cdd77b3e8b" providerId="LiveId" clId="{8FD34007-4EE7-41AE-8EA2-B14729F4A59C}" dt="2023-07-04T15:19:37.707" v="934" actId="255"/>
        <pc:sldMkLst>
          <pc:docMk/>
          <pc:sldMk cId="652202700" sldId="575"/>
        </pc:sldMkLst>
        <pc:spChg chg="mod">
          <ac:chgData name="Werner Kunz" userId="e4a801cdd77b3e8b" providerId="LiveId" clId="{8FD34007-4EE7-41AE-8EA2-B14729F4A59C}" dt="2023-07-04T15:19:37.707" v="934" actId="255"/>
          <ac:spMkLst>
            <pc:docMk/>
            <pc:sldMk cId="652202700" sldId="575"/>
            <ac:spMk id="2" creationId="{7AF78670-804E-008B-5506-A19CA2C6753C}"/>
          </ac:spMkLst>
        </pc:spChg>
      </pc:sldChg>
      <pc:sldChg chg="modAnim">
        <pc:chgData name="Werner Kunz" userId="e4a801cdd77b3e8b" providerId="LiveId" clId="{8FD34007-4EE7-41AE-8EA2-B14729F4A59C}" dt="2023-07-04T16:13:57.404" v="1289"/>
        <pc:sldMkLst>
          <pc:docMk/>
          <pc:sldMk cId="3506613874" sldId="576"/>
        </pc:sldMkLst>
      </pc:sldChg>
      <pc:sldChg chg="modAnim">
        <pc:chgData name="Werner Kunz" userId="e4a801cdd77b3e8b" providerId="LiveId" clId="{8FD34007-4EE7-41AE-8EA2-B14729F4A59C}" dt="2023-07-04T14:09:29.875" v="189"/>
        <pc:sldMkLst>
          <pc:docMk/>
          <pc:sldMk cId="472364729" sldId="577"/>
        </pc:sldMkLst>
      </pc:sldChg>
      <pc:sldChg chg="modSp modAnim">
        <pc:chgData name="Werner Kunz" userId="e4a801cdd77b3e8b" providerId="LiveId" clId="{8FD34007-4EE7-41AE-8EA2-B14729F4A59C}" dt="2023-07-04T16:24:55.063" v="1348" actId="113"/>
        <pc:sldMkLst>
          <pc:docMk/>
          <pc:sldMk cId="2467598021" sldId="579"/>
        </pc:sldMkLst>
        <pc:spChg chg="mod">
          <ac:chgData name="Werner Kunz" userId="e4a801cdd77b3e8b" providerId="LiveId" clId="{8FD34007-4EE7-41AE-8EA2-B14729F4A59C}" dt="2023-07-04T16:24:55.063" v="1348" actId="113"/>
          <ac:spMkLst>
            <pc:docMk/>
            <pc:sldMk cId="2467598021" sldId="579"/>
            <ac:spMk id="6" creationId="{6E0AC21F-752E-0674-C978-0708DD5378EA}"/>
          </ac:spMkLst>
        </pc:spChg>
      </pc:sldChg>
      <pc:sldChg chg="modSp mod modAnim">
        <pc:chgData name="Werner Kunz" userId="e4a801cdd77b3e8b" providerId="LiveId" clId="{8FD34007-4EE7-41AE-8EA2-B14729F4A59C}" dt="2023-07-04T16:38:43.279" v="1431"/>
        <pc:sldMkLst>
          <pc:docMk/>
          <pc:sldMk cId="981057751" sldId="580"/>
        </pc:sldMkLst>
        <pc:spChg chg="mod">
          <ac:chgData name="Werner Kunz" userId="e4a801cdd77b3e8b" providerId="LiveId" clId="{8FD34007-4EE7-41AE-8EA2-B14729F4A59C}" dt="2023-07-04T16:38:00.089" v="1417" actId="1076"/>
          <ac:spMkLst>
            <pc:docMk/>
            <pc:sldMk cId="981057751" sldId="580"/>
            <ac:spMk id="2" creationId="{2A2C090A-9D21-9B74-2DBB-ABB942F64029}"/>
          </ac:spMkLst>
        </pc:spChg>
        <pc:spChg chg="mod">
          <ac:chgData name="Werner Kunz" userId="e4a801cdd77b3e8b" providerId="LiveId" clId="{8FD34007-4EE7-41AE-8EA2-B14729F4A59C}" dt="2023-07-04T16:38:31.081" v="1428" actId="1035"/>
          <ac:spMkLst>
            <pc:docMk/>
            <pc:sldMk cId="981057751" sldId="580"/>
            <ac:spMk id="3" creationId="{952CA752-82FE-2048-3A22-3309ED445192}"/>
          </ac:spMkLst>
        </pc:spChg>
        <pc:spChg chg="mod">
          <ac:chgData name="Werner Kunz" userId="e4a801cdd77b3e8b" providerId="LiveId" clId="{8FD34007-4EE7-41AE-8EA2-B14729F4A59C}" dt="2023-07-04T16:38:10.448" v="1418" actId="14100"/>
          <ac:spMkLst>
            <pc:docMk/>
            <pc:sldMk cId="981057751" sldId="580"/>
            <ac:spMk id="4" creationId="{22DEE38A-7C1C-E5B8-3CE0-40D237EA5A0C}"/>
          </ac:spMkLst>
        </pc:spChg>
        <pc:picChg chg="mod">
          <ac:chgData name="Werner Kunz" userId="e4a801cdd77b3e8b" providerId="LiveId" clId="{8FD34007-4EE7-41AE-8EA2-B14729F4A59C}" dt="2023-07-04T16:38:41.109" v="1430" actId="1076"/>
          <ac:picMkLst>
            <pc:docMk/>
            <pc:sldMk cId="981057751" sldId="580"/>
            <ac:picMk id="12" creationId="{D197635B-116E-4929-AC8C-8E16539CCC4C}"/>
          </ac:picMkLst>
        </pc:picChg>
      </pc:sldChg>
      <pc:sldChg chg="modSp mod modAnim">
        <pc:chgData name="Werner Kunz" userId="e4a801cdd77b3e8b" providerId="LiveId" clId="{8FD34007-4EE7-41AE-8EA2-B14729F4A59C}" dt="2023-07-04T16:43:46.818" v="1440"/>
        <pc:sldMkLst>
          <pc:docMk/>
          <pc:sldMk cId="2737332090" sldId="581"/>
        </pc:sldMkLst>
        <pc:spChg chg="mod">
          <ac:chgData name="Werner Kunz" userId="e4a801cdd77b3e8b" providerId="LiveId" clId="{8FD34007-4EE7-41AE-8EA2-B14729F4A59C}" dt="2023-07-04T16:43:29.722" v="1438" actId="1076"/>
          <ac:spMkLst>
            <pc:docMk/>
            <pc:sldMk cId="2737332090" sldId="581"/>
            <ac:spMk id="2" creationId="{2A2C090A-9D21-9B74-2DBB-ABB942F64029}"/>
          </ac:spMkLst>
        </pc:spChg>
      </pc:sldChg>
      <pc:sldChg chg="modSp mod modAnim">
        <pc:chgData name="Werner Kunz" userId="e4a801cdd77b3e8b" providerId="LiveId" clId="{8FD34007-4EE7-41AE-8EA2-B14729F4A59C}" dt="2023-07-04T14:04:16.255" v="139"/>
        <pc:sldMkLst>
          <pc:docMk/>
          <pc:sldMk cId="2392654851" sldId="583"/>
        </pc:sldMkLst>
        <pc:spChg chg="mod">
          <ac:chgData name="Werner Kunz" userId="e4a801cdd77b3e8b" providerId="LiveId" clId="{8FD34007-4EE7-41AE-8EA2-B14729F4A59C}" dt="2023-07-04T14:04:04.640" v="138" actId="14100"/>
          <ac:spMkLst>
            <pc:docMk/>
            <pc:sldMk cId="2392654851" sldId="583"/>
            <ac:spMk id="5" creationId="{FC6F825C-15F9-BBF2-B965-5294EFA0C8A5}"/>
          </ac:spMkLst>
        </pc:spChg>
      </pc:sldChg>
      <pc:sldChg chg="modSp modAnim">
        <pc:chgData name="Werner Kunz" userId="e4a801cdd77b3e8b" providerId="LiveId" clId="{8FD34007-4EE7-41AE-8EA2-B14729F4A59C}" dt="2023-07-04T14:21:04.517" v="334"/>
        <pc:sldMkLst>
          <pc:docMk/>
          <pc:sldMk cId="1242397596" sldId="585"/>
        </pc:sldMkLst>
        <pc:spChg chg="mod">
          <ac:chgData name="Werner Kunz" userId="e4a801cdd77b3e8b" providerId="LiveId" clId="{8FD34007-4EE7-41AE-8EA2-B14729F4A59C}" dt="2023-07-04T14:20:48.563" v="333" actId="20577"/>
          <ac:spMkLst>
            <pc:docMk/>
            <pc:sldMk cId="1242397596" sldId="585"/>
            <ac:spMk id="6" creationId="{FA6A45D5-89DD-8762-FF74-7AB547B64271}"/>
          </ac:spMkLst>
        </pc:spChg>
      </pc:sldChg>
      <pc:sldChg chg="del">
        <pc:chgData name="Werner Kunz" userId="e4a801cdd77b3e8b" providerId="LiveId" clId="{8FD34007-4EE7-41AE-8EA2-B14729F4A59C}" dt="2023-07-04T15:13:04.389" v="916" actId="47"/>
        <pc:sldMkLst>
          <pc:docMk/>
          <pc:sldMk cId="2328434585" sldId="587"/>
        </pc:sldMkLst>
      </pc:sldChg>
      <pc:sldChg chg="delSp modSp add mod ord modAnim">
        <pc:chgData name="Werner Kunz" userId="e4a801cdd77b3e8b" providerId="LiveId" clId="{8FD34007-4EE7-41AE-8EA2-B14729F4A59C}" dt="2023-07-04T13:50:04.256" v="27" actId="1076"/>
        <pc:sldMkLst>
          <pc:docMk/>
          <pc:sldMk cId="3105649590" sldId="590"/>
        </pc:sldMkLst>
        <pc:spChg chg="mod">
          <ac:chgData name="Werner Kunz" userId="e4a801cdd77b3e8b" providerId="LiveId" clId="{8FD34007-4EE7-41AE-8EA2-B14729F4A59C}" dt="2023-07-04T13:49:33.627" v="22" actId="1076"/>
          <ac:spMkLst>
            <pc:docMk/>
            <pc:sldMk cId="3105649590" sldId="590"/>
            <ac:spMk id="2" creationId="{15A5C02D-C811-2654-5BB1-40CCD8B5F26D}"/>
          </ac:spMkLst>
        </pc:spChg>
        <pc:spChg chg="mod">
          <ac:chgData name="Werner Kunz" userId="e4a801cdd77b3e8b" providerId="LiveId" clId="{8FD34007-4EE7-41AE-8EA2-B14729F4A59C}" dt="2023-07-04T13:49:45.404" v="25" actId="1076"/>
          <ac:spMkLst>
            <pc:docMk/>
            <pc:sldMk cId="3105649590" sldId="590"/>
            <ac:spMk id="3" creationId="{46BFAE27-4B76-25E9-DC9A-9BD949B2713B}"/>
          </ac:spMkLst>
        </pc:spChg>
        <pc:spChg chg="mod">
          <ac:chgData name="Werner Kunz" userId="e4a801cdd77b3e8b" providerId="LiveId" clId="{8FD34007-4EE7-41AE-8EA2-B14729F4A59C}" dt="2023-07-04T13:50:04.256" v="27" actId="1076"/>
          <ac:spMkLst>
            <pc:docMk/>
            <pc:sldMk cId="3105649590" sldId="590"/>
            <ac:spMk id="4" creationId="{87590E37-1DA9-9175-B937-CA5BA85F04E4}"/>
          </ac:spMkLst>
        </pc:spChg>
        <pc:spChg chg="del">
          <ac:chgData name="Werner Kunz" userId="e4a801cdd77b3e8b" providerId="LiveId" clId="{8FD34007-4EE7-41AE-8EA2-B14729F4A59C}" dt="2023-07-04T13:49:14.239" v="19" actId="21"/>
          <ac:spMkLst>
            <pc:docMk/>
            <pc:sldMk cId="3105649590" sldId="590"/>
            <ac:spMk id="5" creationId="{302ECBA6-BBB9-CBBA-A22F-7DECC7B6106A}"/>
          </ac:spMkLst>
        </pc:spChg>
        <pc:picChg chg="mod">
          <ac:chgData name="Werner Kunz" userId="e4a801cdd77b3e8b" providerId="LiveId" clId="{8FD34007-4EE7-41AE-8EA2-B14729F4A59C}" dt="2023-07-04T13:49:56.724" v="26" actId="14100"/>
          <ac:picMkLst>
            <pc:docMk/>
            <pc:sldMk cId="3105649590" sldId="590"/>
            <ac:picMk id="7" creationId="{94B5C79A-9CD0-7201-4132-11ACBE3D27CA}"/>
          </ac:picMkLst>
        </pc:picChg>
      </pc:sldChg>
      <pc:sldChg chg="modSp add mod">
        <pc:chgData name="Werner Kunz" userId="e4a801cdd77b3e8b" providerId="LiveId" clId="{8FD34007-4EE7-41AE-8EA2-B14729F4A59C}" dt="2023-07-04T14:32:34.644" v="686" actId="1076"/>
        <pc:sldMkLst>
          <pc:docMk/>
          <pc:sldMk cId="1565800689" sldId="591"/>
        </pc:sldMkLst>
        <pc:spChg chg="mod">
          <ac:chgData name="Werner Kunz" userId="e4a801cdd77b3e8b" providerId="LiveId" clId="{8FD34007-4EE7-41AE-8EA2-B14729F4A59C}" dt="2023-07-04T14:32:34.644" v="686" actId="1076"/>
          <ac:spMkLst>
            <pc:docMk/>
            <pc:sldMk cId="1565800689" sldId="591"/>
            <ac:spMk id="10" creationId="{8D5B740D-60A0-67D7-8682-1CBDD25332D5}"/>
          </ac:spMkLst>
        </pc:spChg>
      </pc:sldChg>
      <pc:sldChg chg="delSp modSp add mod">
        <pc:chgData name="Werner Kunz" userId="e4a801cdd77b3e8b" providerId="LiveId" clId="{8FD34007-4EE7-41AE-8EA2-B14729F4A59C}" dt="2023-07-04T15:12:34.495" v="915" actId="20577"/>
        <pc:sldMkLst>
          <pc:docMk/>
          <pc:sldMk cId="4036111426" sldId="592"/>
        </pc:sldMkLst>
        <pc:spChg chg="mod">
          <ac:chgData name="Werner Kunz" userId="e4a801cdd77b3e8b" providerId="LiveId" clId="{8FD34007-4EE7-41AE-8EA2-B14729F4A59C}" dt="2023-07-04T15:12:34.495" v="915" actId="20577"/>
          <ac:spMkLst>
            <pc:docMk/>
            <pc:sldMk cId="4036111426" sldId="592"/>
            <ac:spMk id="2" creationId="{047B2863-8365-8544-F80D-AF468676A7A3}"/>
          </ac:spMkLst>
        </pc:spChg>
        <pc:spChg chg="del">
          <ac:chgData name="Werner Kunz" userId="e4a801cdd77b3e8b" providerId="LiveId" clId="{8FD34007-4EE7-41AE-8EA2-B14729F4A59C}" dt="2023-07-04T15:11:27.818" v="871" actId="478"/>
          <ac:spMkLst>
            <pc:docMk/>
            <pc:sldMk cId="4036111426" sldId="592"/>
            <ac:spMk id="4" creationId="{E7879A38-ED91-B21B-F1E2-8B511829FAA6}"/>
          </ac:spMkLst>
        </pc:spChg>
      </pc:sldChg>
      <pc:sldChg chg="addSp delSp modSp add mod modAnim">
        <pc:chgData name="Werner Kunz" userId="e4a801cdd77b3e8b" providerId="LiveId" clId="{8FD34007-4EE7-41AE-8EA2-B14729F4A59C}" dt="2023-07-04T15:39:04.246" v="997"/>
        <pc:sldMkLst>
          <pc:docMk/>
          <pc:sldMk cId="464330389" sldId="593"/>
        </pc:sldMkLst>
        <pc:spChg chg="del mod">
          <ac:chgData name="Werner Kunz" userId="e4a801cdd77b3e8b" providerId="LiveId" clId="{8FD34007-4EE7-41AE-8EA2-B14729F4A59C}" dt="2023-07-04T15:38:39.908" v="994" actId="478"/>
          <ac:spMkLst>
            <pc:docMk/>
            <pc:sldMk cId="464330389" sldId="593"/>
            <ac:spMk id="3" creationId="{4536E8A2-0A15-4D3E-4257-4D606EA4C594}"/>
          </ac:spMkLst>
        </pc:spChg>
        <pc:spChg chg="add mod">
          <ac:chgData name="Werner Kunz" userId="e4a801cdd77b3e8b" providerId="LiveId" clId="{8FD34007-4EE7-41AE-8EA2-B14729F4A59C}" dt="2023-07-04T15:38:48.363" v="996" actId="1076"/>
          <ac:spMkLst>
            <pc:docMk/>
            <pc:sldMk cId="464330389" sldId="593"/>
            <ac:spMk id="5" creationId="{D5643934-AC84-89AD-884D-18016B7AF76B}"/>
          </ac:spMkLst>
        </pc:spChg>
        <pc:spChg chg="add mod">
          <ac:chgData name="Werner Kunz" userId="e4a801cdd77b3e8b" providerId="LiveId" clId="{8FD34007-4EE7-41AE-8EA2-B14729F4A59C}" dt="2023-07-04T15:38:48.363" v="996" actId="1076"/>
          <ac:spMkLst>
            <pc:docMk/>
            <pc:sldMk cId="464330389" sldId="593"/>
            <ac:spMk id="6" creationId="{401E4ED4-B5A1-9B43-75CF-78DA6812695C}"/>
          </ac:spMkLst>
        </pc:spChg>
        <pc:spChg chg="add mod">
          <ac:chgData name="Werner Kunz" userId="e4a801cdd77b3e8b" providerId="LiveId" clId="{8FD34007-4EE7-41AE-8EA2-B14729F4A59C}" dt="2023-07-04T15:38:48.363" v="996" actId="1076"/>
          <ac:spMkLst>
            <pc:docMk/>
            <pc:sldMk cId="464330389" sldId="593"/>
            <ac:spMk id="7" creationId="{882D7E5B-9D1E-6F9A-302D-C491C915A167}"/>
          </ac:spMkLst>
        </pc:spChg>
        <pc:spChg chg="del">
          <ac:chgData name="Werner Kunz" userId="e4a801cdd77b3e8b" providerId="LiveId" clId="{8FD34007-4EE7-41AE-8EA2-B14729F4A59C}" dt="2023-07-04T15:38:33.855" v="991" actId="478"/>
          <ac:spMkLst>
            <pc:docMk/>
            <pc:sldMk cId="464330389" sldId="593"/>
            <ac:spMk id="10" creationId="{1856F7A2-3468-9B34-9EE1-92DA7763D025}"/>
          </ac:spMkLst>
        </pc:spChg>
        <pc:picChg chg="del">
          <ac:chgData name="Werner Kunz" userId="e4a801cdd77b3e8b" providerId="LiveId" clId="{8FD34007-4EE7-41AE-8EA2-B14729F4A59C}" dt="2023-07-04T15:38:29.776" v="990" actId="478"/>
          <ac:picMkLst>
            <pc:docMk/>
            <pc:sldMk cId="464330389" sldId="593"/>
            <ac:picMk id="2" creationId="{C075EA6C-6AEC-3A54-9775-AA42B94425E1}"/>
          </ac:picMkLst>
        </pc:picChg>
        <pc:picChg chg="add mod">
          <ac:chgData name="Werner Kunz" userId="e4a801cdd77b3e8b" providerId="LiveId" clId="{8FD34007-4EE7-41AE-8EA2-B14729F4A59C}" dt="2023-07-04T15:38:48.363" v="996" actId="1076"/>
          <ac:picMkLst>
            <pc:docMk/>
            <pc:sldMk cId="464330389" sldId="593"/>
            <ac:picMk id="4" creationId="{BF8013B5-5FBD-FDF4-9767-864FA852D909}"/>
          </ac:picMkLst>
        </pc:picChg>
      </pc:sldChg>
    </pc:docChg>
  </pc:docChgLst>
  <pc:docChgLst>
    <pc:chgData name="Werner Kunz" userId="e4a801cdd77b3e8b" providerId="LiveId" clId="{30470E9B-E211-4EC1-845F-1507DE6F3335}"/>
    <pc:docChg chg="custSel addSld delSld modSld sldOrd">
      <pc:chgData name="Werner Kunz" userId="e4a801cdd77b3e8b" providerId="LiveId" clId="{30470E9B-E211-4EC1-845F-1507DE6F3335}" dt="2023-07-03T18:43:51.450" v="1045"/>
      <pc:docMkLst>
        <pc:docMk/>
      </pc:docMkLst>
      <pc:sldChg chg="add">
        <pc:chgData name="Werner Kunz" userId="e4a801cdd77b3e8b" providerId="LiveId" clId="{30470E9B-E211-4EC1-845F-1507DE6F3335}" dt="2023-07-03T18:36:50.509" v="1038"/>
        <pc:sldMkLst>
          <pc:docMk/>
          <pc:sldMk cId="3437978138" sldId="292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3640056460" sldId="292"/>
        </pc:sldMkLst>
      </pc:sldChg>
      <pc:sldChg chg="ord">
        <pc:chgData name="Werner Kunz" userId="e4a801cdd77b3e8b" providerId="LiveId" clId="{30470E9B-E211-4EC1-845F-1507DE6F3335}" dt="2023-07-03T18:42:02.142" v="1042"/>
        <pc:sldMkLst>
          <pc:docMk/>
          <pc:sldMk cId="0" sldId="395"/>
        </pc:sldMkLst>
      </pc:sldChg>
      <pc:sldChg chg="modSp mod">
        <pc:chgData name="Werner Kunz" userId="e4a801cdd77b3e8b" providerId="LiveId" clId="{30470E9B-E211-4EC1-845F-1507DE6F3335}" dt="2023-07-03T15:43:45.550" v="0" actId="790"/>
        <pc:sldMkLst>
          <pc:docMk/>
          <pc:sldMk cId="880256170" sldId="416"/>
        </pc:sldMkLst>
        <pc:spChg chg="mod">
          <ac:chgData name="Werner Kunz" userId="e4a801cdd77b3e8b" providerId="LiveId" clId="{30470E9B-E211-4EC1-845F-1507DE6F3335}" dt="2023-07-03T15:43:45.550" v="0" actId="790"/>
          <ac:spMkLst>
            <pc:docMk/>
            <pc:sldMk cId="880256170" sldId="416"/>
            <ac:spMk id="7" creationId="{33D46D24-7D2E-44FF-D399-0535B8B88C6C}"/>
          </ac:spMkLst>
        </pc:spChg>
      </pc:sldChg>
      <pc:sldChg chg="modSp mod">
        <pc:chgData name="Werner Kunz" userId="e4a801cdd77b3e8b" providerId="LiveId" clId="{30470E9B-E211-4EC1-845F-1507DE6F3335}" dt="2023-07-03T16:08:19.453" v="13" actId="20577"/>
        <pc:sldMkLst>
          <pc:docMk/>
          <pc:sldMk cId="3592461243" sldId="425"/>
        </pc:sldMkLst>
        <pc:spChg chg="mod">
          <ac:chgData name="Werner Kunz" userId="e4a801cdd77b3e8b" providerId="LiveId" clId="{30470E9B-E211-4EC1-845F-1507DE6F3335}" dt="2023-07-03T16:08:19.453" v="13" actId="20577"/>
          <ac:spMkLst>
            <pc:docMk/>
            <pc:sldMk cId="3592461243" sldId="425"/>
            <ac:spMk id="7" creationId="{33D46D24-7D2E-44FF-D399-0535B8B88C6C}"/>
          </ac:spMkLst>
        </pc:spChg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497080468" sldId="431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899431959" sldId="431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1070191051" sldId="432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3828999688" sldId="432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2581402400" sldId="434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371403831" sldId="434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1568487345" sldId="436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3846128368" sldId="436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2082110900" sldId="437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2095208998" sldId="437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1693798526" sldId="438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1869246266" sldId="438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187037153" sldId="440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4098520824" sldId="440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008646841" sldId="441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3167767691" sldId="441"/>
        </pc:sldMkLst>
      </pc:sldChg>
      <pc:sldChg chg="modSp mod">
        <pc:chgData name="Werner Kunz" userId="e4a801cdd77b3e8b" providerId="LiveId" clId="{30470E9B-E211-4EC1-845F-1507DE6F3335}" dt="2023-07-03T16:21:36.451" v="60" actId="6549"/>
        <pc:sldMkLst>
          <pc:docMk/>
          <pc:sldMk cId="875044766" sldId="443"/>
        </pc:sldMkLst>
        <pc:spChg chg="mod">
          <ac:chgData name="Werner Kunz" userId="e4a801cdd77b3e8b" providerId="LiveId" clId="{30470E9B-E211-4EC1-845F-1507DE6F3335}" dt="2023-07-03T16:21:36.451" v="60" actId="6549"/>
          <ac:spMkLst>
            <pc:docMk/>
            <pc:sldMk cId="875044766" sldId="443"/>
            <ac:spMk id="2" creationId="{12EE8C75-0A57-ED23-3635-99B2DF6DB1B2}"/>
          </ac:spMkLst>
        </pc:spChg>
      </pc:sldChg>
      <pc:sldChg chg="modSp mod">
        <pc:chgData name="Werner Kunz" userId="e4a801cdd77b3e8b" providerId="LiveId" clId="{30470E9B-E211-4EC1-845F-1507DE6F3335}" dt="2023-07-03T16:35:21.545" v="413" actId="113"/>
        <pc:sldMkLst>
          <pc:docMk/>
          <pc:sldMk cId="666427640" sldId="444"/>
        </pc:sldMkLst>
        <pc:spChg chg="mod">
          <ac:chgData name="Werner Kunz" userId="e4a801cdd77b3e8b" providerId="LiveId" clId="{30470E9B-E211-4EC1-845F-1507DE6F3335}" dt="2023-07-03T16:35:10.544" v="412" actId="1035"/>
          <ac:spMkLst>
            <pc:docMk/>
            <pc:sldMk cId="666427640" sldId="444"/>
            <ac:spMk id="3" creationId="{B1DEE77B-9918-63CE-3F3F-D360537BBF5E}"/>
          </ac:spMkLst>
        </pc:spChg>
        <pc:spChg chg="mod">
          <ac:chgData name="Werner Kunz" userId="e4a801cdd77b3e8b" providerId="LiveId" clId="{30470E9B-E211-4EC1-845F-1507DE6F3335}" dt="2023-07-03T16:35:10.544" v="412" actId="1035"/>
          <ac:spMkLst>
            <pc:docMk/>
            <pc:sldMk cId="666427640" sldId="444"/>
            <ac:spMk id="8" creationId="{4F98B7E3-26A7-EF79-2AAC-FCC2289C8000}"/>
          </ac:spMkLst>
        </pc:spChg>
        <pc:spChg chg="mod">
          <ac:chgData name="Werner Kunz" userId="e4a801cdd77b3e8b" providerId="LiveId" clId="{30470E9B-E211-4EC1-845F-1507DE6F3335}" dt="2023-07-03T16:35:21.545" v="413" actId="113"/>
          <ac:spMkLst>
            <pc:docMk/>
            <pc:sldMk cId="666427640" sldId="444"/>
            <ac:spMk id="9" creationId="{AC3B33D1-D9CA-5D7D-690E-822F4E087876}"/>
          </ac:spMkLst>
        </pc:spChg>
      </pc:sldChg>
      <pc:sldChg chg="modSp mod">
        <pc:chgData name="Werner Kunz" userId="e4a801cdd77b3e8b" providerId="LiveId" clId="{30470E9B-E211-4EC1-845F-1507DE6F3335}" dt="2023-07-03T16:23:19.248" v="64" actId="20577"/>
        <pc:sldMkLst>
          <pc:docMk/>
          <pc:sldMk cId="4136070339" sldId="448"/>
        </pc:sldMkLst>
        <pc:spChg chg="mod">
          <ac:chgData name="Werner Kunz" userId="e4a801cdd77b3e8b" providerId="LiveId" clId="{30470E9B-E211-4EC1-845F-1507DE6F3335}" dt="2023-07-03T16:23:19.248" v="64" actId="20577"/>
          <ac:spMkLst>
            <pc:docMk/>
            <pc:sldMk cId="4136070339" sldId="448"/>
            <ac:spMk id="4" creationId="{CAB7F07F-49ED-FDDF-301C-C01C1E1C2FAD}"/>
          </ac:spMkLst>
        </pc:spChg>
      </pc:sldChg>
      <pc:sldChg chg="modSp">
        <pc:chgData name="Werner Kunz" userId="e4a801cdd77b3e8b" providerId="LiveId" clId="{30470E9B-E211-4EC1-845F-1507DE6F3335}" dt="2023-07-03T16:24:27.183" v="146" actId="1036"/>
        <pc:sldMkLst>
          <pc:docMk/>
          <pc:sldMk cId="2328147975" sldId="453"/>
        </pc:sldMkLst>
        <pc:spChg chg="mod">
          <ac:chgData name="Werner Kunz" userId="e4a801cdd77b3e8b" providerId="LiveId" clId="{30470E9B-E211-4EC1-845F-1507DE6F3335}" dt="2023-07-03T16:24:27.183" v="146" actId="1036"/>
          <ac:spMkLst>
            <pc:docMk/>
            <pc:sldMk cId="2328147975" sldId="453"/>
            <ac:spMk id="3" creationId="{4536E8A2-0A15-4D3E-4257-4D606EA4C594}"/>
          </ac:spMkLst>
        </pc:spChg>
        <pc:spChg chg="mod">
          <ac:chgData name="Werner Kunz" userId="e4a801cdd77b3e8b" providerId="LiveId" clId="{30470E9B-E211-4EC1-845F-1507DE6F3335}" dt="2023-07-03T16:24:27.183" v="146" actId="1036"/>
          <ac:spMkLst>
            <pc:docMk/>
            <pc:sldMk cId="2328147975" sldId="453"/>
            <ac:spMk id="10" creationId="{1856F7A2-3468-9B34-9EE1-92DA7763D025}"/>
          </ac:spMkLst>
        </pc:spChg>
        <pc:picChg chg="mod">
          <ac:chgData name="Werner Kunz" userId="e4a801cdd77b3e8b" providerId="LiveId" clId="{30470E9B-E211-4EC1-845F-1507DE6F3335}" dt="2023-07-03T16:24:27.183" v="146" actId="1036"/>
          <ac:picMkLst>
            <pc:docMk/>
            <pc:sldMk cId="2328147975" sldId="453"/>
            <ac:picMk id="2" creationId="{C075EA6C-6AEC-3A54-9775-AA42B94425E1}"/>
          </ac:picMkLst>
        </pc:picChg>
      </pc:sldChg>
      <pc:sldChg chg="modSp mod">
        <pc:chgData name="Werner Kunz" userId="e4a801cdd77b3e8b" providerId="LiveId" clId="{30470E9B-E211-4EC1-845F-1507DE6F3335}" dt="2023-07-03T16:31:28.399" v="321" actId="20577"/>
        <pc:sldMkLst>
          <pc:docMk/>
          <pc:sldMk cId="1628595010" sldId="456"/>
        </pc:sldMkLst>
        <pc:spChg chg="mod">
          <ac:chgData name="Werner Kunz" userId="e4a801cdd77b3e8b" providerId="LiveId" clId="{30470E9B-E211-4EC1-845F-1507DE6F3335}" dt="2023-07-03T16:31:28.399" v="321" actId="20577"/>
          <ac:spMkLst>
            <pc:docMk/>
            <pc:sldMk cId="1628595010" sldId="456"/>
            <ac:spMk id="7" creationId="{8823C9FD-E300-8DEB-94F2-507C6A2A4DD2}"/>
          </ac:spMkLst>
        </pc:spChg>
      </pc:sldChg>
      <pc:sldChg chg="modSp mod">
        <pc:chgData name="Werner Kunz" userId="e4a801cdd77b3e8b" providerId="LiveId" clId="{30470E9B-E211-4EC1-845F-1507DE6F3335}" dt="2023-07-03T16:26:19.090" v="226" actId="20577"/>
        <pc:sldMkLst>
          <pc:docMk/>
          <pc:sldMk cId="1000695863" sldId="459"/>
        </pc:sldMkLst>
        <pc:spChg chg="mod">
          <ac:chgData name="Werner Kunz" userId="e4a801cdd77b3e8b" providerId="LiveId" clId="{30470E9B-E211-4EC1-845F-1507DE6F3335}" dt="2023-07-03T16:26:19.090" v="226" actId="20577"/>
          <ac:spMkLst>
            <pc:docMk/>
            <pc:sldMk cId="1000695863" sldId="459"/>
            <ac:spMk id="2" creationId="{4EB4DE8D-81D8-4970-962A-E5E4D795937F}"/>
          </ac:spMkLst>
        </pc:spChg>
      </pc:sldChg>
      <pc:sldChg chg="modSp mod">
        <pc:chgData name="Werner Kunz" userId="e4a801cdd77b3e8b" providerId="LiveId" clId="{30470E9B-E211-4EC1-845F-1507DE6F3335}" dt="2023-07-03T16:27:19.443" v="254" actId="1038"/>
        <pc:sldMkLst>
          <pc:docMk/>
          <pc:sldMk cId="314680350" sldId="460"/>
        </pc:sldMkLst>
        <pc:spChg chg="mod">
          <ac:chgData name="Werner Kunz" userId="e4a801cdd77b3e8b" providerId="LiveId" clId="{30470E9B-E211-4EC1-845F-1507DE6F3335}" dt="2023-07-03T16:27:19.443" v="254" actId="1038"/>
          <ac:spMkLst>
            <pc:docMk/>
            <pc:sldMk cId="314680350" sldId="460"/>
            <ac:spMk id="3" creationId="{207FE599-88C9-9888-6B4F-15784B3A1887}"/>
          </ac:spMkLst>
        </pc:spChg>
        <pc:spChg chg="mod">
          <ac:chgData name="Werner Kunz" userId="e4a801cdd77b3e8b" providerId="LiveId" clId="{30470E9B-E211-4EC1-845F-1507DE6F3335}" dt="2023-07-03T16:26:51.790" v="232" actId="20577"/>
          <ac:spMkLst>
            <pc:docMk/>
            <pc:sldMk cId="314680350" sldId="460"/>
            <ac:spMk id="4" creationId="{CAB7F07F-49ED-FDDF-301C-C01C1E1C2FAD}"/>
          </ac:spMkLst>
        </pc:spChg>
        <pc:spChg chg="mod">
          <ac:chgData name="Werner Kunz" userId="e4a801cdd77b3e8b" providerId="LiveId" clId="{30470E9B-E211-4EC1-845F-1507DE6F3335}" dt="2023-07-03T16:27:19.443" v="254" actId="1038"/>
          <ac:spMkLst>
            <pc:docMk/>
            <pc:sldMk cId="314680350" sldId="460"/>
            <ac:spMk id="5" creationId="{9178C5E6-BE7C-4138-3CFA-C76C1FBB93C8}"/>
          </ac:spMkLst>
        </pc:spChg>
        <pc:picChg chg="mod">
          <ac:chgData name="Werner Kunz" userId="e4a801cdd77b3e8b" providerId="LiveId" clId="{30470E9B-E211-4EC1-845F-1507DE6F3335}" dt="2023-07-03T16:27:19.443" v="254" actId="1038"/>
          <ac:picMkLst>
            <pc:docMk/>
            <pc:sldMk cId="314680350" sldId="460"/>
            <ac:picMk id="19" creationId="{79EAA928-F1F1-442A-C075-4A99CBF3AA6D}"/>
          </ac:picMkLst>
        </pc:picChg>
        <pc:picChg chg="mod">
          <ac:chgData name="Werner Kunz" userId="e4a801cdd77b3e8b" providerId="LiveId" clId="{30470E9B-E211-4EC1-845F-1507DE6F3335}" dt="2023-07-03T16:27:19.443" v="254" actId="1038"/>
          <ac:picMkLst>
            <pc:docMk/>
            <pc:sldMk cId="314680350" sldId="460"/>
            <ac:picMk id="21" creationId="{CE14F68A-47CD-AFED-F65C-85FC8CB2FC89}"/>
          </ac:picMkLst>
        </pc:picChg>
      </pc:sldChg>
      <pc:sldChg chg="modSp mod">
        <pc:chgData name="Werner Kunz" userId="e4a801cdd77b3e8b" providerId="LiveId" clId="{30470E9B-E211-4EC1-845F-1507DE6F3335}" dt="2023-07-03T16:34:39.914" v="386" actId="1076"/>
        <pc:sldMkLst>
          <pc:docMk/>
          <pc:sldMk cId="3695514673" sldId="463"/>
        </pc:sldMkLst>
        <pc:spChg chg="mod">
          <ac:chgData name="Werner Kunz" userId="e4a801cdd77b3e8b" providerId="LiveId" clId="{30470E9B-E211-4EC1-845F-1507DE6F3335}" dt="2023-07-03T16:34:39.914" v="386" actId="1076"/>
          <ac:spMkLst>
            <pc:docMk/>
            <pc:sldMk cId="3695514673" sldId="463"/>
            <ac:spMk id="3" creationId="{121162F0-150A-0BD0-A096-0F8A189C4751}"/>
          </ac:spMkLst>
        </pc:spChg>
        <pc:spChg chg="mod">
          <ac:chgData name="Werner Kunz" userId="e4a801cdd77b3e8b" providerId="LiveId" clId="{30470E9B-E211-4EC1-845F-1507DE6F3335}" dt="2023-07-03T16:34:36.646" v="385" actId="14100"/>
          <ac:spMkLst>
            <pc:docMk/>
            <pc:sldMk cId="3695514673" sldId="463"/>
            <ac:spMk id="4" creationId="{0AC2DC46-AB05-41E1-3500-BC630BC530C1}"/>
          </ac:spMkLst>
        </pc:spChg>
        <pc:spChg chg="mod">
          <ac:chgData name="Werner Kunz" userId="e4a801cdd77b3e8b" providerId="LiveId" clId="{30470E9B-E211-4EC1-845F-1507DE6F3335}" dt="2023-07-03T16:34:08.553" v="368" actId="113"/>
          <ac:spMkLst>
            <pc:docMk/>
            <pc:sldMk cId="3695514673" sldId="463"/>
            <ac:spMk id="7" creationId="{8823C9FD-E300-8DEB-94F2-507C6A2A4DD2}"/>
          </ac:spMkLst>
        </pc:spChg>
      </pc:sldChg>
      <pc:sldChg chg="modSp">
        <pc:chgData name="Werner Kunz" userId="e4a801cdd77b3e8b" providerId="LiveId" clId="{30470E9B-E211-4EC1-845F-1507DE6F3335}" dt="2023-07-03T16:33:07.356" v="364" actId="1076"/>
        <pc:sldMkLst>
          <pc:docMk/>
          <pc:sldMk cId="3758889503" sldId="465"/>
        </pc:sldMkLst>
        <pc:spChg chg="mod">
          <ac:chgData name="Werner Kunz" userId="e4a801cdd77b3e8b" providerId="LiveId" clId="{30470E9B-E211-4EC1-845F-1507DE6F3335}" dt="2023-07-03T16:33:07.356" v="364" actId="1076"/>
          <ac:spMkLst>
            <pc:docMk/>
            <pc:sldMk cId="3758889503" sldId="465"/>
            <ac:spMk id="2" creationId="{F5F37E4A-7EAB-35FD-B430-35256E4E5F05}"/>
          </ac:spMkLst>
        </pc:spChg>
        <pc:spChg chg="mod">
          <ac:chgData name="Werner Kunz" userId="e4a801cdd77b3e8b" providerId="LiveId" clId="{30470E9B-E211-4EC1-845F-1507DE6F3335}" dt="2023-07-03T16:32:55.286" v="362" actId="1035"/>
          <ac:spMkLst>
            <pc:docMk/>
            <pc:sldMk cId="3758889503" sldId="465"/>
            <ac:spMk id="7" creationId="{8823C9FD-E300-8DEB-94F2-507C6A2A4DD2}"/>
          </ac:spMkLst>
        </pc:spChg>
        <pc:picChg chg="mod">
          <ac:chgData name="Werner Kunz" userId="e4a801cdd77b3e8b" providerId="LiveId" clId="{30470E9B-E211-4EC1-845F-1507DE6F3335}" dt="2023-07-03T16:32:55.286" v="362" actId="1035"/>
          <ac:picMkLst>
            <pc:docMk/>
            <pc:sldMk cId="3758889503" sldId="465"/>
            <ac:picMk id="6" creationId="{E9F70C34-D214-4CBD-3113-E34597FDF4DB}"/>
          </ac:picMkLst>
        </pc:picChg>
      </pc:sldChg>
      <pc:sldChg chg="modSp mod">
        <pc:chgData name="Werner Kunz" userId="e4a801cdd77b3e8b" providerId="LiveId" clId="{30470E9B-E211-4EC1-845F-1507DE6F3335}" dt="2023-07-03T16:32:29.216" v="346" actId="1035"/>
        <pc:sldMkLst>
          <pc:docMk/>
          <pc:sldMk cId="3814484269" sldId="466"/>
        </pc:sldMkLst>
        <pc:spChg chg="mod">
          <ac:chgData name="Werner Kunz" userId="e4a801cdd77b3e8b" providerId="LiveId" clId="{30470E9B-E211-4EC1-845F-1507DE6F3335}" dt="2023-07-03T16:32:29.216" v="346" actId="1035"/>
          <ac:spMkLst>
            <pc:docMk/>
            <pc:sldMk cId="3814484269" sldId="466"/>
            <ac:spMk id="2" creationId="{B12CA30B-8F65-D25B-D2DE-7A71DB45CE36}"/>
          </ac:spMkLst>
        </pc:spChg>
        <pc:spChg chg="mod">
          <ac:chgData name="Werner Kunz" userId="e4a801cdd77b3e8b" providerId="LiveId" clId="{30470E9B-E211-4EC1-845F-1507DE6F3335}" dt="2023-07-03T16:32:29.216" v="346" actId="1035"/>
          <ac:spMkLst>
            <pc:docMk/>
            <pc:sldMk cId="3814484269" sldId="466"/>
            <ac:spMk id="3" creationId="{B8F87CE7-02B7-9603-82E9-7051D1A17953}"/>
          </ac:spMkLst>
        </pc:spChg>
        <pc:spChg chg="mod">
          <ac:chgData name="Werner Kunz" userId="e4a801cdd77b3e8b" providerId="LiveId" clId="{30470E9B-E211-4EC1-845F-1507DE6F3335}" dt="2023-07-03T16:32:29.216" v="346" actId="1035"/>
          <ac:spMkLst>
            <pc:docMk/>
            <pc:sldMk cId="3814484269" sldId="466"/>
            <ac:spMk id="6" creationId="{E4246FE3-9FBC-C005-332B-0C1482E7C292}"/>
          </ac:spMkLst>
        </pc:spChg>
        <pc:picChg chg="mod">
          <ac:chgData name="Werner Kunz" userId="e4a801cdd77b3e8b" providerId="LiveId" clId="{30470E9B-E211-4EC1-845F-1507DE6F3335}" dt="2023-07-03T16:32:29.216" v="346" actId="1035"/>
          <ac:picMkLst>
            <pc:docMk/>
            <pc:sldMk cId="3814484269" sldId="466"/>
            <ac:picMk id="4" creationId="{DDFD44D1-73BE-D4F0-97CC-A9CE2112E5E8}"/>
          </ac:picMkLst>
        </pc:picChg>
      </pc:sldChg>
      <pc:sldChg chg="modSp mod">
        <pc:chgData name="Werner Kunz" userId="e4a801cdd77b3e8b" providerId="LiveId" clId="{30470E9B-E211-4EC1-845F-1507DE6F3335}" dt="2023-07-03T16:37:33.007" v="490" actId="1036"/>
        <pc:sldMkLst>
          <pc:docMk/>
          <pc:sldMk cId="2017876625" sldId="472"/>
        </pc:sldMkLst>
        <pc:spChg chg="mod">
          <ac:chgData name="Werner Kunz" userId="e4a801cdd77b3e8b" providerId="LiveId" clId="{30470E9B-E211-4EC1-845F-1507DE6F3335}" dt="2023-07-03T16:37:33.007" v="490" actId="1036"/>
          <ac:spMkLst>
            <pc:docMk/>
            <pc:sldMk cId="2017876625" sldId="472"/>
            <ac:spMk id="2" creationId="{A578B1D3-78A7-9B76-1000-84D62B60E527}"/>
          </ac:spMkLst>
        </pc:spChg>
        <pc:spChg chg="mod">
          <ac:chgData name="Werner Kunz" userId="e4a801cdd77b3e8b" providerId="LiveId" clId="{30470E9B-E211-4EC1-845F-1507DE6F3335}" dt="2023-07-03T16:37:15.845" v="452" actId="1076"/>
          <ac:spMkLst>
            <pc:docMk/>
            <pc:sldMk cId="2017876625" sldId="472"/>
            <ac:spMk id="4" creationId="{C4FDEE63-74F9-3248-733F-F7DD737CD530}"/>
          </ac:spMkLst>
        </pc:spChg>
      </pc:sldChg>
      <pc:sldChg chg="modSp mod">
        <pc:chgData name="Werner Kunz" userId="e4a801cdd77b3e8b" providerId="LiveId" clId="{30470E9B-E211-4EC1-845F-1507DE6F3335}" dt="2023-07-03T16:36:54.008" v="450" actId="1035"/>
        <pc:sldMkLst>
          <pc:docMk/>
          <pc:sldMk cId="1299303614" sldId="473"/>
        </pc:sldMkLst>
        <pc:spChg chg="mod">
          <ac:chgData name="Werner Kunz" userId="e4a801cdd77b3e8b" providerId="LiveId" clId="{30470E9B-E211-4EC1-845F-1507DE6F3335}" dt="2023-07-03T16:36:54.008" v="450" actId="1035"/>
          <ac:spMkLst>
            <pc:docMk/>
            <pc:sldMk cId="1299303614" sldId="473"/>
            <ac:spMk id="2" creationId="{6AE5EFE8-82C0-B01D-FDC3-D99FE49FC335}"/>
          </ac:spMkLst>
        </pc:spChg>
        <pc:spChg chg="mod">
          <ac:chgData name="Werner Kunz" userId="e4a801cdd77b3e8b" providerId="LiveId" clId="{30470E9B-E211-4EC1-845F-1507DE6F3335}" dt="2023-07-03T16:36:54.008" v="450" actId="1035"/>
          <ac:spMkLst>
            <pc:docMk/>
            <pc:sldMk cId="1299303614" sldId="473"/>
            <ac:spMk id="3" creationId="{757E4DA6-ADDB-AF51-E40C-94FB2AEB01E4}"/>
          </ac:spMkLst>
        </pc:spChg>
        <pc:spChg chg="mod">
          <ac:chgData name="Werner Kunz" userId="e4a801cdd77b3e8b" providerId="LiveId" clId="{30470E9B-E211-4EC1-845F-1507DE6F3335}" dt="2023-07-03T16:36:54.008" v="450" actId="1035"/>
          <ac:spMkLst>
            <pc:docMk/>
            <pc:sldMk cId="1299303614" sldId="473"/>
            <ac:spMk id="4" creationId="{533F5356-5AA6-793D-2193-17527B873F33}"/>
          </ac:spMkLst>
        </pc:spChg>
      </pc:sldChg>
      <pc:sldChg chg="modSp">
        <pc:chgData name="Werner Kunz" userId="e4a801cdd77b3e8b" providerId="LiveId" clId="{30470E9B-E211-4EC1-845F-1507DE6F3335}" dt="2023-07-03T16:36:07.678" v="430" actId="1035"/>
        <pc:sldMkLst>
          <pc:docMk/>
          <pc:sldMk cId="114091967" sldId="474"/>
        </pc:sldMkLst>
        <pc:spChg chg="mod">
          <ac:chgData name="Werner Kunz" userId="e4a801cdd77b3e8b" providerId="LiveId" clId="{30470E9B-E211-4EC1-845F-1507DE6F3335}" dt="2023-07-03T16:36:07.678" v="430" actId="1035"/>
          <ac:spMkLst>
            <pc:docMk/>
            <pc:sldMk cId="114091967" sldId="474"/>
            <ac:spMk id="6" creationId="{23146F7A-7080-807B-6E84-43BF14A246A0}"/>
          </ac:spMkLst>
        </pc:spChg>
        <pc:picChg chg="mod">
          <ac:chgData name="Werner Kunz" userId="e4a801cdd77b3e8b" providerId="LiveId" clId="{30470E9B-E211-4EC1-845F-1507DE6F3335}" dt="2023-07-03T16:36:07.678" v="430" actId="1035"/>
          <ac:picMkLst>
            <pc:docMk/>
            <pc:sldMk cId="114091967" sldId="474"/>
            <ac:picMk id="5" creationId="{878FA5EA-125A-052B-4DAD-8FB54F4D4062}"/>
          </ac:picMkLst>
        </pc:picChg>
      </pc:sldChg>
      <pc:sldChg chg="modSp mod">
        <pc:chgData name="Werner Kunz" userId="e4a801cdd77b3e8b" providerId="LiveId" clId="{30470E9B-E211-4EC1-845F-1507DE6F3335}" dt="2023-07-03T16:38:32.812" v="497" actId="14100"/>
        <pc:sldMkLst>
          <pc:docMk/>
          <pc:sldMk cId="1234766583" sldId="476"/>
        </pc:sldMkLst>
        <pc:spChg chg="mod">
          <ac:chgData name="Werner Kunz" userId="e4a801cdd77b3e8b" providerId="LiveId" clId="{30470E9B-E211-4EC1-845F-1507DE6F3335}" dt="2023-07-03T16:38:32.812" v="497" actId="14100"/>
          <ac:spMkLst>
            <pc:docMk/>
            <pc:sldMk cId="1234766583" sldId="476"/>
            <ac:spMk id="2" creationId="{69B369AF-DDA2-4659-75EF-8D2E80549FE4}"/>
          </ac:spMkLst>
        </pc:spChg>
        <pc:spChg chg="mod">
          <ac:chgData name="Werner Kunz" userId="e4a801cdd77b3e8b" providerId="LiveId" clId="{30470E9B-E211-4EC1-845F-1507DE6F3335}" dt="2023-07-03T16:38:04.809" v="494" actId="113"/>
          <ac:spMkLst>
            <pc:docMk/>
            <pc:sldMk cId="1234766583" sldId="476"/>
            <ac:spMk id="3" creationId="{4C05884F-33C1-77A7-9A44-F245E1DDAF63}"/>
          </ac:spMkLst>
        </pc:spChg>
      </pc:sldChg>
      <pc:sldChg chg="modSp mod">
        <pc:chgData name="Werner Kunz" userId="e4a801cdd77b3e8b" providerId="LiveId" clId="{30470E9B-E211-4EC1-845F-1507DE6F3335}" dt="2023-07-03T16:29:12.623" v="299" actId="1035"/>
        <pc:sldMkLst>
          <pc:docMk/>
          <pc:sldMk cId="3488675203" sldId="478"/>
        </pc:sldMkLst>
        <pc:spChg chg="mod">
          <ac:chgData name="Werner Kunz" userId="e4a801cdd77b3e8b" providerId="LiveId" clId="{30470E9B-E211-4EC1-845F-1507DE6F3335}" dt="2023-07-03T16:29:12.623" v="299" actId="1035"/>
          <ac:spMkLst>
            <pc:docMk/>
            <pc:sldMk cId="3488675203" sldId="478"/>
            <ac:spMk id="4" creationId="{CAB7F07F-49ED-FDDF-301C-C01C1E1C2FAD}"/>
          </ac:spMkLst>
        </pc:spChg>
        <pc:spChg chg="mod">
          <ac:chgData name="Werner Kunz" userId="e4a801cdd77b3e8b" providerId="LiveId" clId="{30470E9B-E211-4EC1-845F-1507DE6F3335}" dt="2023-07-03T16:29:12.623" v="299" actId="1035"/>
          <ac:spMkLst>
            <pc:docMk/>
            <pc:sldMk cId="3488675203" sldId="478"/>
            <ac:spMk id="6" creationId="{70EDDF83-ED27-5A16-960F-84F0C1B06BDB}"/>
          </ac:spMkLst>
        </pc:spChg>
        <pc:spChg chg="mod">
          <ac:chgData name="Werner Kunz" userId="e4a801cdd77b3e8b" providerId="LiveId" clId="{30470E9B-E211-4EC1-845F-1507DE6F3335}" dt="2023-07-03T16:29:07.014" v="279" actId="1076"/>
          <ac:spMkLst>
            <pc:docMk/>
            <pc:sldMk cId="3488675203" sldId="478"/>
            <ac:spMk id="8" creationId="{77B39B6A-F41B-F651-B757-25F7436BFC5A}"/>
          </ac:spMkLst>
        </pc:spChg>
        <pc:picChg chg="mod">
          <ac:chgData name="Werner Kunz" userId="e4a801cdd77b3e8b" providerId="LiveId" clId="{30470E9B-E211-4EC1-845F-1507DE6F3335}" dt="2023-07-03T16:29:04.062" v="278" actId="14100"/>
          <ac:picMkLst>
            <pc:docMk/>
            <pc:sldMk cId="3488675203" sldId="478"/>
            <ac:picMk id="5" creationId="{373D7F6A-DAFC-7DFC-5AA3-F2B593C27B3C}"/>
          </ac:picMkLst>
        </pc:picChg>
      </pc:sldChg>
      <pc:sldChg chg="delSp modSp">
        <pc:chgData name="Werner Kunz" userId="e4a801cdd77b3e8b" providerId="LiveId" clId="{30470E9B-E211-4EC1-845F-1507DE6F3335}" dt="2023-07-03T16:29:58.909" v="302" actId="14100"/>
        <pc:sldMkLst>
          <pc:docMk/>
          <pc:sldMk cId="2183080343" sldId="479"/>
        </pc:sldMkLst>
        <pc:spChg chg="del">
          <ac:chgData name="Werner Kunz" userId="e4a801cdd77b3e8b" providerId="LiveId" clId="{30470E9B-E211-4EC1-845F-1507DE6F3335}" dt="2023-07-03T16:29:51.392" v="300" actId="478"/>
          <ac:spMkLst>
            <pc:docMk/>
            <pc:sldMk cId="2183080343" sldId="479"/>
            <ac:spMk id="2" creationId="{5A0E2A7C-C644-1EC5-739D-375921401BEE}"/>
          </ac:spMkLst>
        </pc:spChg>
        <pc:spChg chg="mod">
          <ac:chgData name="Werner Kunz" userId="e4a801cdd77b3e8b" providerId="LiveId" clId="{30470E9B-E211-4EC1-845F-1507DE6F3335}" dt="2023-07-03T16:29:58.909" v="302" actId="14100"/>
          <ac:spMkLst>
            <pc:docMk/>
            <pc:sldMk cId="2183080343" sldId="479"/>
            <ac:spMk id="3" creationId="{FADCA73E-BDC3-761E-1FE7-914DA011657F}"/>
          </ac:spMkLst>
        </pc:spChg>
      </pc:sldChg>
      <pc:sldChg chg="modSp mod">
        <pc:chgData name="Werner Kunz" userId="e4a801cdd77b3e8b" providerId="LiveId" clId="{30470E9B-E211-4EC1-845F-1507DE6F3335}" dt="2023-07-03T16:39:14.627" v="532" actId="1036"/>
        <pc:sldMkLst>
          <pc:docMk/>
          <pc:sldMk cId="4213239244" sldId="480"/>
        </pc:sldMkLst>
        <pc:spChg chg="mod">
          <ac:chgData name="Werner Kunz" userId="e4a801cdd77b3e8b" providerId="LiveId" clId="{30470E9B-E211-4EC1-845F-1507DE6F3335}" dt="2023-07-03T16:39:14.627" v="532" actId="1036"/>
          <ac:spMkLst>
            <pc:docMk/>
            <pc:sldMk cId="4213239244" sldId="480"/>
            <ac:spMk id="4" creationId="{88AFE60B-A176-BC6B-D086-98C1C90BF86B}"/>
          </ac:spMkLst>
        </pc:spChg>
        <pc:picChg chg="mod">
          <ac:chgData name="Werner Kunz" userId="e4a801cdd77b3e8b" providerId="LiveId" clId="{30470E9B-E211-4EC1-845F-1507DE6F3335}" dt="2023-07-03T16:39:14.627" v="532" actId="1036"/>
          <ac:picMkLst>
            <pc:docMk/>
            <pc:sldMk cId="4213239244" sldId="480"/>
            <ac:picMk id="5" creationId="{50FA2524-BDD8-9D48-C151-1C197B821823}"/>
          </ac:picMkLst>
        </pc:picChg>
      </pc:sldChg>
      <pc:sldChg chg="modSp mod">
        <pc:chgData name="Werner Kunz" userId="e4a801cdd77b3e8b" providerId="LiveId" clId="{30470E9B-E211-4EC1-845F-1507DE6F3335}" dt="2023-07-03T17:18:35.778" v="1033" actId="1035"/>
        <pc:sldMkLst>
          <pc:docMk/>
          <pc:sldMk cId="2226779904" sldId="487"/>
        </pc:sldMkLst>
        <pc:spChg chg="mod">
          <ac:chgData name="Werner Kunz" userId="e4a801cdd77b3e8b" providerId="LiveId" clId="{30470E9B-E211-4EC1-845F-1507DE6F3335}" dt="2023-07-03T17:18:35.778" v="1033" actId="1035"/>
          <ac:spMkLst>
            <pc:docMk/>
            <pc:sldMk cId="2226779904" sldId="487"/>
            <ac:spMk id="2" creationId="{2A2C090A-9D21-9B74-2DBB-ABB942F64029}"/>
          </ac:spMkLst>
        </pc:spChg>
        <pc:spChg chg="mod">
          <ac:chgData name="Werner Kunz" userId="e4a801cdd77b3e8b" providerId="LiveId" clId="{30470E9B-E211-4EC1-845F-1507DE6F3335}" dt="2023-07-03T17:18:35.778" v="1033" actId="1035"/>
          <ac:spMkLst>
            <pc:docMk/>
            <pc:sldMk cId="2226779904" sldId="487"/>
            <ac:spMk id="3" creationId="{8B03CB77-1153-EA29-55DC-8CAEB59C146D}"/>
          </ac:spMkLst>
        </pc:spChg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2996462566" sldId="490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4143779077" sldId="490"/>
        </pc:sldMkLst>
      </pc:sldChg>
      <pc:sldChg chg="modSp mod">
        <pc:chgData name="Werner Kunz" userId="e4a801cdd77b3e8b" providerId="LiveId" clId="{30470E9B-E211-4EC1-845F-1507DE6F3335}" dt="2023-07-03T17:19:18.266" v="1035" actId="207"/>
        <pc:sldMkLst>
          <pc:docMk/>
          <pc:sldMk cId="3486503727" sldId="491"/>
        </pc:sldMkLst>
        <pc:spChg chg="mod">
          <ac:chgData name="Werner Kunz" userId="e4a801cdd77b3e8b" providerId="LiveId" clId="{30470E9B-E211-4EC1-845F-1507DE6F3335}" dt="2023-07-03T17:19:18.266" v="1035" actId="207"/>
          <ac:spMkLst>
            <pc:docMk/>
            <pc:sldMk cId="3486503727" sldId="491"/>
            <ac:spMk id="6" creationId="{F09D5426-90FC-88F9-79A3-50F4714072CF}"/>
          </ac:spMkLst>
        </pc:spChg>
      </pc:sldChg>
      <pc:sldChg chg="modSp mod">
        <pc:chgData name="Werner Kunz" userId="e4a801cdd77b3e8b" providerId="LiveId" clId="{30470E9B-E211-4EC1-845F-1507DE6F3335}" dt="2023-07-03T17:00:24.899" v="695" actId="1036"/>
        <pc:sldMkLst>
          <pc:docMk/>
          <pc:sldMk cId="188656462" sldId="493"/>
        </pc:sldMkLst>
        <pc:spChg chg="mod">
          <ac:chgData name="Werner Kunz" userId="e4a801cdd77b3e8b" providerId="LiveId" clId="{30470E9B-E211-4EC1-845F-1507DE6F3335}" dt="2023-07-03T17:00:24.899" v="695" actId="1036"/>
          <ac:spMkLst>
            <pc:docMk/>
            <pc:sldMk cId="188656462" sldId="493"/>
            <ac:spMk id="2" creationId="{A9FD4609-CF0C-5ECA-99AA-67D03B9EA846}"/>
          </ac:spMkLst>
        </pc:spChg>
        <pc:spChg chg="mod">
          <ac:chgData name="Werner Kunz" userId="e4a801cdd77b3e8b" providerId="LiveId" clId="{30470E9B-E211-4EC1-845F-1507DE6F3335}" dt="2023-07-03T17:00:24.899" v="695" actId="1036"/>
          <ac:spMkLst>
            <pc:docMk/>
            <pc:sldMk cId="188656462" sldId="493"/>
            <ac:spMk id="3" creationId="{7D36BEFF-A167-E1FC-A755-7C3EB3FC6761}"/>
          </ac:spMkLst>
        </pc:spChg>
        <pc:spChg chg="mod">
          <ac:chgData name="Werner Kunz" userId="e4a801cdd77b3e8b" providerId="LiveId" clId="{30470E9B-E211-4EC1-845F-1507DE6F3335}" dt="2023-07-03T17:00:24.899" v="695" actId="1036"/>
          <ac:spMkLst>
            <pc:docMk/>
            <pc:sldMk cId="188656462" sldId="493"/>
            <ac:spMk id="4" creationId="{88AFE60B-A176-BC6B-D086-98C1C90BF86B}"/>
          </ac:spMkLst>
        </pc:spChg>
        <pc:spChg chg="mod">
          <ac:chgData name="Werner Kunz" userId="e4a801cdd77b3e8b" providerId="LiveId" clId="{30470E9B-E211-4EC1-845F-1507DE6F3335}" dt="2023-07-03T17:00:24.899" v="695" actId="1036"/>
          <ac:spMkLst>
            <pc:docMk/>
            <pc:sldMk cId="188656462" sldId="493"/>
            <ac:spMk id="5" creationId="{5952462D-8CC5-61C9-50AB-20787E4876C4}"/>
          </ac:spMkLst>
        </pc:spChg>
      </pc:sldChg>
      <pc:sldChg chg="modSp">
        <pc:chgData name="Werner Kunz" userId="e4a801cdd77b3e8b" providerId="LiveId" clId="{30470E9B-E211-4EC1-845F-1507DE6F3335}" dt="2023-07-03T16:20:35.295" v="59" actId="1035"/>
        <pc:sldMkLst>
          <pc:docMk/>
          <pc:sldMk cId="2314316167" sldId="503"/>
        </pc:sldMkLst>
        <pc:spChg chg="mod">
          <ac:chgData name="Werner Kunz" userId="e4a801cdd77b3e8b" providerId="LiveId" clId="{30470E9B-E211-4EC1-845F-1507DE6F3335}" dt="2023-07-03T16:20:35.295" v="59" actId="1035"/>
          <ac:spMkLst>
            <pc:docMk/>
            <pc:sldMk cId="2314316167" sldId="503"/>
            <ac:spMk id="2" creationId="{0E1C378D-55E2-98ED-1455-15A293F1B0EE}"/>
          </ac:spMkLst>
        </pc:spChg>
        <pc:spChg chg="mod">
          <ac:chgData name="Werner Kunz" userId="e4a801cdd77b3e8b" providerId="LiveId" clId="{30470E9B-E211-4EC1-845F-1507DE6F3335}" dt="2023-07-03T16:20:35.295" v="59" actId="1035"/>
          <ac:spMkLst>
            <pc:docMk/>
            <pc:sldMk cId="2314316167" sldId="503"/>
            <ac:spMk id="3" creationId="{4DE7C3BA-E840-B811-E074-F15DAA2F0D06}"/>
          </ac:spMkLst>
        </pc:spChg>
        <pc:picChg chg="mod">
          <ac:chgData name="Werner Kunz" userId="e4a801cdd77b3e8b" providerId="LiveId" clId="{30470E9B-E211-4EC1-845F-1507DE6F3335}" dt="2023-07-03T16:20:35.295" v="59" actId="1035"/>
          <ac:picMkLst>
            <pc:docMk/>
            <pc:sldMk cId="2314316167" sldId="503"/>
            <ac:picMk id="9" creationId="{CDF47DAF-3EF7-F8B2-05A7-4466A269EA53}"/>
          </ac:picMkLst>
        </pc:picChg>
      </pc:sldChg>
      <pc:sldChg chg="modSp mod">
        <pc:chgData name="Werner Kunz" userId="e4a801cdd77b3e8b" providerId="LiveId" clId="{30470E9B-E211-4EC1-845F-1507DE6F3335}" dt="2023-07-03T16:20:08.943" v="27" actId="20577"/>
        <pc:sldMkLst>
          <pc:docMk/>
          <pc:sldMk cId="2515729005" sldId="504"/>
        </pc:sldMkLst>
        <pc:spChg chg="mod">
          <ac:chgData name="Werner Kunz" userId="e4a801cdd77b3e8b" providerId="LiveId" clId="{30470E9B-E211-4EC1-845F-1507DE6F3335}" dt="2023-07-03T16:20:08.943" v="27" actId="20577"/>
          <ac:spMkLst>
            <pc:docMk/>
            <pc:sldMk cId="2515729005" sldId="504"/>
            <ac:spMk id="5" creationId="{E1548570-F77D-87FA-CBAB-98E8FE71699C}"/>
          </ac:spMkLst>
        </pc:spChg>
      </pc:sldChg>
      <pc:sldChg chg="modSp mod">
        <pc:chgData name="Werner Kunz" userId="e4a801cdd77b3e8b" providerId="LiveId" clId="{30470E9B-E211-4EC1-845F-1507DE6F3335}" dt="2023-07-03T16:23:40.350" v="74" actId="20577"/>
        <pc:sldMkLst>
          <pc:docMk/>
          <pc:sldMk cId="2741075295" sldId="507"/>
        </pc:sldMkLst>
        <pc:spChg chg="mod">
          <ac:chgData name="Werner Kunz" userId="e4a801cdd77b3e8b" providerId="LiveId" clId="{30470E9B-E211-4EC1-845F-1507DE6F3335}" dt="2023-07-03T16:23:40.350" v="74" actId="20577"/>
          <ac:spMkLst>
            <pc:docMk/>
            <pc:sldMk cId="2741075295" sldId="507"/>
            <ac:spMk id="4" creationId="{CAB7F07F-49ED-FDDF-301C-C01C1E1C2FAD}"/>
          </ac:spMkLst>
        </pc:spChg>
      </pc:sldChg>
      <pc:sldChg chg="addSp modSp mod">
        <pc:chgData name="Werner Kunz" userId="e4a801cdd77b3e8b" providerId="LiveId" clId="{30470E9B-E211-4EC1-845F-1507DE6F3335}" dt="2023-07-03T16:25:23.343" v="183" actId="1036"/>
        <pc:sldMkLst>
          <pc:docMk/>
          <pc:sldMk cId="436845157" sldId="509"/>
        </pc:sldMkLst>
        <pc:spChg chg="add mod">
          <ac:chgData name="Werner Kunz" userId="e4a801cdd77b3e8b" providerId="LiveId" clId="{30470E9B-E211-4EC1-845F-1507DE6F3335}" dt="2023-07-03T16:25:23.343" v="183" actId="1036"/>
          <ac:spMkLst>
            <pc:docMk/>
            <pc:sldMk cId="436845157" sldId="509"/>
            <ac:spMk id="2" creationId="{9B02258B-69F8-D2F3-5872-20AC20C1655E}"/>
          </ac:spMkLst>
        </pc:spChg>
        <pc:spChg chg="mod">
          <ac:chgData name="Werner Kunz" userId="e4a801cdd77b3e8b" providerId="LiveId" clId="{30470E9B-E211-4EC1-845F-1507DE6F3335}" dt="2023-07-03T16:25:06.758" v="147" actId="6549"/>
          <ac:spMkLst>
            <pc:docMk/>
            <pc:sldMk cId="436845157" sldId="509"/>
            <ac:spMk id="5" creationId="{7E88F37C-8D56-A039-9F78-3AD9A2C99911}"/>
          </ac:spMkLst>
        </pc:spChg>
      </pc:sldChg>
      <pc:sldChg chg="modSp mod">
        <pc:chgData name="Werner Kunz" userId="e4a801cdd77b3e8b" providerId="LiveId" clId="{30470E9B-E211-4EC1-845F-1507DE6F3335}" dt="2023-07-03T16:30:41.683" v="313" actId="14100"/>
        <pc:sldMkLst>
          <pc:docMk/>
          <pc:sldMk cId="145880272" sldId="513"/>
        </pc:sldMkLst>
        <pc:spChg chg="mod">
          <ac:chgData name="Werner Kunz" userId="e4a801cdd77b3e8b" providerId="LiveId" clId="{30470E9B-E211-4EC1-845F-1507DE6F3335}" dt="2023-07-03T16:30:41.683" v="313" actId="14100"/>
          <ac:spMkLst>
            <pc:docMk/>
            <pc:sldMk cId="145880272" sldId="513"/>
            <ac:spMk id="2" creationId="{5A0E2A7C-C644-1EC5-739D-375921401BEE}"/>
          </ac:spMkLst>
        </pc:spChg>
        <pc:spChg chg="mod">
          <ac:chgData name="Werner Kunz" userId="e4a801cdd77b3e8b" providerId="LiveId" clId="{30470E9B-E211-4EC1-845F-1507DE6F3335}" dt="2023-07-03T16:30:22.448" v="311" actId="20577"/>
          <ac:spMkLst>
            <pc:docMk/>
            <pc:sldMk cId="145880272" sldId="513"/>
            <ac:spMk id="3" creationId="{625615A1-5654-16F9-BF15-4F718AD650B6}"/>
          </ac:spMkLst>
        </pc:spChg>
      </pc:sldChg>
      <pc:sldChg chg="modSp">
        <pc:chgData name="Werner Kunz" userId="e4a801cdd77b3e8b" providerId="LiveId" clId="{30470E9B-E211-4EC1-845F-1507DE6F3335}" dt="2023-07-03T16:27:51.604" v="274" actId="1036"/>
        <pc:sldMkLst>
          <pc:docMk/>
          <pc:sldMk cId="78279784" sldId="514"/>
        </pc:sldMkLst>
        <pc:spChg chg="mod">
          <ac:chgData name="Werner Kunz" userId="e4a801cdd77b3e8b" providerId="LiveId" clId="{30470E9B-E211-4EC1-845F-1507DE6F3335}" dt="2023-07-03T16:27:51.604" v="274" actId="1036"/>
          <ac:spMkLst>
            <pc:docMk/>
            <pc:sldMk cId="78279784" sldId="514"/>
            <ac:spMk id="5" creationId="{00B89D42-E4AA-2A92-E1AC-403C1162D498}"/>
          </ac:spMkLst>
        </pc:spChg>
      </pc:sldChg>
      <pc:sldChg chg="modSp mod">
        <pc:chgData name="Werner Kunz" userId="e4a801cdd77b3e8b" providerId="LiveId" clId="{30470E9B-E211-4EC1-845F-1507DE6F3335}" dt="2023-07-03T16:47:54.401" v="610" actId="20577"/>
        <pc:sldMkLst>
          <pc:docMk/>
          <pc:sldMk cId="4233294629" sldId="524"/>
        </pc:sldMkLst>
        <pc:spChg chg="mod">
          <ac:chgData name="Werner Kunz" userId="e4a801cdd77b3e8b" providerId="LiveId" clId="{30470E9B-E211-4EC1-845F-1507DE6F3335}" dt="2023-07-03T16:46:56.884" v="609" actId="20577"/>
          <ac:spMkLst>
            <pc:docMk/>
            <pc:sldMk cId="4233294629" sldId="524"/>
            <ac:spMk id="2" creationId="{8E18791A-A215-5D89-EFDF-EED069F91053}"/>
          </ac:spMkLst>
        </pc:spChg>
        <pc:spChg chg="mod">
          <ac:chgData name="Werner Kunz" userId="e4a801cdd77b3e8b" providerId="LiveId" clId="{30470E9B-E211-4EC1-845F-1507DE6F3335}" dt="2023-07-03T16:47:54.401" v="610" actId="20577"/>
          <ac:spMkLst>
            <pc:docMk/>
            <pc:sldMk cId="4233294629" sldId="524"/>
            <ac:spMk id="7" creationId="{6FE1804D-2278-E7D8-612E-5C0009ED9157}"/>
          </ac:spMkLst>
        </pc:spChg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571315973" sldId="528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4216160569" sldId="528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657443955" sldId="529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1305567455" sldId="529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958878574" sldId="530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3426313447" sldId="530"/>
        </pc:sldMkLst>
      </pc:sldChg>
      <pc:sldChg chg="modSp mod">
        <pc:chgData name="Werner Kunz" userId="e4a801cdd77b3e8b" providerId="LiveId" clId="{30470E9B-E211-4EC1-845F-1507DE6F3335}" dt="2023-07-03T16:07:56.894" v="4" actId="20577"/>
        <pc:sldMkLst>
          <pc:docMk/>
          <pc:sldMk cId="2672856365" sldId="531"/>
        </pc:sldMkLst>
        <pc:spChg chg="mod">
          <ac:chgData name="Werner Kunz" userId="e4a801cdd77b3e8b" providerId="LiveId" clId="{30470E9B-E211-4EC1-845F-1507DE6F3335}" dt="2023-07-03T16:07:56.894" v="4" actId="20577"/>
          <ac:spMkLst>
            <pc:docMk/>
            <pc:sldMk cId="2672856365" sldId="531"/>
            <ac:spMk id="2" creationId="{047B2863-8365-8544-F80D-AF468676A7A3}"/>
          </ac:spMkLst>
        </pc:spChg>
      </pc:sldChg>
      <pc:sldChg chg="modSp mod">
        <pc:chgData name="Werner Kunz" userId="e4a801cdd77b3e8b" providerId="LiveId" clId="{30470E9B-E211-4EC1-845F-1507DE6F3335}" dt="2023-07-03T16:09:32.502" v="16" actId="1076"/>
        <pc:sldMkLst>
          <pc:docMk/>
          <pc:sldMk cId="631628495" sldId="533"/>
        </pc:sldMkLst>
        <pc:spChg chg="mod">
          <ac:chgData name="Werner Kunz" userId="e4a801cdd77b3e8b" providerId="LiveId" clId="{30470E9B-E211-4EC1-845F-1507DE6F3335}" dt="2023-07-03T16:09:32.502" v="16" actId="1076"/>
          <ac:spMkLst>
            <pc:docMk/>
            <pc:sldMk cId="631628495" sldId="533"/>
            <ac:spMk id="2" creationId="{2D705B5E-5120-E25E-CC7E-0D93AB230586}"/>
          </ac:spMkLst>
        </pc:spChg>
        <pc:spChg chg="mod">
          <ac:chgData name="Werner Kunz" userId="e4a801cdd77b3e8b" providerId="LiveId" clId="{30470E9B-E211-4EC1-845F-1507DE6F3335}" dt="2023-07-03T16:09:28.525" v="15" actId="20577"/>
          <ac:spMkLst>
            <pc:docMk/>
            <pc:sldMk cId="631628495" sldId="533"/>
            <ac:spMk id="5" creationId="{9E93C632-F789-04E4-A588-3787E68EC3E2}"/>
          </ac:spMkLst>
        </pc:spChg>
      </pc:sldChg>
      <pc:sldChg chg="ord">
        <pc:chgData name="Werner Kunz" userId="e4a801cdd77b3e8b" providerId="LiveId" clId="{30470E9B-E211-4EC1-845F-1507DE6F3335}" dt="2023-07-03T18:42:11.743" v="1044"/>
        <pc:sldMkLst>
          <pc:docMk/>
          <pc:sldMk cId="3657615821" sldId="535"/>
        </pc:sldMkLst>
      </pc:sldChg>
      <pc:sldChg chg="modSp mod">
        <pc:chgData name="Werner Kunz" userId="e4a801cdd77b3e8b" providerId="LiveId" clId="{30470E9B-E211-4EC1-845F-1507DE6F3335}" dt="2023-07-03T16:08:59.059" v="14" actId="6549"/>
        <pc:sldMkLst>
          <pc:docMk/>
          <pc:sldMk cId="1226660887" sldId="538"/>
        </pc:sldMkLst>
        <pc:spChg chg="mod">
          <ac:chgData name="Werner Kunz" userId="e4a801cdd77b3e8b" providerId="LiveId" clId="{30470E9B-E211-4EC1-845F-1507DE6F3335}" dt="2023-07-03T16:08:59.059" v="14" actId="6549"/>
          <ac:spMkLst>
            <pc:docMk/>
            <pc:sldMk cId="1226660887" sldId="538"/>
            <ac:spMk id="2" creationId="{FC281CFF-DAAA-B6B3-520B-9347EB767AA7}"/>
          </ac:spMkLst>
        </pc:spChg>
      </pc:sldChg>
      <pc:sldChg chg="modSp mod">
        <pc:chgData name="Werner Kunz" userId="e4a801cdd77b3e8b" providerId="LiveId" clId="{30470E9B-E211-4EC1-845F-1507DE6F3335}" dt="2023-07-03T16:42:14.948" v="605" actId="20577"/>
        <pc:sldMkLst>
          <pc:docMk/>
          <pc:sldMk cId="3670180772" sldId="543"/>
        </pc:sldMkLst>
        <pc:spChg chg="mod">
          <ac:chgData name="Werner Kunz" userId="e4a801cdd77b3e8b" providerId="LiveId" clId="{30470E9B-E211-4EC1-845F-1507DE6F3335}" dt="2023-07-03T16:42:14.948" v="605" actId="20577"/>
          <ac:spMkLst>
            <pc:docMk/>
            <pc:sldMk cId="3670180772" sldId="543"/>
            <ac:spMk id="4" creationId="{DD9BA846-F934-7482-A9BC-E6A8C4F2E2E7}"/>
          </ac:spMkLst>
        </pc:spChg>
        <pc:spChg chg="mod">
          <ac:chgData name="Werner Kunz" userId="e4a801cdd77b3e8b" providerId="LiveId" clId="{30470E9B-E211-4EC1-845F-1507DE6F3335}" dt="2023-07-03T16:41:40.884" v="598" actId="20577"/>
          <ac:spMkLst>
            <pc:docMk/>
            <pc:sldMk cId="3670180772" sldId="543"/>
            <ac:spMk id="6" creationId="{FA6A45D5-89DD-8762-FF74-7AB547B64271}"/>
          </ac:spMkLst>
        </pc:spChg>
      </pc:sldChg>
      <pc:sldChg chg="modSp mod">
        <pc:chgData name="Werner Kunz" userId="e4a801cdd77b3e8b" providerId="LiveId" clId="{30470E9B-E211-4EC1-845F-1507DE6F3335}" dt="2023-07-03T16:49:08.571" v="652" actId="14100"/>
        <pc:sldMkLst>
          <pc:docMk/>
          <pc:sldMk cId="4163164569" sldId="545"/>
        </pc:sldMkLst>
        <pc:spChg chg="mod">
          <ac:chgData name="Werner Kunz" userId="e4a801cdd77b3e8b" providerId="LiveId" clId="{30470E9B-E211-4EC1-845F-1507DE6F3335}" dt="2023-07-03T16:49:08.571" v="652" actId="14100"/>
          <ac:spMkLst>
            <pc:docMk/>
            <pc:sldMk cId="4163164569" sldId="545"/>
            <ac:spMk id="6" creationId="{FA6A45D5-89DD-8762-FF74-7AB547B64271}"/>
          </ac:spMkLst>
        </pc:spChg>
        <pc:spChg chg="mod">
          <ac:chgData name="Werner Kunz" userId="e4a801cdd77b3e8b" providerId="LiveId" clId="{30470E9B-E211-4EC1-845F-1507DE6F3335}" dt="2023-07-03T16:49:08.571" v="652" actId="14100"/>
          <ac:spMkLst>
            <pc:docMk/>
            <pc:sldMk cId="4163164569" sldId="545"/>
            <ac:spMk id="7" creationId="{3B8DFD31-BD44-D47D-3E12-F55B55CC9C45}"/>
          </ac:spMkLst>
        </pc:spChg>
      </pc:sldChg>
      <pc:sldChg chg="modSp mod">
        <pc:chgData name="Werner Kunz" userId="e4a801cdd77b3e8b" providerId="LiveId" clId="{30470E9B-E211-4EC1-845F-1507DE6F3335}" dt="2023-07-03T16:40:26.209" v="581" actId="20577"/>
        <pc:sldMkLst>
          <pc:docMk/>
          <pc:sldMk cId="1652638051" sldId="546"/>
        </pc:sldMkLst>
        <pc:spChg chg="mod">
          <ac:chgData name="Werner Kunz" userId="e4a801cdd77b3e8b" providerId="LiveId" clId="{30470E9B-E211-4EC1-845F-1507DE6F3335}" dt="2023-07-03T16:40:26.209" v="581" actId="20577"/>
          <ac:spMkLst>
            <pc:docMk/>
            <pc:sldMk cId="1652638051" sldId="546"/>
            <ac:spMk id="7" creationId="{8E3D5BF1-0F62-0540-9D62-D169B843799B}"/>
          </ac:spMkLst>
        </pc:spChg>
      </pc:sldChg>
      <pc:sldChg chg="modSp mod">
        <pc:chgData name="Werner Kunz" userId="e4a801cdd77b3e8b" providerId="LiveId" clId="{30470E9B-E211-4EC1-845F-1507DE6F3335}" dt="2023-07-03T16:18:33.835" v="17" actId="113"/>
        <pc:sldMkLst>
          <pc:docMk/>
          <pc:sldMk cId="799685465" sldId="550"/>
        </pc:sldMkLst>
        <pc:spChg chg="mod">
          <ac:chgData name="Werner Kunz" userId="e4a801cdd77b3e8b" providerId="LiveId" clId="{30470E9B-E211-4EC1-845F-1507DE6F3335}" dt="2023-07-03T16:18:33.835" v="17" actId="113"/>
          <ac:spMkLst>
            <pc:docMk/>
            <pc:sldMk cId="799685465" sldId="550"/>
            <ac:spMk id="5" creationId="{8EDD7557-EA59-96D2-2DC9-B6B906ED2934}"/>
          </ac:spMkLst>
        </pc:spChg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747378974" sldId="572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652301171" sldId="572"/>
        </pc:sldMkLst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1821015777" sldId="573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3134032084" sldId="573"/>
        </pc:sldMkLst>
      </pc:sldChg>
      <pc:sldChg chg="modSp mod">
        <pc:chgData name="Werner Kunz" userId="e4a801cdd77b3e8b" providerId="LiveId" clId="{30470E9B-E211-4EC1-845F-1507DE6F3335}" dt="2023-07-03T16:49:34.578" v="654" actId="20577"/>
        <pc:sldMkLst>
          <pc:docMk/>
          <pc:sldMk cId="3506613874" sldId="576"/>
        </pc:sldMkLst>
        <pc:spChg chg="mod">
          <ac:chgData name="Werner Kunz" userId="e4a801cdd77b3e8b" providerId="LiveId" clId="{30470E9B-E211-4EC1-845F-1507DE6F3335}" dt="2023-07-03T16:49:34.578" v="654" actId="20577"/>
          <ac:spMkLst>
            <pc:docMk/>
            <pc:sldMk cId="3506613874" sldId="576"/>
            <ac:spMk id="2" creationId="{23594715-8B95-FDCA-9CC8-537FC78E8516}"/>
          </ac:spMkLst>
        </pc:spChg>
      </pc:sldChg>
      <pc:sldChg chg="del">
        <pc:chgData name="Werner Kunz" userId="e4a801cdd77b3e8b" providerId="LiveId" clId="{30470E9B-E211-4EC1-845F-1507DE6F3335}" dt="2023-07-03T18:36:11.661" v="1036" actId="2696"/>
        <pc:sldMkLst>
          <pc:docMk/>
          <pc:sldMk cId="423017161" sldId="579"/>
        </pc:sldMkLst>
      </pc:sldChg>
      <pc:sldChg chg="add">
        <pc:chgData name="Werner Kunz" userId="e4a801cdd77b3e8b" providerId="LiveId" clId="{30470E9B-E211-4EC1-845F-1507DE6F3335}" dt="2023-07-03T18:36:50.509" v="1038"/>
        <pc:sldMkLst>
          <pc:docMk/>
          <pc:sldMk cId="2467598021" sldId="579"/>
        </pc:sldMkLst>
      </pc:sldChg>
      <pc:sldChg chg="ord">
        <pc:chgData name="Werner Kunz" userId="e4a801cdd77b3e8b" providerId="LiveId" clId="{30470E9B-E211-4EC1-845F-1507DE6F3335}" dt="2023-07-03T18:42:00.209" v="1040"/>
        <pc:sldMkLst>
          <pc:docMk/>
          <pc:sldMk cId="2737332090" sldId="581"/>
        </pc:sldMkLst>
      </pc:sldChg>
      <pc:sldChg chg="modSp mod">
        <pc:chgData name="Werner Kunz" userId="e4a801cdd77b3e8b" providerId="LiveId" clId="{30470E9B-E211-4EC1-845F-1507DE6F3335}" dt="2023-07-03T15:55:47.408" v="3" actId="790"/>
        <pc:sldMkLst>
          <pc:docMk/>
          <pc:sldMk cId="2328434585" sldId="587"/>
        </pc:sldMkLst>
        <pc:spChg chg="mod">
          <ac:chgData name="Werner Kunz" userId="e4a801cdd77b3e8b" providerId="LiveId" clId="{30470E9B-E211-4EC1-845F-1507DE6F3335}" dt="2023-07-03T15:55:47.408" v="3" actId="790"/>
          <ac:spMkLst>
            <pc:docMk/>
            <pc:sldMk cId="2328434585" sldId="587"/>
            <ac:spMk id="2" creationId="{047B2863-8365-8544-F80D-AF468676A7A3}"/>
          </ac:spMkLst>
        </pc:spChg>
      </pc:sldChg>
      <pc:sldChg chg="delSp modSp add mod">
        <pc:chgData name="Werner Kunz" userId="e4a801cdd77b3e8b" providerId="LiveId" clId="{30470E9B-E211-4EC1-845F-1507DE6F3335}" dt="2023-07-03T17:16:53.879" v="988" actId="478"/>
        <pc:sldMkLst>
          <pc:docMk/>
          <pc:sldMk cId="214077792" sldId="588"/>
        </pc:sldMkLst>
        <pc:spChg chg="del">
          <ac:chgData name="Werner Kunz" userId="e4a801cdd77b3e8b" providerId="LiveId" clId="{30470E9B-E211-4EC1-845F-1507DE6F3335}" dt="2023-07-03T17:16:53.879" v="988" actId="478"/>
          <ac:spMkLst>
            <pc:docMk/>
            <pc:sldMk cId="214077792" sldId="588"/>
            <ac:spMk id="2" creationId="{A9FD4609-CF0C-5ECA-99AA-67D03B9EA846}"/>
          </ac:spMkLst>
        </pc:spChg>
        <pc:spChg chg="del">
          <ac:chgData name="Werner Kunz" userId="e4a801cdd77b3e8b" providerId="LiveId" clId="{30470E9B-E211-4EC1-845F-1507DE6F3335}" dt="2023-07-03T17:16:09.134" v="939" actId="478"/>
          <ac:spMkLst>
            <pc:docMk/>
            <pc:sldMk cId="214077792" sldId="588"/>
            <ac:spMk id="3" creationId="{7D36BEFF-A167-E1FC-A755-7C3EB3FC6761}"/>
          </ac:spMkLst>
        </pc:spChg>
        <pc:spChg chg="mod">
          <ac:chgData name="Werner Kunz" userId="e4a801cdd77b3e8b" providerId="LiveId" clId="{30470E9B-E211-4EC1-845F-1507DE6F3335}" dt="2023-07-03T17:16:45.628" v="987" actId="20577"/>
          <ac:spMkLst>
            <pc:docMk/>
            <pc:sldMk cId="214077792" sldId="588"/>
            <ac:spMk id="5" creationId="{5952462D-8CC5-61C9-50AB-20787E4876C4}"/>
          </ac:spMkLst>
        </pc:spChg>
      </pc:sldChg>
      <pc:sldChg chg="new setBg">
        <pc:chgData name="Werner Kunz" userId="e4a801cdd77b3e8b" providerId="LiveId" clId="{30470E9B-E211-4EC1-845F-1507DE6F3335}" dt="2023-07-03T18:43:51.450" v="1045"/>
        <pc:sldMkLst>
          <pc:docMk/>
          <pc:sldMk cId="1743223795" sldId="5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639CC-8159-41C4-9679-C2210BF8124D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9D0C-A55D-4047-8F5B-DA9E82B5A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32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7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0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6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0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45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82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536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0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68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38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0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37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40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12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8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68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61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881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86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7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22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4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46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28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5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93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5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60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54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00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06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48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67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50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07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28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187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32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88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143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82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25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2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75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34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389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309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619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05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38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69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0CFF-E608-4043-AA11-7EE00B75B270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5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6F8D22-AE00-1190-77FC-7D28D7A0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89D1B-25D1-4854-9BC2-7792D31FF349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E3C7CC-7C84-CDBA-D20A-4D662CF4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F4E7F6-A002-E54D-D1D4-7BA5E890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43E29-5515-4811-9643-0C3F239CC4A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789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D540DC-E371-4580-4EA5-32C7F0FE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49C7-A724-4AED-B024-31598569883C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F7566-C4C3-AE90-3EB0-6811F7E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B4E29E-5378-F456-C1C6-FF9010F1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D99F6-95C0-4328-9D4D-292A8DDAB76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332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755D6B-DABA-DE80-C709-581A68C9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13423-2EBA-437C-A1B5-59FC367C0B97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261A05-2E7E-0CE0-508B-773EB04A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D3F48-730F-82F2-2669-54AAF1EF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2403B-19CA-4876-8533-AE5D48DE1B9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1132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8385F3-7B96-691C-753E-5009B616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49B7-7030-4EC2-9626-836214DFA23A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EF160A-DC10-C103-72D7-BC41E49C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8CE27-1DDC-FCE9-FE04-DEFD3185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16782-CE2B-4F50-AE86-0D7B273B02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0669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DBE1B6-829E-875B-68CF-ECA1E4B0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C9BE0-DD60-4CB3-B8F0-37AA4B067516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41151A-A2A7-5A58-3C3E-635EC91D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1B60C-1BBC-2C91-6620-E760CE0C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CDA8F-E583-4E60-808B-0D28FE005C6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73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57D16D-FB1A-DACE-B467-4E6C01B6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1438-CFBA-4371-9CC9-526B3C8B7BC6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F1203E-4F4C-A99B-484C-35C4468B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82A7E-E796-9BC7-563C-BD861E11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CEC07-8A0F-4F2F-9095-4BB01941B17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017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6512130-8978-7A01-8D14-F9DD669F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CCDC-C197-49CC-95B2-DEA715D2D4E1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F71D3ADA-A093-6C9E-D343-D4EF4CC2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B25A4B-214E-EF22-830C-C467EF45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CA1B0-41A7-4C3D-860A-FB6BAE579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3075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BB559CC-1B51-49B4-06DB-F6388071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4DDE8-FD94-4399-9B92-38A1D158BB39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522E7C1-74FE-8979-9B98-991FD8BB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FFD1439-8673-A1EA-E89C-DD9C6D58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B853C-CBF2-40FD-AD3C-6A4891BA416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8850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06E41A6-9AD8-3912-8269-6A24C7ED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B05F-C1BE-4C33-A303-A86B187ED2DB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2ADBD6C-854E-9076-7AB0-991080E0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C814471-D567-88C3-B26B-F6742BBA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73A7E-C3BB-4345-96DD-A573328121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8056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EE728DCE-85E3-7B00-BA01-9B206C11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01FA-0353-434F-A777-788A841680EF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DA873B9-1E59-85EF-2BFD-38ED3DC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7657F71-5EF7-BA40-925C-6B06B28C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88C8F-E944-4689-9E58-8427DF0213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794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4C34BF7-151B-D3A2-F04E-CE972AC2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F88-8180-454D-92D5-44AE260542F1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03F67C6-F3A8-F65A-F886-8BF35E1A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BBF8571-A48A-0A32-E44E-975C4ED6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F8F79-0F30-4281-BE18-ED915A3941F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211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B9AABF-C5ED-DD66-49D0-7DD1FEF6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3970-714E-493A-A02F-2F333683627B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04A911-221B-1E64-7216-EE4F306F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6C9D24-1172-3085-F1DC-53BCA985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DA20A-657A-439D-B681-707A1501927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933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B58389B-9D90-029B-8A10-DE95D627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C2AE1-4701-491D-BB47-A44EE5A1317B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A8964C3-2117-78DA-EDB0-737134A0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02F5D30-A9C1-6560-2DDB-CC671167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790C8-F12D-42B7-8896-5957EB55DF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0314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F6F310-0B00-4EFC-B273-E106B6DE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EF79-14AD-42D1-9476-740F70B7DE7F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846B2F-6B6E-90D5-F78D-25911938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96CC2-E0E8-EB33-A7BD-2283EE0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EB3A7-6B99-4DE5-8AFD-FAC64D4AEA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80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B66CD8-A01F-35A6-6A41-F53BE86E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C5D5-2E0B-48D0-A957-B40CC88677E4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2C2E98-97A7-E28A-06FE-E292CEF3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78786-5FF5-7A68-4AD9-EF573EBC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19E2E-DED0-40F2-A9EC-FA3DFD78046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631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9FBD1E-AB1D-8C3B-8E85-DEA17144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16EEC-0D4D-49F6-ABE9-E1B5990A4D34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3B4600-7CAF-7EC4-F763-52CC61CE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D5B62-9F38-BA0A-190A-A745DE13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D2267-F286-4640-9F02-3AF98EB7410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019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1EFE6F65-B51A-633A-7E8B-5261538C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1A86-A67E-4D13-A581-15B5DC5D17EA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A1A52A6-8301-FF0B-E99D-ACA2176C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9B3B5AA-DD50-C314-6B01-F64B3F19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753E7-483B-43E0-A564-AEEE022D6B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350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53E60A0E-26FE-ED21-608F-8CB7C6A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7EC40-9BA2-403D-97C2-D17BABC4D9A2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6AB4CAC-AC27-BEA4-AD39-5B5AC50A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93D390-EBF9-226B-F1D8-551F3322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89513-4E34-41E9-B38F-3A2F819CE0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817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B5157D7-022F-B656-C319-1B769296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D3B8-FBCA-4ED6-AE83-3B8DCEE16B15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21C8FE5-C68C-86E3-41B3-468B395F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658201-E9D0-FA6A-CAAC-394BDA20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4F660-CD31-452F-A9C7-BEBAB23ACF6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741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85620A39-A1BE-A415-F51D-08968653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3D9B-7A5E-4574-B459-653C883E6057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EFE40BC-0E6F-E6FA-97BF-42BAD5AE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2AF7891-46E4-708C-C60C-3E115DDB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F1071-5A29-48FB-8701-CA77BF7C142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086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F80CF0B-F044-FE9C-30C9-164FA983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3DC4-78E1-4B98-B9C2-A8A0802DF04F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7D0E112-F375-DC88-36D4-6D70DC00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BA98EB3-14A2-CD1D-EB45-05C02D1C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E507C-5A5B-49B6-B8D2-6FF4A84F4E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359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8DFC078-324D-5945-F036-644DA8A4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DB79-1D90-45A1-933D-FE16FDD4FCCA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AC24DD7-F43A-6023-98EA-4905441C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64A3189-7299-537B-735E-76D3FD42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8E914-5694-400E-ADB3-0B11547089E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70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906B5260-50D4-82B0-D221-E0DC1BEADE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7581AD98-48D9-8251-1C55-2F9541506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36F3F-963A-FCBF-3788-E7F7EBEFE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B661FB-FFFD-4347-83AE-762FB7CE32DA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B88681-C4D7-4F03-40C1-F8EBA62E3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45DEE3-F7DB-1CD5-1FA7-059A48287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68D4A4-E0AB-436C-9CF3-1A5FFABECFC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647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platzhalter 1">
            <a:extLst>
              <a:ext uri="{FF2B5EF4-FFF2-40B4-BE49-F238E27FC236}">
                <a16:creationId xmlns:a16="http://schemas.microsoft.com/office/drawing/2014/main" id="{271119AB-3D90-6206-519A-5B14748F70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9219" name="Textplatzhalter 2">
            <a:extLst>
              <a:ext uri="{FF2B5EF4-FFF2-40B4-BE49-F238E27FC236}">
                <a16:creationId xmlns:a16="http://schemas.microsoft.com/office/drawing/2014/main" id="{4FC0EB24-B738-1832-ACCE-624321F164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56BFB0-F623-DFFE-3EFD-498C39C31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316C18-30F5-4C87-94A4-ED691B1E482D}" type="datetimeFigureOut">
              <a:rPr lang="de-DE"/>
              <a:pPr>
                <a:defRPr/>
              </a:pPr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08AC0B-B877-5CAC-465D-3F699B16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45BE2-8951-D8DE-ED35-62B1CD08B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494FBD03-0DE2-498B-AE13-521380C6C8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31535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url=https%3A%2F%2Fwww.bibleworld.de%2FNT%2FJohannes%2FJoh_02_1.htm&amp;psig=AOvVaw0wDfYHkBhzlah0qiKVRHIK&amp;ust=1687208641179000&amp;source=images&amp;cd=vfe&amp;ved=0CBMQjhxqFwoTCMCf4ojczf8CFQAAAAAdAAAAABAw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orschaubild WKunz scaled, Vorschaubild_WKunz">
            <a:extLst>
              <a:ext uri="{FF2B5EF4-FFF2-40B4-BE49-F238E27FC236}">
                <a16:creationId xmlns:a16="http://schemas.microsoft.com/office/drawing/2014/main" id="{B3381726-459D-8ABA-3A64-BB50B5160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8" y="123206"/>
            <a:ext cx="5153567" cy="5107553"/>
          </a:xfrm>
          <a:prstGeom prst="rect">
            <a:avLst/>
          </a:prstGeom>
          <a:noFill/>
          <a:ln>
            <a:noFill/>
          </a:ln>
        </p:spPr>
      </p:pic>
      <p:sp>
        <p:nvSpPr>
          <p:cNvPr id="32771" name="Textfeld 3">
            <a:extLst>
              <a:ext uri="{FF2B5EF4-FFF2-40B4-BE49-F238E27FC236}">
                <a16:creationId xmlns:a16="http://schemas.microsoft.com/office/drawing/2014/main" id="{A1B97162-C123-AAFD-D6EE-D86E76624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307" y="3703594"/>
            <a:ext cx="2591991" cy="209288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sz="2000" b="1" noProof="1">
                <a:solidFill>
                  <a:prstClr val="white"/>
                </a:solidFill>
              </a:rPr>
              <a:t>Werner Kunz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sz="2000" b="1" dirty="0">
                <a:solidFill>
                  <a:prstClr val="white"/>
                </a:solidFill>
              </a:rPr>
              <a:t>Universität Düsseldorf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de-DE" altLang="de-DE" sz="2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sz="2000" b="1" dirty="0">
                <a:solidFill>
                  <a:prstClr val="white"/>
                </a:solidFill>
                <a:cs typeface="Times New Roman" panose="02020603050405020304" pitchFamily="18" charset="0"/>
              </a:rPr>
              <a:t>www.kunz.hhu.de/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FBCF74-5EDE-A490-E22C-7F9616ED8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377" y="998733"/>
            <a:ext cx="3481696" cy="18158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sz="3200" b="1" dirty="0">
                <a:solidFill>
                  <a:prstClr val="white"/>
                </a:solidFill>
                <a:cs typeface="Times New Roman" panose="02020603050405020304" pitchFamily="18" charset="0"/>
              </a:rPr>
              <a:t>Führt uns die </a:t>
            </a:r>
            <a:r>
              <a:rPr lang="de-DE" altLang="de-DE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Quantenphysik</a:t>
            </a:r>
            <a:r>
              <a:rPr lang="de-DE" altLang="de-DE" sz="32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sz="3200" b="1" dirty="0">
                <a:solidFill>
                  <a:prstClr val="white"/>
                </a:solidFill>
                <a:cs typeface="Times New Roman" panose="02020603050405020304" pitchFamily="18" charset="0"/>
              </a:rPr>
              <a:t>zu Gott?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F30B5838-5DD8-C681-59AB-C24539B86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79" y="4745286"/>
            <a:ext cx="2430271" cy="12464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de-DE" altLang="de-DE" sz="1500" b="1" noProof="1">
                <a:solidFill>
                  <a:prstClr val="white"/>
                </a:solidFill>
              </a:rPr>
              <a:t>05/07/2023   19 Uhr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de-DE" altLang="de-DE" sz="1500" b="1" noProof="1">
                <a:solidFill>
                  <a:prstClr val="white"/>
                </a:solidFill>
              </a:rPr>
              <a:t>Salon des Amateurs 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de-DE" altLang="de-DE" sz="1500" b="1" noProof="1">
                <a:solidFill>
                  <a:prstClr val="white"/>
                </a:solidFill>
              </a:rPr>
              <a:t>Bar in der Kunsthalle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de-DE" altLang="de-DE" sz="1500" b="1" noProof="1">
                <a:solidFill>
                  <a:prstClr val="white"/>
                </a:solidFill>
              </a:rPr>
              <a:t>Grabbeplatz 4 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de-DE" altLang="de-DE" sz="1500" b="1" noProof="1">
                <a:solidFill>
                  <a:prstClr val="white"/>
                </a:solidFill>
              </a:rPr>
              <a:t>40213 Düsseldorf</a:t>
            </a:r>
          </a:p>
        </p:txBody>
      </p:sp>
    </p:spTree>
    <p:extLst>
      <p:ext uri="{BB962C8B-B14F-4D97-AF65-F5344CB8AC3E}">
        <p14:creationId xmlns:p14="http://schemas.microsoft.com/office/powerpoint/2010/main" val="286927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43B422-0042-4135-CA83-CDD918E6C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99" y="246795"/>
            <a:ext cx="7518007" cy="63415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4D9CA70-E64C-5858-C4E8-58895872B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673" y="5708075"/>
            <a:ext cx="2182093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Giordano Bruno</a:t>
            </a: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A0C650A-16BC-7F49-5CB2-C3F43A094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097" y="6108186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2480824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C1B0F3-58D0-0143-4484-DA1E0A03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" y="2533474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1297B4-647C-6C67-9017-06E70BCE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" y="93875"/>
            <a:ext cx="3294155" cy="2384783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159B5E4F-C661-D85C-B9C7-93E5836A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65" y="5205536"/>
            <a:ext cx="8042564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Kein wissenschaftlicher Denker kann diese Logik mitmachen;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denn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niemand ist verpflichtet, Nicht-Existenzen zu beweisen.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E8F2A56-6AED-AEEE-0F94-1D794F413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698" y="224959"/>
            <a:ext cx="264252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z.B.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Hans Küng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(1928 - 2021): Schweizer Theologe, Priester und Autor:</a:t>
            </a: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538811B9-A401-9870-28AE-E80C15534F4B}"/>
              </a:ext>
            </a:extLst>
          </p:cNvPr>
          <p:cNvSpPr/>
          <p:nvPr/>
        </p:nvSpPr>
        <p:spPr>
          <a:xfrm>
            <a:off x="3592027" y="2373082"/>
            <a:ext cx="4253345" cy="2579921"/>
          </a:xfrm>
          <a:prstGeom prst="wedgeEllipseCallout">
            <a:avLst>
              <a:gd name="adj1" fmla="val -77458"/>
              <a:gd name="adj2" fmla="val -695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„Die </a:t>
            </a:r>
            <a:r>
              <a:rPr kumimoji="0" lang="de-DE" altLang="de-DE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Existenz Gottes </a:t>
            </a: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kann nicht bewiesen werden,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aber die </a:t>
            </a:r>
            <a:r>
              <a:rPr kumimoji="0" lang="de-DE" altLang="de-DE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Nicht-Existenz </a:t>
            </a:r>
            <a:r>
              <a:rPr kumimoji="0" lang="de-DE" altLang="de-D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kann ebenso nicht bewiesen werden.“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2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8AFC84D-DD7A-A0F6-86B7-CF73A144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903"/>
            <a:ext cx="4846740" cy="50753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CC1B0F3-58D0-0143-4484-DA1E0A03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2" y="5165129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159B5E4F-C661-D85C-B9C7-93E5836A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7" y="5787425"/>
            <a:ext cx="8042564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Zwischen Erde und Mars kreist eine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Teekanne: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„Beweise mir doch, dass das nicht stimmt!“</a:t>
            </a:r>
          </a:p>
        </p:txBody>
      </p:sp>
      <p:pic>
        <p:nvPicPr>
          <p:cNvPr id="6" name="Grafik 5" descr="Ein Bild, das Text, Grafikdesign, Kreis, Schwarzweiß enthält.&#10;&#10;Automatisch generierte Beschreibung">
            <a:extLst>
              <a:ext uri="{FF2B5EF4-FFF2-40B4-BE49-F238E27FC236}">
                <a16:creationId xmlns:a16="http://schemas.microsoft.com/office/drawing/2014/main" id="{C463062C-1FA6-BC7E-629D-0B40CCD90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25" y="1"/>
            <a:ext cx="4255077" cy="5673436"/>
          </a:xfrm>
          <a:prstGeom prst="rect">
            <a:avLst/>
          </a:prstGeom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B0472F5E-2754-38A7-8D81-42F47A438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30" y="4777033"/>
            <a:ext cx="4566409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Bertrand Russell, britischer Philosoph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16D2AFD-2371-26F5-59FF-B1CDDC69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60" y="1303596"/>
            <a:ext cx="7308680" cy="163121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Beweislast für die Existenz von etwas (etwa „Gott“)</a:t>
            </a:r>
          </a:p>
          <a:p>
            <a:pPr marL="0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trägt allein derjenige, </a:t>
            </a:r>
          </a:p>
          <a:p>
            <a:pPr marL="0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diese Existenz in die Welt setzt</a:t>
            </a:r>
          </a:p>
        </p:txBody>
      </p:sp>
    </p:spTree>
    <p:extLst>
      <p:ext uri="{BB962C8B-B14F-4D97-AF65-F5344CB8AC3E}">
        <p14:creationId xmlns:p14="http://schemas.microsoft.com/office/powerpoint/2010/main" val="34379781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4F2D2D75-9EA0-067A-EF6D-9879F7A1B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79" y="2575787"/>
            <a:ext cx="797972" cy="58477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1" i="0" u="none" strike="noStrike" kern="0" cap="none" spc="0" normalizeH="0" baseline="0" noProof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C1B0F3-58D0-0143-4484-DA1E0A03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991" y="6363084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159B5E4F-C661-D85C-B9C7-93E5836A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7" y="384154"/>
            <a:ext cx="8042564" cy="144655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 weiterer großer Fehler religiöser Denker ist 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Gott als Lückenbüßer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einzusetzen: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„Was war vor dem Urknall?“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„Wer hat den Urknall ausgelöst?“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4" descr="Bildergebnis für milchstrasse">
            <a:extLst>
              <a:ext uri="{FF2B5EF4-FFF2-40B4-BE49-F238E27FC236}">
                <a16:creationId xmlns:a16="http://schemas.microsoft.com/office/drawing/2014/main" id="{93F9EC30-4572-9403-7592-9214F548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72" y="3429003"/>
            <a:ext cx="3767775" cy="26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Bildergebnis für gott vater im himmel">
            <a:extLst>
              <a:ext uri="{FF2B5EF4-FFF2-40B4-BE49-F238E27FC236}">
                <a16:creationId xmlns:a16="http://schemas.microsoft.com/office/drawing/2014/main" id="{9056E293-D6BC-30E9-9E88-07F35912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67" y="2471379"/>
            <a:ext cx="2611016" cy="33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586C07A-7818-41B9-FD5E-7C5DC1302084}"/>
              </a:ext>
            </a:extLst>
          </p:cNvPr>
          <p:cNvCxnSpPr>
            <a:cxnSpLocks/>
          </p:cNvCxnSpPr>
          <p:nvPr/>
        </p:nvCxnSpPr>
        <p:spPr>
          <a:xfrm>
            <a:off x="4391234" y="4446826"/>
            <a:ext cx="446921" cy="26191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3">
            <a:extLst>
              <a:ext uri="{FF2B5EF4-FFF2-40B4-BE49-F238E27FC236}">
                <a16:creationId xmlns:a16="http://schemas.microsoft.com/office/drawing/2014/main" id="{E072AED0-DAF7-26EE-4807-5EA4E7E91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9" y="1787746"/>
            <a:ext cx="6414655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Irgendjemand muss das Ganze ja erschaffen haben.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muss Gott gewesen sein!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07AB323B-B35F-31C1-38E2-E0D1939E1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5" y="6045120"/>
            <a:ext cx="5106624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 wer hat dann diesen Gott erschaffen?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26C4424-876F-D325-070E-52740D0015A7}"/>
              </a:ext>
            </a:extLst>
          </p:cNvPr>
          <p:cNvCxnSpPr>
            <a:cxnSpLocks/>
          </p:cNvCxnSpPr>
          <p:nvPr/>
        </p:nvCxnSpPr>
        <p:spPr>
          <a:xfrm>
            <a:off x="1027297" y="3013987"/>
            <a:ext cx="530637" cy="22031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03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159B5E4F-C661-D85C-B9C7-93E5836A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37" y="1492519"/>
            <a:ext cx="6594764" cy="224676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Gott als Lückenbüßer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von Weizsäcker: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„Ich würde sagen, dass diese Verwendung von Gott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nichts anderes ist,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 wenn man ihn gar nicht benutzt, </a:t>
            </a:r>
          </a:p>
        </p:txBody>
      </p:sp>
    </p:spTree>
    <p:extLst>
      <p:ext uri="{BB962C8B-B14F-4D97-AF65-F5344CB8AC3E}">
        <p14:creationId xmlns:p14="http://schemas.microsoft.com/office/powerpoint/2010/main" val="29964625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7" y="4352668"/>
            <a:ext cx="8042564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1297B4-647C-6C67-9017-06E70BCE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4" y="78110"/>
            <a:ext cx="2940863" cy="2129019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159B5E4F-C661-D85C-B9C7-93E5836A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22" y="2843367"/>
            <a:ext cx="6026727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Küng: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„Wer Gott verneint, weiß nicht,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warum er letztlich der Wirklichkeit vertraut.“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774663-B102-E3C9-8714-D0F82D29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19" y="4244006"/>
            <a:ext cx="8042564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Dieser Satz ist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Unsinn</a:t>
            </a: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denn die Naturwissenschaft vertraut ja gar nicht blind der Wirklichkeit.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Gerade die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Quantenphysik zeigt,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dass wir überhaupt nicht wissen, was die Wirklichkeit ist.</a:t>
            </a:r>
          </a:p>
        </p:txBody>
      </p:sp>
    </p:spTree>
    <p:extLst>
      <p:ext uri="{BB962C8B-B14F-4D97-AF65-F5344CB8AC3E}">
        <p14:creationId xmlns:p14="http://schemas.microsoft.com/office/powerpoint/2010/main" val="30086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CB13652-533B-8CFF-F16B-D51BD3EF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19" y="874118"/>
            <a:ext cx="8042564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wichtigste Denk-Regel der Naturwissenschaft ist,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nur das für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„wissenschaftlich wahr“ </a:t>
            </a: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 halten,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Voraussagen erlaubt</a:t>
            </a: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dann auch eintreten.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D419042-A8D3-AA03-2B40-8B5016C4D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19" y="2878764"/>
            <a:ext cx="6987219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große Stärke der Naturwissenschaft ist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Stimmigkeit der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mathematischen Gleichungen,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 das ist die </a:t>
            </a: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Vorhersagbarkeit von Tatsachen</a:t>
            </a: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dann auch tatsächlich eintreten.</a:t>
            </a:r>
          </a:p>
        </p:txBody>
      </p:sp>
    </p:spTree>
    <p:extLst>
      <p:ext uri="{BB962C8B-B14F-4D97-AF65-F5344CB8AC3E}">
        <p14:creationId xmlns:p14="http://schemas.microsoft.com/office/powerpoint/2010/main" val="5713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400208F-B4E3-AB28-C309-EB0AE245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65" y="1281917"/>
            <a:ext cx="8042564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 allein ist es,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weswegen der Naturwissenschaftler seinem Denken vertraut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15D9C68-D11A-DD4B-EB68-01046D87B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65" y="2603781"/>
            <a:ext cx="7914415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gibt keinerlei Logik, das Vertrauen in die Wissenschaft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 „Gott“ in Verbindung zu bringen.</a:t>
            </a:r>
          </a:p>
        </p:txBody>
      </p:sp>
    </p:spTree>
    <p:extLst>
      <p:ext uri="{BB962C8B-B14F-4D97-AF65-F5344CB8AC3E}">
        <p14:creationId xmlns:p14="http://schemas.microsoft.com/office/powerpoint/2010/main" val="31340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6E0AC21F-752E-0674-C978-0708DD53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65" y="448130"/>
            <a:ext cx="7800109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Erkenntnisse der Naturwissenschaft sind mühsam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Stück für Stück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 Schweiße ihres Angesichts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errungen worden.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321AF800-3FA1-8B64-B120-37F3CBCE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10" y="4523468"/>
            <a:ext cx="4177147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kann die Religion nicht.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10FD48E2-2D69-20C5-98DC-43E16ACE6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65" y="1598058"/>
            <a:ext cx="7800109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Wissenschaft muss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alles erst erforschen,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rauszufinden, wie es ist. 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4311113B-A1A3-9424-33FB-7073A6F4B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11" y="2879096"/>
            <a:ext cx="6664036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wenn das (was vorausgesagt wurde) nicht eintritt,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dann sind die Gleichungen halt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 falsch entlarvt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59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E3F0075E-8AFC-5B78-4D80-63C1DA75E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44" y="1537804"/>
            <a:ext cx="7800109" cy="255454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 Erkenntnisse der Wissenschaft können irgendwann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falsifiziert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werden.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der Religion aber geht es um eine Wahrheit,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zwar nicht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verifiziert,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aber auch nicht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falsifiziert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werden kann. </a:t>
            </a:r>
          </a:p>
        </p:txBody>
      </p:sp>
    </p:spTree>
    <p:extLst>
      <p:ext uri="{BB962C8B-B14F-4D97-AF65-F5344CB8AC3E}">
        <p14:creationId xmlns:p14="http://schemas.microsoft.com/office/powerpoint/2010/main" val="958878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48" y="210396"/>
            <a:ext cx="8638309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Seit den großen Physikern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Max Planck,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b="1" dirty="0">
                <a:solidFill>
                  <a:srgbClr val="FFFF00"/>
                </a:solidFill>
              </a:rPr>
              <a:t>Albert Einstein, Werner Heisenberg</a:t>
            </a:r>
            <a:r>
              <a:rPr lang="de-DE" sz="2000" dirty="0">
                <a:solidFill>
                  <a:prstClr val="white"/>
                </a:solidFill>
              </a:rPr>
              <a:t> und </a:t>
            </a:r>
            <a:r>
              <a:rPr lang="de-DE" sz="2000" b="1" dirty="0">
                <a:solidFill>
                  <a:srgbClr val="FFFF00"/>
                </a:solidFill>
              </a:rPr>
              <a:t>Pasqual Jordan</a:t>
            </a:r>
            <a:endParaRPr lang="de-DE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gibt es eine erstaunliche </a:t>
            </a:r>
            <a:r>
              <a:rPr lang="de-DE" sz="2000" b="1" dirty="0">
                <a:solidFill>
                  <a:srgbClr val="FFFF00"/>
                </a:solidFill>
              </a:rPr>
              <a:t>Neutralität der Naturwissenschaftler </a:t>
            </a:r>
            <a:r>
              <a:rPr lang="de-DE" sz="2000" dirty="0">
                <a:solidFill>
                  <a:prstClr val="white"/>
                </a:solidFill>
              </a:rPr>
              <a:t>zu den Fragen des religiösen Glaubens.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D379B6-FD07-0B6B-FEE6-F539D04B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178" y="1711038"/>
            <a:ext cx="2547643" cy="2387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CE8382-F699-224C-2F6F-20A85026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86" y="3360243"/>
            <a:ext cx="2751099" cy="31828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880C1A-8B77-FDEB-D837-EDDE3B248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933" y="6374376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FCB09B7-D434-49EF-716D-F00A01BE3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2" y="1559467"/>
            <a:ext cx="2547643" cy="31828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3E02DF-0762-233F-072E-1A13DB393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70" y="3915053"/>
            <a:ext cx="2547643" cy="2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1CD2E133-5F6C-C959-530F-5A4FCFD06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97" y="387874"/>
            <a:ext cx="7800109" cy="92333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Einstein hat ständig gesagt:  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„Ich bin mir nicht sicher“.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hat dies nie gesagt.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5003A9-186F-D672-B3B0-BA9B3E61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3" y="2001497"/>
            <a:ext cx="3505504" cy="32845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D9CF6B-D8EA-A749-91C7-B3019EEC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827" y="1828803"/>
            <a:ext cx="4339487" cy="3760255"/>
          </a:xfrm>
          <a:prstGeom prst="rect">
            <a:avLst/>
          </a:prstGeom>
        </p:spPr>
      </p:pic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89B0F4A6-9D9F-3195-7487-EAA10A8BB7E9}"/>
              </a:ext>
            </a:extLst>
          </p:cNvPr>
          <p:cNvSpPr/>
          <p:nvPr/>
        </p:nvSpPr>
        <p:spPr>
          <a:xfrm>
            <a:off x="2628019" y="5317440"/>
            <a:ext cx="2158733" cy="1152688"/>
          </a:xfrm>
          <a:prstGeom prst="wedgeEllipseCallout">
            <a:avLst>
              <a:gd name="adj1" fmla="val -50143"/>
              <a:gd name="adj2" fmla="val -1041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„Ich bin mir nicht sicher“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7FEA88A3-06FF-AACC-79A1-ABB7FD42007A}"/>
              </a:ext>
            </a:extLst>
          </p:cNvPr>
          <p:cNvSpPr/>
          <p:nvPr/>
        </p:nvSpPr>
        <p:spPr>
          <a:xfrm>
            <a:off x="5415993" y="4067634"/>
            <a:ext cx="2158733" cy="1317697"/>
          </a:xfrm>
          <a:prstGeom prst="wedgeEllipseCallout">
            <a:avLst>
              <a:gd name="adj1" fmla="val -50143"/>
              <a:gd name="adj2" fmla="val -1041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„Ich bin mir nicht sicher“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7E831D-4EB4-ADEA-1B71-A1E8DD853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172" y="5647565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3714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6E0AC21F-752E-0674-C978-0708DD53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7" y="424139"/>
            <a:ext cx="7800109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weiß offenbar schon von vornherein,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worum es geht,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E07CEBCE-D787-1B00-52AA-317960040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7" y="1785604"/>
            <a:ext cx="666403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 so was wie ein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Patentrezept.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BA3049-C5A3-6F35-D079-FC5405CD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6" y="2755035"/>
            <a:ext cx="6664037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Zwischen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Glauben und Wissenschaft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besteht ein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grundlegender Unterschied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 Zugang zur Wirklichkeit.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Glaube sieht die Welt unter der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Prämisse der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selbstverständlichen Gegebenheit: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8D8FE7-77B4-ED82-2A6B-0AAF784C4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5" y="5146543"/>
            <a:ext cx="6664037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gibt Gott.</a:t>
            </a:r>
          </a:p>
        </p:txBody>
      </p:sp>
    </p:spTree>
    <p:extLst>
      <p:ext uri="{BB962C8B-B14F-4D97-AF65-F5344CB8AC3E}">
        <p14:creationId xmlns:p14="http://schemas.microsoft.com/office/powerpoint/2010/main" val="389943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6E0AC21F-752E-0674-C978-0708DD53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29" y="505639"/>
            <a:ext cx="7800109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Glaube basiert auf dem festen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Vertrauen in Gott.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ist das Vertrauen in die Existenz eines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Gottes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das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alles in der Hand hat,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BA3049-C5A3-6F35-D079-FC5405CD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28" y="2871596"/>
            <a:ext cx="7564583" cy="255454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Gläubige weiß nichts über die wirkliche Eigenschaften Gottes.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 kann darüber nichts sagen,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weil Gott letztlich nicht verstehbar ist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während der Naturwissenschaftler die Welt demgegenüber 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beschreiben, begreifen und verstehen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will. 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2765822A-E5E0-D620-5217-08DD6929D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27" y="1735089"/>
            <a:ext cx="6740644" cy="83099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alles in der Hand hat: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wissen die Gläubigen eben nicht. </a:t>
            </a:r>
          </a:p>
        </p:txBody>
      </p:sp>
    </p:spTree>
    <p:extLst>
      <p:ext uri="{BB962C8B-B14F-4D97-AF65-F5344CB8AC3E}">
        <p14:creationId xmlns:p14="http://schemas.microsoft.com/office/powerpoint/2010/main" val="10701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6E0AC21F-752E-0674-C978-0708DD53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8" y="534854"/>
            <a:ext cx="7800109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Religion stellt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existenzielle Fragen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diese Fragen wurden in ihren Ursprüngen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von jemanden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aufgeschrieben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der Menschheit angeboten zu einer Zeit,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 sie zur Verfügung standen. 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C1305571-EADA-A269-2B69-61C0578A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7" y="2537884"/>
            <a:ext cx="7800109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Aber viele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existenzielle Fragen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sind heute ganz andere als sie zu der Zeit waren,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 die „Heilige Schrift“ aufgeschrieben wurde.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27F96087-76D1-2EB2-C83F-F038AEC80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5" y="3798646"/>
            <a:ext cx="7800109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Warum nimmt die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Religion nicht die Erkenntnisse der Naturwissenschaften auf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passt sich an 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schreibt eine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neue Geschichte von der Welt?</a:t>
            </a:r>
          </a:p>
        </p:txBody>
      </p:sp>
    </p:spTree>
    <p:extLst>
      <p:ext uri="{BB962C8B-B14F-4D97-AF65-F5344CB8AC3E}">
        <p14:creationId xmlns:p14="http://schemas.microsoft.com/office/powerpoint/2010/main" val="13055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1CD2E133-5F6C-C959-530F-5A4FCFD06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33" y="540274"/>
            <a:ext cx="780010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sind die Unterschiede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zwischen dem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wissenschaftlichen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 dem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religiösen Denken.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D020CC7C-D540-50A2-2029-2E12204AD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24" y="1614001"/>
            <a:ext cx="6878779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Kann ein Mensch in ein und demselben Kopf beides Denken nebeneinander ablaufen lassen?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9C7B64-28F8-2EC5-A1E3-688BE61A3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23" y="2585491"/>
            <a:ext cx="2854032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Lemaitre konnte 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699671-CF16-48ED-C0C0-04BA6581E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28" y="2785547"/>
            <a:ext cx="2854032" cy="32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840084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52462D-8CC5-61C9-50AB-20787E487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1821361"/>
            <a:ext cx="7446819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sieht die Zukunft aus?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Strebt die Naturwissenschaft in Richtung Religion und Gott?</a:t>
            </a:r>
          </a:p>
        </p:txBody>
      </p:sp>
    </p:spTree>
    <p:extLst>
      <p:ext uri="{BB962C8B-B14F-4D97-AF65-F5344CB8AC3E}">
        <p14:creationId xmlns:p14="http://schemas.microsoft.com/office/powerpoint/2010/main" val="214077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B03CB77-1153-EA29-55DC-8CAEB59C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18" y="493517"/>
            <a:ext cx="7810241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scheinbar problemlose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Beziehung </a:t>
            </a:r>
            <a:r>
              <a:rPr lang="de-DE" sz="2000" dirty="0">
                <a:solidFill>
                  <a:prstClr val="white"/>
                </a:solidFill>
              </a:rPr>
              <a:t>der Physiker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zwischen Naturwissenschaft und Glauben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wurde geboren in der Zeit der stürmischen Entdeckungen der Physiker.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8A32CB-511E-2470-469D-0191257C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17" y="2976739"/>
            <a:ext cx="7810241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</a:t>
            </a:r>
            <a:r>
              <a:rPr lang="de-DE" sz="2000" b="1" dirty="0">
                <a:solidFill>
                  <a:srgbClr val="FFFF00"/>
                </a:solidFill>
              </a:rPr>
              <a:t>moderne Physik</a:t>
            </a:r>
            <a:r>
              <a:rPr lang="de-DE" sz="2000" dirty="0">
                <a:solidFill>
                  <a:prstClr val="white"/>
                </a:solidFill>
              </a:rPr>
              <a:t> dagegen ist längst zur Selbstverständlichkeit und zur Routine geworden.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Philosophische Fragen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oder gar </a:t>
            </a:r>
            <a:r>
              <a:rPr lang="de-DE" sz="2000" b="1" dirty="0">
                <a:solidFill>
                  <a:srgbClr val="FFFF00"/>
                </a:solidFill>
              </a:rPr>
              <a:t>religiöse Fragen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drängen sich </a:t>
            </a:r>
            <a:r>
              <a:rPr lang="de-DE" sz="2000" dirty="0">
                <a:solidFill>
                  <a:prstClr val="white"/>
                </a:solidFill>
              </a:rPr>
              <a:t>der heutige Physiker- Generation </a:t>
            </a:r>
            <a:r>
              <a:rPr lang="de-DE" sz="2000" b="1" dirty="0">
                <a:solidFill>
                  <a:srgbClr val="FFFF00"/>
                </a:solidFill>
              </a:rPr>
              <a:t>nicht mehr auf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45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-20510"/>
            <a:ext cx="7810241" cy="138499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Heute herrscht ein </a:t>
            </a:r>
            <a:r>
              <a:rPr lang="de-DE" sz="2800" b="1" dirty="0">
                <a:solidFill>
                  <a:srgbClr val="FFC000"/>
                </a:solidFill>
              </a:rPr>
              <a:t>breites Desinteresse </a:t>
            </a: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unter den Naturwissenschaftlern für religiöse Fragen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B03CB77-1153-EA29-55DC-8CAEB59C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1545065"/>
            <a:ext cx="7810241" cy="4708981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von Weizsäcker:  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hängt damit zusammen, dass sich die Mehrheit der Wissenschaftler </a:t>
            </a:r>
            <a:r>
              <a:rPr lang="de-DE" sz="2000" b="1" dirty="0">
                <a:solidFill>
                  <a:srgbClr val="FFFF00"/>
                </a:solidFill>
              </a:rPr>
              <a:t>heute nicht mehr mit grundlegenden Fragen beschäftigt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[Dass die grundlegenden Fragen heutzutage im Wissenschaftsbetrieb keine Bedeutung mehr haben,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merke </a:t>
            </a:r>
            <a:r>
              <a:rPr lang="de-DE" sz="2000" b="1" dirty="0">
                <a:solidFill>
                  <a:prstClr val="white"/>
                </a:solidFill>
              </a:rPr>
              <a:t>ich als Biologe </a:t>
            </a:r>
            <a:r>
              <a:rPr lang="de-DE" sz="2000" dirty="0">
                <a:solidFill>
                  <a:prstClr val="white"/>
                </a:solidFill>
              </a:rPr>
              <a:t>auch sehr deutlich: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Wissenschaft wird immer mehr zur </a:t>
            </a:r>
            <a:r>
              <a:rPr lang="de-DE" sz="2000" b="1" dirty="0">
                <a:solidFill>
                  <a:prstClr val="white"/>
                </a:solidFill>
              </a:rPr>
              <a:t>Ingenieurs-Wissenschaft</a:t>
            </a:r>
            <a:r>
              <a:rPr lang="de-DE" sz="2000" dirty="0">
                <a:solidFill>
                  <a:prstClr val="white"/>
                </a:solidFill>
              </a:rPr>
              <a:t>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„Hauptsache, es funktioniert“.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dem zugrunde liegt, ist nicht mehr gefragt.]</a:t>
            </a:r>
          </a:p>
        </p:txBody>
      </p:sp>
    </p:spTree>
    <p:extLst>
      <p:ext uri="{BB962C8B-B14F-4D97-AF65-F5344CB8AC3E}">
        <p14:creationId xmlns:p14="http://schemas.microsoft.com/office/powerpoint/2010/main" val="22267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EEA53C8-5DEC-3D61-5BD3-7FF3DAB6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90" y="2178464"/>
            <a:ext cx="7810241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Entstehung der </a:t>
            </a:r>
            <a:r>
              <a:rPr lang="de-DE" sz="2000" b="1" dirty="0">
                <a:solidFill>
                  <a:srgbClr val="FFFF00"/>
                </a:solidFill>
              </a:rPr>
              <a:t>Relativitätstheorie</a:t>
            </a:r>
            <a:r>
              <a:rPr lang="de-DE" sz="2000" dirty="0">
                <a:solidFill>
                  <a:prstClr val="white"/>
                </a:solidFill>
              </a:rPr>
              <a:t> und der </a:t>
            </a:r>
            <a:r>
              <a:rPr lang="de-DE" sz="2000" b="1" dirty="0">
                <a:solidFill>
                  <a:srgbClr val="FFFF00"/>
                </a:solidFill>
              </a:rPr>
              <a:t>Quanten-Theorie</a:t>
            </a:r>
            <a:r>
              <a:rPr lang="de-DE" sz="2000" dirty="0">
                <a:solidFill>
                  <a:prstClr val="white"/>
                </a:solidFill>
              </a:rPr>
              <a:t> hat das Weltverständnis erschüttert.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Deswegen tauchte die religiöse Frage auf.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F5334F-3A60-06C5-D6BC-73C84255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29" y="635754"/>
            <a:ext cx="7810241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von Weizsäcker: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Hinweis auf die Religion geschieht nur dort,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wo die alltägliche Selbstverständlichkeit zerbricht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9D5426-90FC-88F9-79A3-50F47140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90" y="4004156"/>
            <a:ext cx="7810241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Wenn man einen Beruf hat,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der einem das Weltbild nicht mehr erschüttert</a:t>
            </a:r>
            <a:r>
              <a:rPr lang="de-DE" sz="2000" dirty="0">
                <a:solidFill>
                  <a:srgbClr val="FFFF00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dann wird dieser Beruf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einem auch die Religion nicht mehr sichtbar machen. </a:t>
            </a:r>
          </a:p>
        </p:txBody>
      </p:sp>
    </p:spTree>
    <p:extLst>
      <p:ext uri="{BB962C8B-B14F-4D97-AF65-F5344CB8AC3E}">
        <p14:creationId xmlns:p14="http://schemas.microsoft.com/office/powerpoint/2010/main" val="34865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B03CB77-1153-EA29-55DC-8CAEB59C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18" y="574200"/>
            <a:ext cx="7810241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Leute wie </a:t>
            </a:r>
            <a:r>
              <a:rPr lang="de-DE" sz="2000" b="1" dirty="0">
                <a:solidFill>
                  <a:srgbClr val="FFFF00"/>
                </a:solidFill>
              </a:rPr>
              <a:t>Heisenberg</a:t>
            </a:r>
            <a:r>
              <a:rPr lang="de-DE" sz="2000" dirty="0">
                <a:solidFill>
                  <a:prstClr val="white"/>
                </a:solidFill>
              </a:rPr>
              <a:t> wollten immer </a:t>
            </a:r>
            <a:r>
              <a:rPr lang="de-DE" sz="2000" b="1" dirty="0">
                <a:solidFill>
                  <a:srgbClr val="FFFF00"/>
                </a:solidFill>
              </a:rPr>
              <a:t>das Ganze erkennen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Sie wollten sich </a:t>
            </a:r>
            <a:r>
              <a:rPr lang="de-DE" sz="2000" b="1" dirty="0">
                <a:solidFill>
                  <a:srgbClr val="FFFF00"/>
                </a:solidFill>
              </a:rPr>
              <a:t>ein Weltbild schaffen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da fehlte ihnen der letzte Baustein,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564022-1151-9107-9291-5FBD9A2E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26" y="2700883"/>
            <a:ext cx="7810241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da haben sie also dann irgendwie den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Gott als höhere Ordnung eingebaut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ihnen dann irgendwie eine Abgeschlossenheit präsentieren sollte. </a:t>
            </a:r>
          </a:p>
        </p:txBody>
      </p:sp>
    </p:spTree>
    <p:extLst>
      <p:ext uri="{BB962C8B-B14F-4D97-AF65-F5344CB8AC3E}">
        <p14:creationId xmlns:p14="http://schemas.microsoft.com/office/powerpoint/2010/main" val="3765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DD6F22A8-5A0F-4832-3BC5-35FC60C9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3" y="432956"/>
            <a:ext cx="7751616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Mehrere der großen Physiker waren offenbar religiös.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0872611C-7AFD-27D9-D433-9BFBCD99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32" y="453421"/>
            <a:ext cx="7751616" cy="286232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Max Planck </a:t>
            </a:r>
            <a:r>
              <a:rPr lang="de-DE" sz="2000" dirty="0">
                <a:solidFill>
                  <a:prstClr val="white"/>
                </a:solidFill>
              </a:rPr>
              <a:t>hielt in den 20er und 30er Jahren Vorträge, in denen er um eine </a:t>
            </a:r>
            <a:r>
              <a:rPr lang="de-DE" sz="2000" b="1" dirty="0">
                <a:solidFill>
                  <a:srgbClr val="FFFF00"/>
                </a:solidFill>
              </a:rPr>
              <a:t>Versöhnung zwischen Naturwissenschaft und Glaube </a:t>
            </a:r>
            <a:r>
              <a:rPr lang="de-DE" sz="2000" dirty="0">
                <a:solidFill>
                  <a:prstClr val="white"/>
                </a:solidFill>
              </a:rPr>
              <a:t>warb: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„Wohin und wie weit wir also blicken mögen: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Zwischen Religion und Naturwissenschaft </a:t>
            </a:r>
            <a:r>
              <a:rPr lang="de-DE" sz="2000" b="1" dirty="0">
                <a:solidFill>
                  <a:srgbClr val="FFFF00"/>
                </a:solidFill>
              </a:rPr>
              <a:t>finden wir nirgends einen Widerspruch</a:t>
            </a:r>
            <a:r>
              <a:rPr lang="de-DE" sz="2000" dirty="0">
                <a:solidFill>
                  <a:prstClr val="white"/>
                </a:solidFill>
              </a:rPr>
              <a:t>, wohl aber gerade in den entscheidenden Punkten sogar eine volle Übereinstimmung von Religion und Naturwissenschaft.“  </a:t>
            </a:r>
            <a:endParaRPr lang="de-DE" sz="2000" dirty="0">
              <a:solidFill>
                <a:srgbClr val="FFFF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F52EF2-17FC-8247-2AF4-3BF8B7AE0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23" y="3010945"/>
            <a:ext cx="2781541" cy="3475021"/>
          </a:xfrm>
          <a:prstGeom prst="rect">
            <a:avLst/>
          </a:prstGeom>
        </p:spPr>
      </p:pic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B23D407C-CB2B-0CBF-E564-53B77401192F}"/>
              </a:ext>
            </a:extLst>
          </p:cNvPr>
          <p:cNvSpPr/>
          <p:nvPr/>
        </p:nvSpPr>
        <p:spPr>
          <a:xfrm>
            <a:off x="843517" y="3465168"/>
            <a:ext cx="4443604" cy="2959879"/>
          </a:xfrm>
          <a:prstGeom prst="wedgeEllipseCallout">
            <a:avLst>
              <a:gd name="adj1" fmla="val 67001"/>
              <a:gd name="adj2" fmla="val 3123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de-DE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Religion und Naturwissenschaft schließen sich nicht aus </a:t>
            </a:r>
          </a:p>
          <a:p>
            <a:pPr eaLnBrk="0" hangingPunct="0">
              <a:defRPr/>
            </a:pPr>
            <a:r>
              <a:rPr lang="de-DE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(wie manche heute glauben oder fürchten) </a:t>
            </a:r>
          </a:p>
          <a:p>
            <a:pPr eaLnBrk="0" hangingPunct="0">
              <a:defRPr/>
            </a:pPr>
            <a:r>
              <a:rPr lang="de-DE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sondern sie ergänzen und bedingen einander.“ </a:t>
            </a:r>
            <a:endParaRPr lang="de-DE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endParaRPr lang="de-DE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036F22-2AE2-131D-97BD-AE02FE0C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151" y="6232273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5919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6573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43" y="62713"/>
            <a:ext cx="609413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Brauchen wir wirklich Gott?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2DEE38A-7C1C-E5B8-3CE0-40D237EA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46" y="542926"/>
            <a:ext cx="7609077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Offenbar gibt es </a:t>
            </a:r>
            <a:r>
              <a:rPr lang="de-DE" sz="2800" dirty="0">
                <a:solidFill>
                  <a:srgbClr val="FFC000"/>
                </a:solidFill>
              </a:rPr>
              <a:t>genetisch fundierte Anlagen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zum Glauben an Gott zwingen.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4B0399-4F98-3E0E-8326-5A9CC676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7" y="2218269"/>
            <a:ext cx="3408219" cy="43769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97635B-116E-4929-AC8C-8E16539CC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96828"/>
            <a:ext cx="2867891" cy="39372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52CA752-82FE-2048-3A22-3309ED44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43" y="1385728"/>
            <a:ext cx="708474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Sonst hätten wir nicht die Religion </a:t>
            </a:r>
            <a:r>
              <a:rPr lang="de-DE" sz="2000" b="1" dirty="0">
                <a:solidFill>
                  <a:srgbClr val="FFFF00"/>
                </a:solidFill>
              </a:rPr>
              <a:t>zu allen Zeiten </a:t>
            </a:r>
            <a:r>
              <a:rPr lang="de-DE" sz="2000" dirty="0">
                <a:solidFill>
                  <a:prstClr val="white"/>
                </a:solidFill>
              </a:rPr>
              <a:t>gehabt und </a:t>
            </a:r>
            <a:r>
              <a:rPr lang="de-DE" sz="2000" b="1" dirty="0">
                <a:solidFill>
                  <a:srgbClr val="FFFF00"/>
                </a:solidFill>
              </a:rPr>
              <a:t>in allen Ethnien: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E0D5698-F3CF-58BA-CA81-62DA65FE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984" y="6115128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9810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270431"/>
            <a:ext cx="6094139" cy="5232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Diese Anlagen hat aber nicht jeder.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0A9CEA3-69E8-82C1-5BD9-A445802D4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48" y="958288"/>
            <a:ext cx="6094139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Manche Menschen sind religiös,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andere verstehen einfach nicht, was das ist.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D5EE99-A5DD-A14B-B4AE-642EB3B5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1874819"/>
            <a:ext cx="5729528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So z.B. stellt </a:t>
            </a:r>
            <a:r>
              <a:rPr lang="de-DE" sz="2000" b="1" dirty="0">
                <a:solidFill>
                  <a:srgbClr val="FFFF00"/>
                </a:solidFill>
              </a:rPr>
              <a:t>Max Weber</a:t>
            </a:r>
            <a:r>
              <a:rPr lang="de-DE" sz="2000" dirty="0">
                <a:solidFill>
                  <a:prstClr val="white"/>
                </a:solidFill>
              </a:rPr>
              <a:t> an sich fest: </a:t>
            </a: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"Ich bin religiös unmusikalisch"</a:t>
            </a:r>
          </a:p>
        </p:txBody>
      </p:sp>
      <p:pic>
        <p:nvPicPr>
          <p:cNvPr id="10" name="Picture 2" descr="Bildergebnis für max weber">
            <a:extLst>
              <a:ext uri="{FF2B5EF4-FFF2-40B4-BE49-F238E27FC236}">
                <a16:creationId xmlns:a16="http://schemas.microsoft.com/office/drawing/2014/main" id="{C200585C-43FF-C72D-46AD-D5064728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80" y="2823733"/>
            <a:ext cx="3326931" cy="33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6FCABE-537C-0655-5813-653793302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317" y="5941661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7049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7D2C0A9-DC11-B43E-5548-76BCEC99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6" y="1678333"/>
            <a:ext cx="3482643" cy="333022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541560"/>
            <a:ext cx="609413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Macht Religion glücklich?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707648A-90F9-FCBF-5DEF-63E4EAF75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1183609"/>
            <a:ext cx="609413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Bernard Shaw </a:t>
            </a:r>
            <a:r>
              <a:rPr lang="de-DE" sz="2000" dirty="0">
                <a:solidFill>
                  <a:prstClr val="white"/>
                </a:solidFill>
              </a:rPr>
              <a:t>hat einmal gesagt: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EE026A-A98C-20F8-E096-BA68731C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89" y="4885450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6981EBB5-95E9-361E-DB98-3E99B32909B7}"/>
              </a:ext>
            </a:extLst>
          </p:cNvPr>
          <p:cNvSpPr/>
          <p:nvPr/>
        </p:nvSpPr>
        <p:spPr>
          <a:xfrm>
            <a:off x="3723168" y="3634081"/>
            <a:ext cx="4746747" cy="2847109"/>
          </a:xfrm>
          <a:prstGeom prst="wedgeEllipseCallout">
            <a:avLst>
              <a:gd name="adj1" fmla="val -61716"/>
              <a:gd name="adj2" fmla="val -46884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defRPr/>
            </a:pPr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„Die Tatsache, dass ein Gläubiger glücklicher ist als ein Skeptiker, trägt nicht mehr zur Sache bei als die Tatsache, dass ein Betrunkener glücklicher ist als ein Nüchterner“</a:t>
            </a:r>
          </a:p>
        </p:txBody>
      </p:sp>
    </p:spTree>
    <p:extLst>
      <p:ext uri="{BB962C8B-B14F-4D97-AF65-F5344CB8AC3E}">
        <p14:creationId xmlns:p14="http://schemas.microsoft.com/office/powerpoint/2010/main" val="27373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713777"/>
            <a:ext cx="609413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Hilft Beten statt Denken?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707648A-90F9-FCBF-5DEF-63E4EAF75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98" y="1183609"/>
            <a:ext cx="609413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EE026A-A98C-20F8-E096-BA68731C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236" y="5842324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7A3A60C-DFDF-516F-F48F-8F2486B8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70" y="368632"/>
            <a:ext cx="4031329" cy="56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58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789F8BE-A230-B033-80BE-858D599DE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379492"/>
            <a:ext cx="6920248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Religiöse Menschen kriegen mehr Kinder.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ist ein eindeutiger </a:t>
            </a:r>
            <a:r>
              <a:rPr lang="de-DE" sz="2000" b="1" dirty="0">
                <a:solidFill>
                  <a:srgbClr val="FFFF00"/>
                </a:solidFill>
              </a:rPr>
              <a:t>evolutionärer Selektionsvorteil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E89265-4529-6DAF-7D44-3E503192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1" y="1156513"/>
            <a:ext cx="8565500" cy="54427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7C549DC-6F3A-CFF1-51E4-8A1F061A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249" y="6343922"/>
            <a:ext cx="78128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D2182ED-BB85-A552-19D5-32A56A51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119" y="3231242"/>
            <a:ext cx="5843767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Wer den religiösen Glauben für überholt hält,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den stören leicht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religiösen Ansichten der großen Physiker.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6F825C-15F9-BBF2-B965-5294EFA0C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647" y="979886"/>
            <a:ext cx="7550462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Nach einer langen Periode des </a:t>
            </a:r>
            <a:r>
              <a:rPr lang="de-DE" sz="2000" b="1" dirty="0">
                <a:solidFill>
                  <a:srgbClr val="FFFF00"/>
                </a:solidFill>
              </a:rPr>
              <a:t>Streits von Galilei bis Haeckel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ist im 20. und 21. Jahrhundert ein Waffenstillstand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zwischen Naturwissenschaft und Religion eingekehrt. </a:t>
            </a:r>
          </a:p>
        </p:txBody>
      </p:sp>
    </p:spTree>
    <p:extLst>
      <p:ext uri="{BB962C8B-B14F-4D97-AF65-F5344CB8AC3E}">
        <p14:creationId xmlns:p14="http://schemas.microsoft.com/office/powerpoint/2010/main" val="23926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26" y="3278178"/>
            <a:ext cx="8426347" cy="224676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von Weizsäcker </a:t>
            </a:r>
            <a:r>
              <a:rPr lang="de-DE" sz="2000" dirty="0">
                <a:solidFill>
                  <a:prstClr val="white"/>
                </a:solidFill>
              </a:rPr>
              <a:t>sagt: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Wir täuschen uns nicht: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religiöse Glaube der berühmten Physiker </a:t>
            </a:r>
            <a:r>
              <a:rPr lang="de-DE" sz="2000" b="1" dirty="0">
                <a:solidFill>
                  <a:prstClr val="white"/>
                </a:solidFill>
              </a:rPr>
              <a:t>ist wirklich vorhanden.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Sie alle waren wirklich gläubig.</a:t>
            </a:r>
            <a:endParaRPr lang="de-DE" sz="2000" dirty="0">
              <a:solidFill>
                <a:srgbClr val="FFFF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DA8A1F-5CB4-0877-A2C9-3FA846B66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14" y="513471"/>
            <a:ext cx="2721699" cy="25760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D90CE8C-9FD7-F72C-D537-A604E4850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7603" y="2843345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1922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DED84B5-D275-B18D-67E8-37D570E83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646" y="2431215"/>
            <a:ext cx="7810241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Woran liegt es,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die großen Physiker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christlichen Religion gegenüber so aufgeschlossen waren?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FE8158-8B93-D8CB-EB1F-BC1CC4B9F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598" y="729284"/>
            <a:ext cx="396932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ist das möglich?</a:t>
            </a:r>
            <a:endParaRPr lang="de-DE" sz="20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</a:t>
            </a:r>
            <a:r>
              <a:rPr lang="de-DE" sz="2000" b="1" dirty="0">
                <a:solidFill>
                  <a:srgbClr val="FFFF00"/>
                </a:solidFill>
              </a:rPr>
              <a:t>unterscheidet die Physiker von den Biologen?</a:t>
            </a:r>
          </a:p>
        </p:txBody>
      </p:sp>
    </p:spTree>
    <p:extLst>
      <p:ext uri="{BB962C8B-B14F-4D97-AF65-F5344CB8AC3E}">
        <p14:creationId xmlns:p14="http://schemas.microsoft.com/office/powerpoint/2010/main" val="14547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3A7DFFE-B63A-5DB9-A71F-49E72983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616618"/>
            <a:ext cx="7810241" cy="310854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von Weizsäcker: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Physiker haben den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Zusammenhang zwischen der religiösen Frage und der Wissenschaft </a:t>
            </a:r>
            <a:r>
              <a:rPr lang="de-DE" sz="2800" b="1" dirty="0">
                <a:solidFill>
                  <a:srgbClr val="FFC000"/>
                </a:solidFill>
              </a:rPr>
              <a:t>im Allgemeinen </a:t>
            </a:r>
            <a:r>
              <a:rPr lang="de-DE" sz="2000" dirty="0">
                <a:solidFill>
                  <a:prstClr val="white"/>
                </a:solidFill>
              </a:rPr>
              <a:t>empfunden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</a:t>
            </a:r>
            <a:r>
              <a:rPr lang="de-DE" sz="2800" b="1" dirty="0">
                <a:solidFill>
                  <a:srgbClr val="FFC000"/>
                </a:solidFill>
              </a:rPr>
              <a:t>nicht aus ihrer Wissenschaft hergeleitet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Sie sahen nur den Widerspruch nicht.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2D39CB-8CB3-A2FE-42EB-418719498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4186271"/>
            <a:ext cx="7670297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jedoch klarzumachen, ist eine </a:t>
            </a:r>
            <a:r>
              <a:rPr lang="de-DE" altLang="de-DE" sz="2000" b="1" kern="0" dirty="0">
                <a:solidFill>
                  <a:srgbClr val="FFFF00"/>
                </a:solidFill>
              </a:rPr>
              <a:t>philosophische Aufgabe</a:t>
            </a:r>
            <a:r>
              <a:rPr lang="de-DE" altLang="de-DE" sz="2000" kern="0" dirty="0">
                <a:solidFill>
                  <a:prstClr val="white"/>
                </a:solidFill>
              </a:rPr>
              <a:t>,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diese philosophische Aufgabe hat keiner dieser Physiker geleistet. </a:t>
            </a:r>
            <a:endParaRPr lang="de-DE" altLang="de-DE" sz="2000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2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A0B3167-478F-FC2A-FB00-8001AB9C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1991155"/>
            <a:ext cx="7670297" cy="1261884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In </a:t>
            </a:r>
            <a:r>
              <a:rPr lang="de-DE" altLang="de-DE" sz="2800" b="1" kern="0" dirty="0">
                <a:solidFill>
                  <a:srgbClr val="FFC000"/>
                </a:solidFill>
              </a:rPr>
              <a:t>keinem Naturgesetz und in keiner einzigen physikalischen Gleichung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kommt Gott vor.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5D32A1-D23E-1DB9-D0FB-B67D2213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854763"/>
            <a:ext cx="7810241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In der Arbeit der Physiker über die grundsätzlichen Probleme der Wissenschaft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findet man keine Beweise für die Religion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C06046-9772-485E-1162-9F641C5E4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3791418"/>
            <a:ext cx="7670297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Eines ist völlig klar: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Der Naturwissenschaftler braucht zu Erklärung der Welt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keinen Gott.</a:t>
            </a:r>
            <a:endParaRPr lang="de-DE" altLang="de-DE" sz="2000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6" y="1402791"/>
            <a:ext cx="7446819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Antwort ist: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Physiker bringen die Wissenschaft nicht wirklich in Verbindung mit der Religion: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652F25-D432-F4FF-39E0-EB28E6E9D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8" y="513471"/>
            <a:ext cx="656705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</a:t>
            </a:r>
            <a:r>
              <a:rPr lang="de-DE" sz="2000" b="1" dirty="0">
                <a:solidFill>
                  <a:srgbClr val="FFFF00"/>
                </a:solidFill>
              </a:rPr>
              <a:t>unterscheidet die Physiker von den Biologen?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E34856-047B-AE9A-FE07-2D87B830F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6" y="3215438"/>
            <a:ext cx="8000995" cy="2000548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Sie sehen in </a:t>
            </a:r>
            <a:r>
              <a:rPr lang="de-DE" sz="2000" b="1" dirty="0">
                <a:solidFill>
                  <a:srgbClr val="FFFF00"/>
                </a:solidFill>
              </a:rPr>
              <a:t>Gott </a:t>
            </a:r>
            <a:r>
              <a:rPr lang="de-DE" sz="2000" dirty="0">
                <a:solidFill>
                  <a:prstClr val="white"/>
                </a:solidFill>
              </a:rPr>
              <a:t>zweierlei: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(1.) die </a:t>
            </a:r>
            <a:r>
              <a:rPr lang="de-DE" sz="2800" b="1" dirty="0">
                <a:solidFill>
                  <a:srgbClr val="FFC000"/>
                </a:solidFill>
              </a:rPr>
              <a:t>„zentrale Gesetzmäßigkeit der Welt“ </a:t>
            </a:r>
            <a:r>
              <a:rPr lang="de-DE" sz="2000" dirty="0">
                <a:solidFill>
                  <a:prstClr val="white"/>
                </a:solidFill>
              </a:rPr>
              <a:t>und</a:t>
            </a:r>
            <a:endParaRPr lang="de-DE" sz="20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de-DE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(2.) die Richtschnur für die </a:t>
            </a:r>
            <a:r>
              <a:rPr lang="de-DE" sz="2800" b="1" dirty="0">
                <a:solidFill>
                  <a:srgbClr val="FFC000"/>
                </a:solidFill>
              </a:rPr>
              <a:t>Ethik.</a:t>
            </a:r>
            <a:endParaRPr lang="de-DE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30624C3-E474-67DF-23FD-66FA84CC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91" y="1943978"/>
            <a:ext cx="8021431" cy="144655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zunächst zur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endParaRPr lang="de-DE" sz="20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(1.) „zentralen Gesetzmäßigkeit der Welt“ </a:t>
            </a:r>
          </a:p>
        </p:txBody>
      </p:sp>
    </p:spTree>
    <p:extLst>
      <p:ext uri="{BB962C8B-B14F-4D97-AF65-F5344CB8AC3E}">
        <p14:creationId xmlns:p14="http://schemas.microsoft.com/office/powerpoint/2010/main" val="174866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1" descr="Menschen schauen zu Gott auf.jpg">
            <a:extLst>
              <a:ext uri="{FF2B5EF4-FFF2-40B4-BE49-F238E27FC236}">
                <a16:creationId xmlns:a16="http://schemas.microsoft.com/office/drawing/2014/main" id="{39FA1054-7A23-416D-A258-7C2316AFB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2" y="61397"/>
            <a:ext cx="8113243" cy="670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54C20A-0CB9-06A9-308A-20E4A08D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83" y="4599712"/>
            <a:ext cx="4008584" cy="21830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65BD3B-FA7F-4FCC-CCD1-2EA4E2D9F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442" y="6423418"/>
            <a:ext cx="796635" cy="338554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600" b="1" kern="0" noProof="1">
                <a:solidFill>
                  <a:prstClr val="white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78156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F523BAB-8E4D-2AEF-E7C6-37CE960E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14" y="360860"/>
            <a:ext cx="7201515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genau das war der Gottes-Glaube</a:t>
            </a:r>
            <a:r>
              <a:rPr lang="de-DE" sz="2000" b="1" dirty="0">
                <a:solidFill>
                  <a:srgbClr val="FFFF00"/>
                </a:solidFill>
              </a:rPr>
              <a:t> </a:t>
            </a:r>
            <a:r>
              <a:rPr lang="de-DE" sz="2800" b="1" dirty="0">
                <a:solidFill>
                  <a:srgbClr val="FFC000"/>
                </a:solidFill>
              </a:rPr>
              <a:t>Einsteins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705B56-2870-D8AE-D2AE-00B1C2E0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99" y="2375785"/>
            <a:ext cx="5647329" cy="36521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CCAF7D-B4B4-AD40-534B-ECC74F26D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14" y="1052346"/>
            <a:ext cx="7201515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er hatte Probleme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mit der Unbestimmtheits-Relation der Quantenphysik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weil diese unvereinbar ist mit der </a:t>
            </a:r>
          </a:p>
          <a:p>
            <a:pPr>
              <a:defRPr/>
            </a:pPr>
            <a:r>
              <a:rPr lang="de-DE" sz="2000" b="1" dirty="0">
                <a:solidFill>
                  <a:srgbClr val="FFC000"/>
                </a:solidFill>
              </a:rPr>
              <a:t>„zentralen Gesetzmäßigkeit der Welt“ </a:t>
            </a:r>
          </a:p>
        </p:txBody>
      </p:sp>
    </p:spTree>
    <p:extLst>
      <p:ext uri="{BB962C8B-B14F-4D97-AF65-F5344CB8AC3E}">
        <p14:creationId xmlns:p14="http://schemas.microsoft.com/office/powerpoint/2010/main" val="3121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F523BAB-8E4D-2AEF-E7C6-37CE960E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22" y="1359022"/>
            <a:ext cx="7201515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Gerade weil </a:t>
            </a:r>
            <a:r>
              <a:rPr lang="de-DE" sz="2000" b="1" dirty="0">
                <a:solidFill>
                  <a:srgbClr val="FFFF00"/>
                </a:solidFill>
              </a:rPr>
              <a:t>Einstein </a:t>
            </a:r>
            <a:r>
              <a:rPr lang="de-DE" sz="2000" dirty="0">
                <a:solidFill>
                  <a:prstClr val="white"/>
                </a:solidFill>
              </a:rPr>
              <a:t>diesen </a:t>
            </a:r>
            <a:r>
              <a:rPr lang="de-DE" sz="2000" b="1" dirty="0">
                <a:solidFill>
                  <a:srgbClr val="FFFF00"/>
                </a:solidFill>
              </a:rPr>
              <a:t>„Gottes-Glaube“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von der </a:t>
            </a:r>
            <a:r>
              <a:rPr lang="de-DE" sz="2000" b="1" dirty="0">
                <a:solidFill>
                  <a:srgbClr val="FFC000"/>
                </a:solidFill>
              </a:rPr>
              <a:t>„zentralen Gesetzmäßigkeit der Welt“</a:t>
            </a:r>
            <a:r>
              <a:rPr lang="de-DE" sz="2000" dirty="0">
                <a:solidFill>
                  <a:prstClr val="white"/>
                </a:solidFill>
              </a:rPr>
              <a:t> hatte,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genau deswegen konnte er die Quantenphysik nie voll akzeptieren.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54A31C-82CD-727F-9B49-B7FA74A21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46" y="3597589"/>
            <a:ext cx="534394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Gott hat ihn sozusagen daran gehindert,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Quantenphysik zu akzeptieren</a:t>
            </a:r>
          </a:p>
        </p:txBody>
      </p:sp>
    </p:spTree>
    <p:extLst>
      <p:ext uri="{BB962C8B-B14F-4D97-AF65-F5344CB8AC3E}">
        <p14:creationId xmlns:p14="http://schemas.microsoft.com/office/powerpoint/2010/main" val="27475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F523BAB-8E4D-2AEF-E7C6-37CE960E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22" y="683817"/>
            <a:ext cx="7201515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Einstein konnte sich nie damit abfinden,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es einen </a:t>
            </a:r>
            <a:r>
              <a:rPr lang="de-DE" sz="2000" b="1" dirty="0">
                <a:solidFill>
                  <a:srgbClr val="FFFF00"/>
                </a:solidFill>
              </a:rPr>
              <a:t>Zufall</a:t>
            </a:r>
            <a:r>
              <a:rPr lang="de-DE" sz="2000" dirty="0">
                <a:solidFill>
                  <a:prstClr val="white"/>
                </a:solidFill>
              </a:rPr>
              <a:t> gibt,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es also Bereiche gibt,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die nicht </a:t>
            </a:r>
            <a:r>
              <a:rPr lang="de-DE" sz="2000" b="1" dirty="0">
                <a:solidFill>
                  <a:srgbClr val="FFC000"/>
                </a:solidFill>
              </a:rPr>
              <a:t>zentral gesetzmäßig geordnet </a:t>
            </a:r>
            <a:r>
              <a:rPr lang="de-DE" sz="2000" b="1" dirty="0">
                <a:solidFill>
                  <a:srgbClr val="FFFF00"/>
                </a:solidFill>
              </a:rPr>
              <a:t>sind.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DDF374-A187-E241-2B1F-46F0DAFE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22" y="3081528"/>
            <a:ext cx="6492801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Frage aber ist: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Kann man aus der</a:t>
            </a:r>
          </a:p>
          <a:p>
            <a:pPr>
              <a:defRPr/>
            </a:pPr>
            <a:r>
              <a:rPr lang="de-DE" sz="2000" b="1" dirty="0">
                <a:solidFill>
                  <a:srgbClr val="FFC000"/>
                </a:solidFill>
              </a:rPr>
              <a:t>„zentralen Gesetzmäßigkeit der Welt“ 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wirklich den Schluss ziehen, dass es einen Gott gibt? </a:t>
            </a:r>
          </a:p>
        </p:txBody>
      </p:sp>
    </p:spTree>
    <p:extLst>
      <p:ext uri="{BB962C8B-B14F-4D97-AF65-F5344CB8AC3E}">
        <p14:creationId xmlns:p14="http://schemas.microsoft.com/office/powerpoint/2010/main" val="27508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34A090-13E4-448B-D8AF-11FDC56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714" y="342143"/>
            <a:ext cx="3813131" cy="37353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57E56FE-A086-B1A2-3632-0E6973A0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077457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C88D50-F224-FAC3-E3CA-5F44E7B66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62" y="470864"/>
            <a:ext cx="3648049" cy="224676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Philosoph </a:t>
            </a:r>
            <a:r>
              <a:rPr lang="de-DE" sz="2000" b="1" dirty="0">
                <a:solidFill>
                  <a:srgbClr val="FFFF00"/>
                </a:solidFill>
              </a:rPr>
              <a:t>Olof Klohr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</a:t>
            </a:r>
            <a:r>
              <a:rPr lang="de-DE" sz="2000" b="1" dirty="0">
                <a:solidFill>
                  <a:prstClr val="white"/>
                </a:solidFill>
              </a:rPr>
              <a:t>Professor für wissenschaftlichen Atheismus </a:t>
            </a:r>
            <a:r>
              <a:rPr lang="de-DE" sz="2000" dirty="0">
                <a:solidFill>
                  <a:prstClr val="white"/>
                </a:solidFill>
              </a:rPr>
              <a:t>in Jena)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stellt fest: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C9863F-33C8-ABF3-0B2C-00F9D32C8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55" y="3168936"/>
            <a:ext cx="3648049" cy="255454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sich bei keinem der Physiker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die religiösen Schlussfolgerungen aus den wissenschaftlichen Erkenntnissen der Physik heraus ergeben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  <a:endParaRPr lang="de-DE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70E6B6D-500C-134A-8C14-F36FFCF45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15" y="2473892"/>
            <a:ext cx="5036127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DD061B-1C14-D7BA-75F4-19BD00A1C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81" y="1674675"/>
            <a:ext cx="7685019" cy="175432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Gott und Religion seien </a:t>
            </a: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parallel vorhandene Bekenntnisse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nicht logisch </a:t>
            </a:r>
            <a:r>
              <a:rPr lang="de-DE" sz="2000" b="1" dirty="0">
                <a:solidFill>
                  <a:srgbClr val="FFFF00"/>
                </a:solidFill>
              </a:rPr>
              <a:t>aus den wissenschaftlichen Erkenntnissen hergeleitet werden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  <a:endParaRPr lang="de-DE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85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2C465EC0-808E-B38F-D8BD-7945287A5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01" y="1006980"/>
            <a:ext cx="7446819" cy="113877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Unsere Welt ist </a:t>
            </a:r>
            <a:r>
              <a:rPr lang="de-DE" sz="2000" b="1" dirty="0">
                <a:solidFill>
                  <a:srgbClr val="FFFF00"/>
                </a:solidFill>
              </a:rPr>
              <a:t>einmalig.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Unsere Welt ist eine </a:t>
            </a:r>
            <a:r>
              <a:rPr lang="de-DE" sz="2800" b="1" dirty="0">
                <a:solidFill>
                  <a:srgbClr val="FFC000"/>
                </a:solidFill>
              </a:rPr>
              <a:t>Singularität</a:t>
            </a:r>
            <a:r>
              <a:rPr lang="de-DE" sz="2000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38619E-D366-8CE0-C88A-A615AF80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01" y="2676859"/>
            <a:ext cx="7446819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Wenn nicht Milliarden und Abermilliarden Bedingungen und </a:t>
            </a:r>
            <a:r>
              <a:rPr lang="de-DE" sz="2000" b="1" dirty="0">
                <a:solidFill>
                  <a:srgbClr val="FFFF00"/>
                </a:solidFill>
              </a:rPr>
              <a:t>Naturkonstanten </a:t>
            </a:r>
            <a:r>
              <a:rPr lang="de-DE" sz="2000" dirty="0">
                <a:solidFill>
                  <a:prstClr val="white"/>
                </a:solidFill>
              </a:rPr>
              <a:t>präzise aufeinander abgestimmt wären,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dann könnte die Welt gar nicht existieren.</a:t>
            </a:r>
          </a:p>
        </p:txBody>
      </p:sp>
    </p:spTree>
    <p:extLst>
      <p:ext uri="{BB962C8B-B14F-4D97-AF65-F5344CB8AC3E}">
        <p14:creationId xmlns:p14="http://schemas.microsoft.com/office/powerpoint/2010/main" val="183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A6A45D5-89DD-8762-FF74-7AB547B6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37" y="2635153"/>
            <a:ext cx="7446819" cy="347787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Aus dem Funktionieren der Welt folgt lediglich,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allein die </a:t>
            </a:r>
            <a:r>
              <a:rPr lang="de-DE" sz="2000" b="1" dirty="0">
                <a:solidFill>
                  <a:srgbClr val="FFFF00"/>
                </a:solidFill>
              </a:rPr>
              <a:t>Tatsache,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dass diese Welt existiert, 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logisch zeigt,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die existierende Welt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</a:t>
            </a:r>
            <a:r>
              <a:rPr lang="de-DE" sz="2000" b="1" dirty="0">
                <a:solidFill>
                  <a:srgbClr val="FFFF00"/>
                </a:solidFill>
              </a:rPr>
              <a:t>einmalige (singuläre) Resultat von Milliarden und Abermilliarden Möglichkeiten </a:t>
            </a:r>
            <a:r>
              <a:rPr lang="de-DE" sz="2000" dirty="0">
                <a:solidFill>
                  <a:prstClr val="white"/>
                </a:solidFill>
              </a:rPr>
              <a:t>ist,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von denen alle anderen fehlgeschlagen sind.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885F13D9-A397-FBBA-B23E-2527111EA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95" y="1477543"/>
            <a:ext cx="5988527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 kann das Ganze auch </a:t>
            </a:r>
            <a:r>
              <a:rPr lang="de-DE" sz="2800" b="1" dirty="0">
                <a:solidFill>
                  <a:srgbClr val="FFC000"/>
                </a:solidFill>
              </a:rPr>
              <a:t>darwinistisch</a:t>
            </a:r>
            <a:r>
              <a:rPr lang="de-DE" sz="2800" dirty="0">
                <a:solidFill>
                  <a:prstClr val="white"/>
                </a:solidFill>
              </a:rPr>
              <a:t> </a:t>
            </a:r>
            <a:r>
              <a:rPr lang="de-DE" sz="2000" dirty="0">
                <a:solidFill>
                  <a:prstClr val="white"/>
                </a:solidFill>
              </a:rPr>
              <a:t>verstehen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EDB5F4-0159-EC59-E759-06BDFD55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91" y="384649"/>
            <a:ext cx="6564716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kann so etwas ausgesprochen Unwahrscheinliches, ausgesprochen Seltenes und so gut Funktionierendes überhaupt entstanden sein?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11BEA7-7D38-3E0F-77BB-D4E56BD2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099" y="1804623"/>
            <a:ext cx="1963613" cy="25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12" y="688360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8D5B740D-60A0-67D7-8682-1CBDD2533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347" y="555909"/>
            <a:ext cx="6374545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bedeutet da eigentlich die: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C000"/>
                </a:solidFill>
              </a:rPr>
              <a:t>„zentralen Gesetzmäßigkeit der Welt“?</a:t>
            </a: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6AC09F7E-9E8D-6435-20B2-DCB94A592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347" y="2068186"/>
            <a:ext cx="6374545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Braucht man da eigentlich </a:t>
            </a:r>
            <a:r>
              <a:rPr lang="de-DE" sz="2000" b="1" dirty="0">
                <a:solidFill>
                  <a:srgbClr val="FFFF00"/>
                </a:solidFill>
              </a:rPr>
              <a:t>einen „Planer“?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9E6E8E-CBFE-7BDC-3D7F-10FCB6BC7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112" y="3028890"/>
            <a:ext cx="6374545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Allein aus der Tatsache, dass die Welt funktioniert,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folgt doch,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die Welt möglich ist.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6308E7-3362-174D-C643-A5C2EB52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792" y="4389705"/>
            <a:ext cx="6374545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Jeder Fehler in der Konstruktion hätte doch die Welt von vornherein nicht möglich gemacht.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ist </a:t>
            </a:r>
            <a:r>
              <a:rPr lang="de-DE" sz="2000" b="1" dirty="0">
                <a:solidFill>
                  <a:srgbClr val="FFFF00"/>
                </a:solidFill>
              </a:rPr>
              <a:t>darwinistisches Denken.</a:t>
            </a:r>
          </a:p>
        </p:txBody>
      </p:sp>
    </p:spTree>
    <p:extLst>
      <p:ext uri="{BB962C8B-B14F-4D97-AF65-F5344CB8AC3E}">
        <p14:creationId xmlns:p14="http://schemas.microsoft.com/office/powerpoint/2010/main" val="19291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12" y="688360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8D5B740D-60A0-67D7-8682-1CBDD2533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550" y="688360"/>
            <a:ext cx="6803481" cy="4093428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Frage: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kann so etwas ausgesprochen Unwahrscheinliches, ausgesprochen Seltenes und so gut Funktionierendes überhaupt entstanden sein?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legt doch die weitere Frage: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„Wer hat so etwas erschaffen?“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eigentlich überhaupt nicht nahe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(wenn man </a:t>
            </a:r>
            <a:r>
              <a:rPr lang="de-DE" sz="2000" b="1" dirty="0">
                <a:solidFill>
                  <a:srgbClr val="FFFF00"/>
                </a:solidFill>
              </a:rPr>
              <a:t>darwinistisch </a:t>
            </a:r>
            <a:r>
              <a:rPr lang="de-DE" sz="2000" dirty="0">
                <a:solidFill>
                  <a:prstClr val="white"/>
                </a:solidFill>
              </a:rPr>
              <a:t>denkt).</a:t>
            </a:r>
          </a:p>
        </p:txBody>
      </p:sp>
    </p:spTree>
    <p:extLst>
      <p:ext uri="{BB962C8B-B14F-4D97-AF65-F5344CB8AC3E}">
        <p14:creationId xmlns:p14="http://schemas.microsoft.com/office/powerpoint/2010/main" val="1565800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30624C3-E474-67DF-23FD-66FA84CC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76" y="1416440"/>
            <a:ext cx="5815255" cy="2308324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nun zur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endParaRPr lang="de-DE" sz="20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(2.) „ethischen Richtschnur“</a:t>
            </a: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 </a:t>
            </a:r>
          </a:p>
          <a:p>
            <a:pPr>
              <a:defRPr/>
            </a:pPr>
            <a:endParaRPr lang="de-DE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55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57CAA1-E53E-45F1-A313-37AACE2B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15" y="1287789"/>
            <a:ext cx="4948207" cy="461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33D46D24-7D2E-44FF-D399-0535B8B8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74" y="3807045"/>
            <a:ext cx="3149620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Mein Vortrag vergleicht die Natur des </a:t>
            </a:r>
            <a:r>
              <a:rPr lang="de-DE" altLang="de-DE" sz="2000" b="1" kern="0" dirty="0">
                <a:solidFill>
                  <a:srgbClr val="FFFF00"/>
                </a:solidFill>
              </a:rPr>
              <a:t>wissenschaftlichen Denkens </a:t>
            </a:r>
          </a:p>
          <a:p>
            <a:pPr algn="ctr"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mit dem Wesen des </a:t>
            </a:r>
            <a:r>
              <a:rPr lang="de-DE" altLang="de-DE" sz="2000" b="1" kern="0" dirty="0">
                <a:solidFill>
                  <a:srgbClr val="FFFF00"/>
                </a:solidFill>
              </a:rPr>
              <a:t>religiösen Denkens </a:t>
            </a: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E40385FD-B576-D1FA-A599-685C27D9E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113" y="6111133"/>
            <a:ext cx="79663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281F4F-0364-FBE1-AFC3-78648945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0" y="95740"/>
            <a:ext cx="4179623" cy="34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1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0872611C-7AFD-27D9-D433-9BFBCD99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7" y="585360"/>
            <a:ext cx="4751289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war die Religion von </a:t>
            </a:r>
            <a:r>
              <a:rPr lang="de-DE" sz="2000" b="1" dirty="0">
                <a:solidFill>
                  <a:srgbClr val="FFFF00"/>
                </a:solidFill>
              </a:rPr>
              <a:t>Max Planck: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7" y="1401812"/>
            <a:ext cx="5146424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In der </a:t>
            </a:r>
            <a:r>
              <a:rPr lang="de-DE" sz="2000" b="1" dirty="0">
                <a:solidFill>
                  <a:srgbClr val="FFC000"/>
                </a:solidFill>
              </a:rPr>
              <a:t>Religion</a:t>
            </a:r>
            <a:r>
              <a:rPr lang="de-DE" sz="2000" dirty="0">
                <a:solidFill>
                  <a:prstClr val="white"/>
                </a:solidFill>
              </a:rPr>
              <a:t> handelt sich um die Frage: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„Was </a:t>
            </a:r>
            <a:r>
              <a:rPr lang="de-DE" sz="2000" b="1" dirty="0">
                <a:solidFill>
                  <a:srgbClr val="FFFF00"/>
                </a:solidFill>
              </a:rPr>
              <a:t>soll </a:t>
            </a:r>
            <a:r>
              <a:rPr lang="de-DE" sz="2000" dirty="0">
                <a:solidFill>
                  <a:prstClr val="white"/>
                </a:solidFill>
              </a:rPr>
              <a:t>ich tun?“ 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ist wertvoll?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Was ist gut? Was ist böse?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2C316D-7A32-B632-50C9-0DF9DA769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186" y="1"/>
            <a:ext cx="2392951" cy="298954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4EA0CAB-6019-11BA-2F78-D8589C83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7" y="3405891"/>
            <a:ext cx="7446819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In der </a:t>
            </a:r>
            <a:r>
              <a:rPr lang="de-DE" sz="2000" b="1" dirty="0">
                <a:solidFill>
                  <a:srgbClr val="FFC000"/>
                </a:solidFill>
              </a:rPr>
              <a:t>Naturwissenschaft</a:t>
            </a:r>
            <a:r>
              <a:rPr lang="de-DE" sz="2000" dirty="0">
                <a:solidFill>
                  <a:prstClr val="white"/>
                </a:solidFill>
              </a:rPr>
              <a:t> dagegen handelt es um die Frage: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„Was ist?“; „ist es beweisbar?“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da </a:t>
            </a:r>
            <a:r>
              <a:rPr lang="de-DE" sz="2000" dirty="0">
                <a:solidFill>
                  <a:schemeClr val="bg1"/>
                </a:solidFill>
              </a:rPr>
              <a:t>gibt es nicht die </a:t>
            </a:r>
            <a:r>
              <a:rPr lang="de-DE" sz="2000" b="1" dirty="0">
                <a:solidFill>
                  <a:srgbClr val="FFFF00"/>
                </a:solidFill>
              </a:rPr>
              <a:t>Frage </a:t>
            </a:r>
            <a:r>
              <a:rPr lang="de-DE" sz="2000" dirty="0">
                <a:solidFill>
                  <a:schemeClr val="bg1"/>
                </a:solidFill>
              </a:rPr>
              <a:t>von</a:t>
            </a:r>
            <a:r>
              <a:rPr lang="de-DE" sz="2000" b="1" dirty="0">
                <a:solidFill>
                  <a:srgbClr val="FFFF00"/>
                </a:solidFill>
              </a:rPr>
              <a:t> Gut und Böse</a:t>
            </a:r>
            <a:r>
              <a:rPr lang="de-DE" sz="2000" dirty="0">
                <a:solidFill>
                  <a:prstClr val="white"/>
                </a:solidFill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4493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2DEE38A-7C1C-E5B8-3CE0-40D237EA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96" y="2175432"/>
            <a:ext cx="6722704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Brauchen wir die 10 Gebote, um moralisch zu leben?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A27246-E502-40D3-2601-030B63DD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9" y="3242249"/>
            <a:ext cx="8118233" cy="193242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A2A41B-E845-54E8-5B09-90C3D9B8E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97" y="722776"/>
            <a:ext cx="7446819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notwendig ist eigentlich die Religion,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damit die </a:t>
            </a:r>
            <a:r>
              <a:rPr lang="de-DE" sz="2800" b="1" dirty="0">
                <a:solidFill>
                  <a:srgbClr val="FFC000"/>
                </a:solidFill>
              </a:rPr>
              <a:t>Ethik der Menschheit </a:t>
            </a:r>
            <a:r>
              <a:rPr lang="de-DE" sz="2000" dirty="0">
                <a:solidFill>
                  <a:schemeClr val="bg1"/>
                </a:solidFill>
              </a:rPr>
              <a:t>funktioniert?</a:t>
            </a:r>
            <a:r>
              <a:rPr lang="de-DE" sz="2800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6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09" y="838478"/>
            <a:ext cx="807720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Im Namen der Religion wurden möglicherweise mehr Morde verübt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als durch das </a:t>
            </a:r>
            <a:r>
              <a:rPr lang="de-DE" sz="2000" b="1" dirty="0">
                <a:solidFill>
                  <a:srgbClr val="FFFF00"/>
                </a:solidFill>
              </a:rPr>
              <a:t>5. Gebot </a:t>
            </a:r>
            <a:r>
              <a:rPr lang="de-DE" sz="2000" dirty="0">
                <a:solidFill>
                  <a:prstClr val="white"/>
                </a:solidFill>
              </a:rPr>
              <a:t>der Religion auf der Welt verhindert wurden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CB8326-E790-9C84-51E9-FA591471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90" y="1597407"/>
            <a:ext cx="7943721" cy="4736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E62F1D4-BCFF-FA3F-E70A-F3D1813D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0" y="173189"/>
            <a:ext cx="8601812" cy="5232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Blutvergießen im Namen Gottes und der Religion</a:t>
            </a:r>
          </a:p>
        </p:txBody>
      </p:sp>
    </p:spTree>
    <p:extLst>
      <p:ext uri="{BB962C8B-B14F-4D97-AF65-F5344CB8AC3E}">
        <p14:creationId xmlns:p14="http://schemas.microsoft.com/office/powerpoint/2010/main" val="33429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70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6FD3D0-559B-B803-8DAA-1A6819AD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3" y="110837"/>
            <a:ext cx="2177647" cy="2265219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33D46D24-7D2E-44FF-D399-0535B8B8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73" y="553108"/>
            <a:ext cx="6891588" cy="261610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In neuerer Zeit hat sich </a:t>
            </a:r>
            <a:r>
              <a:rPr lang="de-DE" altLang="de-DE" sz="2000" b="1" kern="0" dirty="0">
                <a:solidFill>
                  <a:srgbClr val="FFFF00"/>
                </a:solidFill>
              </a:rPr>
              <a:t>Anton Zeilinger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(Quanten-Physiker und Physik-Nobelpreis-Träger 2022)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besonders hervorgetan, nachhaltig zu betonen, dass</a:t>
            </a:r>
          </a:p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Religion und Wissenschaft etwas völlig Getrenntes seien</a:t>
            </a:r>
          </a:p>
          <a:p>
            <a:pPr eaLnBrk="1" hangingPunct="1">
              <a:defRPr/>
            </a:pPr>
            <a:endParaRPr lang="de-DE" altLang="de-DE" sz="2800" b="1" kern="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dass sich beide nicht widersprechen.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7AA5A3E0-9A05-467F-41DD-E894088C3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296" y="2434078"/>
            <a:ext cx="903563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YouTube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EAAB6ABA-E7AD-535B-527B-75AA6484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45" y="3533941"/>
            <a:ext cx="8117715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Der Fehler, der immer wieder gemacht würde,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sei der,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sich </a:t>
            </a:r>
            <a:r>
              <a:rPr lang="de-DE" altLang="de-DE" sz="2000" b="1" kern="0" dirty="0">
                <a:solidFill>
                  <a:srgbClr val="FFFF00"/>
                </a:solidFill>
              </a:rPr>
              <a:t>religiöse Menschen in die Wissenschaft </a:t>
            </a:r>
            <a:r>
              <a:rPr lang="de-DE" altLang="de-DE" sz="2000" kern="0" dirty="0">
                <a:solidFill>
                  <a:prstClr val="white"/>
                </a:solidFill>
              </a:rPr>
              <a:t>hineinmischen und dass sich </a:t>
            </a:r>
            <a:r>
              <a:rPr lang="de-DE" altLang="de-DE" sz="2000" b="1" kern="0" dirty="0">
                <a:solidFill>
                  <a:srgbClr val="FFFF00"/>
                </a:solidFill>
              </a:rPr>
              <a:t>Wissenschaftler immer wieder in die Religion </a:t>
            </a:r>
            <a:r>
              <a:rPr lang="de-DE" altLang="de-DE" sz="2000" kern="0" dirty="0">
                <a:solidFill>
                  <a:prstClr val="white"/>
                </a:solidFill>
              </a:rPr>
              <a:t>hineinmischen würden.</a:t>
            </a:r>
          </a:p>
        </p:txBody>
      </p:sp>
    </p:spTree>
    <p:extLst>
      <p:ext uri="{BB962C8B-B14F-4D97-AF65-F5344CB8AC3E}">
        <p14:creationId xmlns:p14="http://schemas.microsoft.com/office/powerpoint/2010/main" val="8802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C1B0F3-58D0-0143-4484-DA1E0A03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869" y="3193658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YouTube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82B7C2D0-BD01-F7FC-09F8-CA714064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13" y="1194807"/>
            <a:ext cx="5517388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b="1" dirty="0">
                <a:solidFill>
                  <a:srgbClr val="FFFF00"/>
                </a:solidFill>
              </a:rPr>
              <a:t>Anton Zeilinger</a:t>
            </a:r>
            <a:endParaRPr lang="de-DE" altLang="de-DE" sz="2000" b="1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setzt sich entschieden dafür ein,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man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Wissenschaft und Glaube streng voneinander trennen </a:t>
            </a:r>
            <a:r>
              <a:rPr lang="de-DE" altLang="de-DE" sz="2000" kern="0" dirty="0">
                <a:solidFill>
                  <a:prstClr val="white"/>
                </a:solidFill>
              </a:rPr>
              <a:t>müsse.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61A8E2-282E-8326-649F-F365CDAD7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70" y="616531"/>
            <a:ext cx="2680001" cy="27877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51B7AD9-3F26-994E-CAF6-CDEB19A89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609" y="3859741"/>
            <a:ext cx="7079481" cy="175432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Das Verhältnis zwischen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Wissenschaft und Religion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sei über die Geschichte nur deswegen so sehr konfliktreich gewesen,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weil eine der beiden Seiten ihren</a:t>
            </a:r>
          </a:p>
          <a:p>
            <a:pPr eaLnBrk="1" hangingPunct="1">
              <a:defRPr/>
            </a:pPr>
            <a:r>
              <a:rPr lang="de-DE" altLang="de-DE" sz="2800" b="1" kern="0" noProof="1">
                <a:solidFill>
                  <a:srgbClr val="FFC000"/>
                </a:solidFill>
              </a:rPr>
              <a:t>Kompetenzbereich überschritten</a:t>
            </a:r>
            <a:r>
              <a:rPr lang="de-DE" altLang="de-DE" sz="2000" kern="0" noProof="1">
                <a:solidFill>
                  <a:prstClr val="white"/>
                </a:solidFill>
              </a:rPr>
              <a:t> hätte.</a:t>
            </a:r>
          </a:p>
        </p:txBody>
      </p:sp>
    </p:spTree>
    <p:extLst>
      <p:ext uri="{BB962C8B-B14F-4D97-AF65-F5344CB8AC3E}">
        <p14:creationId xmlns:p14="http://schemas.microsoft.com/office/powerpoint/2010/main" val="332081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13D01F-57A1-EE5B-1A98-51E1F188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7" y="259392"/>
            <a:ext cx="8437060" cy="57534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E60DDB1-539F-FC10-FAF3-C0D26A80B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886" y="6249676"/>
            <a:ext cx="901881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55A700-2887-F872-AA06-D238C8027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7" y="259392"/>
            <a:ext cx="6090671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Galilei</a:t>
            </a:r>
            <a:r>
              <a:rPr lang="de-DE" altLang="de-DE" sz="2000" kern="0" dirty="0">
                <a:solidFill>
                  <a:prstClr val="white"/>
                </a:solidFill>
              </a:rPr>
              <a:t> wurde gezwungen, seine wissenschaftlichen Erkenntnisse </a:t>
            </a:r>
            <a:r>
              <a:rPr lang="de-DE" altLang="de-DE" sz="2000" b="1" kern="0" dirty="0">
                <a:solidFill>
                  <a:srgbClr val="FFFF00"/>
                </a:solidFill>
              </a:rPr>
              <a:t>als falsch zu bezeugen</a:t>
            </a:r>
            <a:r>
              <a:rPr lang="de-DE" altLang="de-DE" sz="2000" kern="0" dirty="0">
                <a:solidFill>
                  <a:prstClr val="white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10636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7879A38-ED91-B21B-F1E2-8B511829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023" y="404255"/>
            <a:ext cx="6684817" cy="317009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Das Problem sei (so Zeilinger),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dass die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theologische Seite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(z.B. vor 400 Jahren; aber auch noch heute)</a:t>
            </a:r>
            <a:r>
              <a:rPr lang="de-DE" altLang="de-DE" sz="2000" kern="0" noProof="1">
                <a:solidFill>
                  <a:srgbClr val="FFFF00"/>
                </a:solidFill>
              </a:rPr>
              <a:t> </a:t>
            </a:r>
          </a:p>
          <a:p>
            <a:pPr eaLnBrk="1" hangingPunct="1">
              <a:defRPr/>
            </a:pPr>
            <a:endParaRPr lang="de-DE" altLang="de-DE" sz="2000" kern="0" noProof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de-DE" altLang="de-DE" sz="2000" kern="0" noProof="1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immer wieder </a:t>
            </a:r>
          </a:p>
          <a:p>
            <a:pPr eaLnBrk="1" hangingPunct="1">
              <a:defRPr/>
            </a:pPr>
            <a:r>
              <a:rPr lang="de-DE" altLang="de-DE" sz="2000" b="1" kern="0" noProof="1">
                <a:solidFill>
                  <a:srgbClr val="FFFF00"/>
                </a:solidFill>
              </a:rPr>
              <a:t>Positionen zur Entstehung der Welt und des Lebens </a:t>
            </a:r>
            <a:r>
              <a:rPr lang="de-DE" altLang="de-DE" sz="2000" kern="0" noProof="1">
                <a:solidFill>
                  <a:prstClr val="white"/>
                </a:solidFill>
              </a:rPr>
              <a:t>vertreten hat, </a:t>
            </a:r>
          </a:p>
          <a:p>
            <a:pPr eaLnBrk="1" hangingPunct="1">
              <a:defRPr/>
            </a:pPr>
            <a:endParaRPr lang="de-DE" altLang="de-DE" sz="2000" kern="0" noProof="1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die sich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als nicht haltbar </a:t>
            </a:r>
            <a:r>
              <a:rPr lang="de-DE" altLang="de-DE" sz="2000" kern="0" noProof="1">
                <a:solidFill>
                  <a:prstClr val="white"/>
                </a:solidFill>
              </a:rPr>
              <a:t>erwiesen haben.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7B2863-8365-8544-F80D-AF468676A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757" y="4169081"/>
            <a:ext cx="6298486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Die Religion hätte sich unzulässigerweise in die Wissenschaft hineingemischt.</a:t>
            </a:r>
          </a:p>
        </p:txBody>
      </p:sp>
    </p:spTree>
    <p:extLst>
      <p:ext uri="{BB962C8B-B14F-4D97-AF65-F5344CB8AC3E}">
        <p14:creationId xmlns:p14="http://schemas.microsoft.com/office/powerpoint/2010/main" val="26728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7B2863-8365-8544-F80D-AF468676A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684" y="1167974"/>
            <a:ext cx="6684817" cy="317009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Die religiösen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Positionen zur Entstehung der Welt und des Lebens </a:t>
            </a:r>
            <a:r>
              <a:rPr lang="de-DE" altLang="de-DE" sz="2000" kern="0" noProof="1">
                <a:solidFill>
                  <a:prstClr val="white"/>
                </a:solidFill>
              </a:rPr>
              <a:t>seien dann</a:t>
            </a:r>
          </a:p>
          <a:p>
            <a:pPr eaLnBrk="1" hangingPunct="1">
              <a:defRPr/>
            </a:pPr>
            <a:endParaRPr lang="de-DE" altLang="de-DE" sz="2000" kern="0" noProof="1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(ganz einfach)</a:t>
            </a:r>
          </a:p>
          <a:p>
            <a:pPr eaLnBrk="1" hangingPunct="1">
              <a:defRPr/>
            </a:pPr>
            <a:endParaRPr lang="de-DE" altLang="de-DE" sz="2000" kern="0" noProof="1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durch die Wissenschaft widerlegt worden, </a:t>
            </a:r>
          </a:p>
          <a:p>
            <a:pPr eaLnBrk="1" hangingPunct="1">
              <a:defRPr/>
            </a:pPr>
            <a:endParaRPr lang="de-DE" altLang="de-DE" sz="2000" kern="0" noProof="1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und daraus sei dann illegalerweise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der Schluss gezogen worden, </a:t>
            </a:r>
          </a:p>
          <a:p>
            <a:pPr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dass die Religion widerlegt worden sei.</a:t>
            </a:r>
          </a:p>
        </p:txBody>
      </p:sp>
    </p:spTree>
    <p:extLst>
      <p:ext uri="{BB962C8B-B14F-4D97-AF65-F5344CB8AC3E}">
        <p14:creationId xmlns:p14="http://schemas.microsoft.com/office/powerpoint/2010/main" val="403611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1DE6C2-CD87-03F9-F620-FBC91087D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49" y="2202872"/>
            <a:ext cx="3768677" cy="3688624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33D46D24-7D2E-44FF-D399-0535B8B8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45" y="612559"/>
            <a:ext cx="7502464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Aber umgekehrt (so Zeilinger) würde heute genau derselbe Fehler gemacht: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2A33856-ADB9-1FBE-87CA-100F4283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623" y="5645277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2FB5B253-30A8-549A-C907-33C4239D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8" y="1407715"/>
            <a:ext cx="7502464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b="1" dirty="0">
                <a:solidFill>
                  <a:srgbClr val="FFFF00"/>
                </a:solidFill>
              </a:rPr>
              <a:t>Richard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lang="de-DE" sz="2000" b="1" dirty="0">
                <a:solidFill>
                  <a:srgbClr val="FFFF00"/>
                </a:solidFill>
              </a:rPr>
              <a:t>Dawkins </a:t>
            </a:r>
            <a:r>
              <a:rPr lang="de-DE" altLang="de-DE" sz="2000" kern="0" dirty="0">
                <a:solidFill>
                  <a:prstClr val="white"/>
                </a:solidFill>
              </a:rPr>
              <a:t>wende wissenschaftliches Denken auf religiöse Erkenntnisse an.</a:t>
            </a:r>
          </a:p>
        </p:txBody>
      </p:sp>
    </p:spTree>
    <p:extLst>
      <p:ext uri="{BB962C8B-B14F-4D97-AF65-F5344CB8AC3E}">
        <p14:creationId xmlns:p14="http://schemas.microsoft.com/office/powerpoint/2010/main" val="35924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Grafik 5" descr="betender Mensch.jpg">
            <a:extLst>
              <a:ext uri="{FF2B5EF4-FFF2-40B4-BE49-F238E27FC236}">
                <a16:creationId xmlns:a16="http://schemas.microsoft.com/office/drawing/2014/main" id="{F7856BC1-F891-5446-A426-B8CDE91B4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1" y="166706"/>
            <a:ext cx="3019043" cy="420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Grafik 5" descr="denkender Mensch2.jpg">
            <a:extLst>
              <a:ext uri="{FF2B5EF4-FFF2-40B4-BE49-F238E27FC236}">
                <a16:creationId xmlns:a16="http://schemas.microsoft.com/office/drawing/2014/main" id="{848ECCDF-545D-708F-C4C7-D739CC44D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2" y="235531"/>
            <a:ext cx="4205264" cy="406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3">
            <a:extLst>
              <a:ext uri="{FF2B5EF4-FFF2-40B4-BE49-F238E27FC236}">
                <a16:creationId xmlns:a16="http://schemas.microsoft.com/office/drawing/2014/main" id="{EC1CA2BC-89A8-8483-3B63-E7F404B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76" y="4689870"/>
            <a:ext cx="8645235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Was unterscheidet diese beiden Formen des Denkens?</a:t>
            </a:r>
          </a:p>
          <a:p>
            <a:pPr algn="ctr" eaLnBrk="1" hangingPunct="1">
              <a:defRPr/>
            </a:pPr>
            <a:endParaRPr lang="de-DE" altLang="de-DE" sz="2000" b="1" kern="0" noProof="1">
              <a:solidFill>
                <a:prstClr val="white"/>
              </a:solidFill>
            </a:endParaRPr>
          </a:p>
          <a:p>
            <a:pPr algn="ctr"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Was sind die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Denk-Gesetze des wissenschaftlichen Denkens?</a:t>
            </a:r>
          </a:p>
          <a:p>
            <a:pPr algn="ctr" eaLnBrk="1" hangingPunct="1">
              <a:defRPr/>
            </a:pPr>
            <a:r>
              <a:rPr lang="de-DE" altLang="de-DE" sz="2000" kern="0" noProof="1">
                <a:solidFill>
                  <a:prstClr val="white"/>
                </a:solidFill>
              </a:rPr>
              <a:t>Was sind die </a:t>
            </a:r>
            <a:r>
              <a:rPr lang="de-DE" altLang="de-DE" sz="2000" b="1" kern="0" noProof="1">
                <a:solidFill>
                  <a:srgbClr val="FFFF00"/>
                </a:solidFill>
              </a:rPr>
              <a:t>Denk-Gesetze des religiösen Denkens?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A1F8DD23-9F68-7E08-5995-3FF2754A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690" y="4349465"/>
            <a:ext cx="748147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7365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33D46D24-7D2E-44FF-D399-0535B8B8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83" y="436021"/>
            <a:ext cx="763385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Dawkins</a:t>
            </a:r>
            <a:r>
              <a:rPr lang="de-DE" altLang="de-DE" sz="2000" kern="0" dirty="0">
                <a:solidFill>
                  <a:prstClr val="white"/>
                </a:solidFill>
              </a:rPr>
              <a:t> behauptet,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aus der naturwissenschaftlichen Position heraus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die religiöse Ansicht der Welt widerlegen könne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(und macht die Religion sogar lächerlich). 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C325C988-9B80-46EC-7F98-1E3FF8E85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058" y="3075057"/>
            <a:ext cx="3144979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hält </a:t>
            </a:r>
            <a:r>
              <a:rPr lang="de-DE" altLang="de-DE" sz="2000" b="1" kern="0" dirty="0">
                <a:solidFill>
                  <a:prstClr val="white"/>
                </a:solidFill>
              </a:rPr>
              <a:t>Anton Zeilinger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für einen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Unsinn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E1774D-405F-D851-758C-59C6F756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11" y="1429563"/>
            <a:ext cx="3505504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4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Grafik 1" descr="Dawkins diskutiert mit Pell.jpg">
            <a:extLst>
              <a:ext uri="{FF2B5EF4-FFF2-40B4-BE49-F238E27FC236}">
                <a16:creationId xmlns:a16="http://schemas.microsoft.com/office/drawing/2014/main" id="{BF868292-7CD3-EE1D-FDC2-2420D3D9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194293"/>
            <a:ext cx="8542976" cy="504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3">
            <a:extLst>
              <a:ext uri="{FF2B5EF4-FFF2-40B4-BE49-F238E27FC236}">
                <a16:creationId xmlns:a16="http://schemas.microsoft.com/office/drawing/2014/main" id="{896D1EA8-A86D-A7E6-258F-A920D628D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494" y="5430584"/>
            <a:ext cx="4874051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Dawkins</a:t>
            </a:r>
            <a:r>
              <a:rPr lang="de-DE" altLang="de-DE" sz="2000" kern="0" dirty="0">
                <a:solidFill>
                  <a:prstClr val="white"/>
                </a:solidFill>
              </a:rPr>
              <a:t> in einer Fernseh-Diskussion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mit dem australischen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Kardinal Pell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E8097F-A43A-15D2-1B8E-A2AC9951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951" y="5215736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2068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64" y="2156266"/>
            <a:ext cx="650471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„Ich werde immer wieder gefragt, ob man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aus der quantenmechanischen Position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Existenz Gottes beweisen könne.“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82B7C2D0-BD01-F7FC-09F8-CA714064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26" y="456955"/>
            <a:ext cx="8035636" cy="144655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b="1" dirty="0">
                <a:solidFill>
                  <a:srgbClr val="FFFF00"/>
                </a:solidFill>
              </a:rPr>
              <a:t>Anton Zeilinger</a:t>
            </a:r>
            <a:endParaRPr lang="de-DE" altLang="de-DE" sz="2000" b="1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kritisiert auch die </a:t>
            </a:r>
            <a:r>
              <a:rPr lang="de-DE" altLang="de-DE" sz="2800" b="1" kern="0" dirty="0">
                <a:solidFill>
                  <a:srgbClr val="FFC000"/>
                </a:solidFill>
              </a:rPr>
              <a:t>Gottesbeweise</a:t>
            </a:r>
            <a:r>
              <a:rPr lang="de-DE" altLang="de-DE" sz="2000" b="1" kern="0" dirty="0">
                <a:solidFill>
                  <a:prstClr val="white"/>
                </a:solidFill>
              </a:rPr>
              <a:t>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ja: schon die Absicht,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Existenz Gottes überhaupt beweisen zu wollen. 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FC281CFF-DAAA-B6B3-520B-9347EB76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78" y="3326978"/>
            <a:ext cx="8153396" cy="206210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ich antworte: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„Du kannst das doch nicht wirklich wollen,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wir die Existenz Gottes beweisen könnten“;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denn </a:t>
            </a:r>
            <a:r>
              <a:rPr lang="de-DE" altLang="de-DE" sz="2800" b="1" kern="0" dirty="0">
                <a:solidFill>
                  <a:srgbClr val="FFC000"/>
                </a:solidFill>
              </a:rPr>
              <a:t>das wäre das Ende der Religion</a:t>
            </a:r>
            <a:r>
              <a:rPr lang="de-DE" altLang="de-DE" sz="2000" kern="0" dirty="0">
                <a:solidFill>
                  <a:prstClr val="white"/>
                </a:solidFill>
              </a:rPr>
              <a:t>;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denn dann würde das Wort </a:t>
            </a:r>
            <a:r>
              <a:rPr lang="de-DE" altLang="de-DE" sz="2000" b="1" kern="0" dirty="0">
                <a:solidFill>
                  <a:srgbClr val="FFFF00"/>
                </a:solidFill>
              </a:rPr>
              <a:t>„Glaube“ </a:t>
            </a:r>
            <a:r>
              <a:rPr lang="de-DE" altLang="de-DE" sz="2000" kern="0" dirty="0">
                <a:solidFill>
                  <a:prstClr val="white"/>
                </a:solidFill>
              </a:rPr>
              <a:t>keine Bedeutung mehr besitzen. </a:t>
            </a:r>
          </a:p>
        </p:txBody>
      </p:sp>
    </p:spTree>
    <p:extLst>
      <p:ext uri="{BB962C8B-B14F-4D97-AF65-F5344CB8AC3E}">
        <p14:creationId xmlns:p14="http://schemas.microsoft.com/office/powerpoint/2010/main" val="12266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F5CCE20-6192-27F4-3A92-422DAB30A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2" y="166255"/>
            <a:ext cx="6119391" cy="498391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CC1B0F3-58D0-0143-4484-DA1E0A039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1" y="4903949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YouTube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49" y="5288665"/>
            <a:ext cx="6774873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Zeilinger gewinnt mit diesem Standpunkt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einer völligen Trennung von Wissenschaft und Religion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Sympathie des </a:t>
            </a:r>
            <a:r>
              <a:rPr lang="de-DE" altLang="de-DE" sz="2000" b="1" kern="0" dirty="0">
                <a:solidFill>
                  <a:srgbClr val="FFFF00"/>
                </a:solidFill>
              </a:rPr>
              <a:t>Erzbischofs Franz Lackner  </a:t>
            </a:r>
          </a:p>
        </p:txBody>
      </p:sp>
    </p:spTree>
    <p:extLst>
      <p:ext uri="{BB962C8B-B14F-4D97-AF65-F5344CB8AC3E}">
        <p14:creationId xmlns:p14="http://schemas.microsoft.com/office/powerpoint/2010/main" val="625846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2D705B5E-5120-E25E-CC7E-0D93AB23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8" y="3378014"/>
            <a:ext cx="7800109" cy="113877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Beide (Wissenschaft und Religion) stellen doch dieselbe Frage: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800" kern="0" dirty="0">
                <a:solidFill>
                  <a:srgbClr val="FFC000"/>
                </a:solidFill>
              </a:rPr>
              <a:t>„Woher kommt das Alles? 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9E93C632-F789-04E4-A588-3787E68E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8" y="1279384"/>
            <a:ext cx="7800109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macht man es sich damit nicht </a:t>
            </a:r>
            <a:r>
              <a:rPr lang="de-DE" altLang="de-DE" sz="2000" b="1" kern="0" dirty="0">
                <a:solidFill>
                  <a:srgbClr val="FFFF00"/>
                </a:solidFill>
              </a:rPr>
              <a:t>viel zu einfach?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Geht das überhaupt: </a:t>
            </a:r>
          </a:p>
          <a:p>
            <a:pPr eaLnBrk="1" hangingPunct="1">
              <a:defRPr/>
            </a:pPr>
            <a:r>
              <a:rPr lang="de-DE" sz="2000" b="1" dirty="0">
                <a:solidFill>
                  <a:srgbClr val="FFFF00"/>
                </a:solidFill>
              </a:rPr>
              <a:t>Glaube und Wissen </a:t>
            </a:r>
          </a:p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auf die Dauer völlig voneinander trennen? </a:t>
            </a:r>
            <a:endParaRPr lang="de-DE" altLang="de-DE" sz="20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F523BAB-8E4D-2AEF-E7C6-37CE960E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32" y="2790901"/>
            <a:ext cx="8111123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Manche Wissenschaftler (so Heisenberg) sagen: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Glauben und Wissen lassen sich auf die Dauer nicht völlig trennen;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denn die </a:t>
            </a:r>
            <a:r>
              <a:rPr lang="de-DE" sz="2000" b="1" dirty="0">
                <a:solidFill>
                  <a:srgbClr val="FFFF00"/>
                </a:solidFill>
              </a:rPr>
              <a:t>Welt der Werte </a:t>
            </a:r>
            <a:r>
              <a:rPr lang="de-DE" sz="2000" dirty="0">
                <a:solidFill>
                  <a:prstClr val="white"/>
                </a:solidFill>
              </a:rPr>
              <a:t>ist eben doch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mit der </a:t>
            </a:r>
            <a:r>
              <a:rPr lang="de-DE" sz="2000" b="1" dirty="0">
                <a:solidFill>
                  <a:srgbClr val="FFFF00"/>
                </a:solidFill>
              </a:rPr>
              <a:t>Welt der wissenschaftlichen Wirklichkeit </a:t>
            </a:r>
            <a:r>
              <a:rPr lang="de-DE" sz="2000" dirty="0">
                <a:solidFill>
                  <a:prstClr val="white"/>
                </a:solidFill>
              </a:rPr>
              <a:t>verknüpft.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77A3D0-8A74-ABDD-FE93-A8D71DC42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33" y="4921346"/>
            <a:ext cx="7663376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Eigentlich muss doch die </a:t>
            </a:r>
            <a:r>
              <a:rPr lang="de-DE" sz="2000" b="1" dirty="0">
                <a:solidFill>
                  <a:srgbClr val="FFFF00"/>
                </a:solidFill>
              </a:rPr>
              <a:t>Werteskala der Religion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immer das ganze Wissen der betreffenden Zeit mit einbeziehen.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D957ED-6102-788B-5C5E-061A2C16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04" y="245137"/>
            <a:ext cx="2154792" cy="22969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3024657-1626-E69E-CE73-B2BE537B9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867" y="2364405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3725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185" y="1582572"/>
            <a:ext cx="677487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Kann man </a:t>
            </a:r>
            <a:r>
              <a:rPr lang="de-DE" altLang="de-DE" sz="2000" b="1" kern="0" dirty="0">
                <a:solidFill>
                  <a:prstClr val="white"/>
                </a:solidFill>
              </a:rPr>
              <a:t>Religion </a:t>
            </a:r>
            <a:r>
              <a:rPr lang="de-DE" altLang="de-DE" sz="2000" kern="0" dirty="0">
                <a:solidFill>
                  <a:prstClr val="white"/>
                </a:solidFill>
              </a:rPr>
              <a:t>von der </a:t>
            </a:r>
            <a:r>
              <a:rPr lang="de-DE" altLang="de-DE" sz="2000" b="1" kern="0" dirty="0">
                <a:solidFill>
                  <a:prstClr val="white"/>
                </a:solidFill>
              </a:rPr>
              <a:t>Wissenschaft </a:t>
            </a:r>
            <a:r>
              <a:rPr lang="de-DE" altLang="de-DE" sz="2000" kern="0" dirty="0">
                <a:solidFill>
                  <a:prstClr val="white"/>
                </a:solidFill>
              </a:rPr>
              <a:t>abtrennen?</a:t>
            </a:r>
            <a:endParaRPr lang="de-DE" altLang="de-DE" sz="2000" kern="0" dirty="0">
              <a:solidFill>
                <a:srgbClr val="FFFF00"/>
              </a:solidFill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7AF78670-804E-008B-5506-A19CA2C67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185" y="2677084"/>
            <a:ext cx="6774873" cy="52322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Brauche ich dazu nicht </a:t>
            </a:r>
            <a:r>
              <a:rPr lang="de-DE" altLang="de-DE" sz="2800" kern="0" dirty="0">
                <a:solidFill>
                  <a:srgbClr val="FFC000"/>
                </a:solidFill>
              </a:rPr>
              <a:t>zwei Gehirne</a:t>
            </a:r>
            <a:r>
              <a:rPr lang="de-DE" altLang="de-DE" sz="2000" kern="0" dirty="0">
                <a:solidFill>
                  <a:prstClr val="white"/>
                </a:solidFill>
              </a:rPr>
              <a:t>?</a:t>
            </a:r>
            <a:endParaRPr lang="de-DE" altLang="de-DE" sz="20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2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Grafik 5" descr="2 Gehirne.jpg">
            <a:extLst>
              <a:ext uri="{FF2B5EF4-FFF2-40B4-BE49-F238E27FC236}">
                <a16:creationId xmlns:a16="http://schemas.microsoft.com/office/drawing/2014/main" id="{BF90577D-F8C9-F4DA-141D-26A755A4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63" y="1968214"/>
            <a:ext cx="4752975" cy="42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Grafik 9" descr="Hirnschaltung1.jpg">
            <a:extLst>
              <a:ext uri="{FF2B5EF4-FFF2-40B4-BE49-F238E27FC236}">
                <a16:creationId xmlns:a16="http://schemas.microsoft.com/office/drawing/2014/main" id="{21B1B534-FB50-F594-3A1E-949322E24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84" y="933292"/>
            <a:ext cx="2121803" cy="165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Grafik 10" descr="Hirnschaltung2.jpg">
            <a:extLst>
              <a:ext uri="{FF2B5EF4-FFF2-40B4-BE49-F238E27FC236}">
                <a16:creationId xmlns:a16="http://schemas.microsoft.com/office/drawing/2014/main" id="{AEF244FC-86E4-2759-5BAC-AB8774D3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02" y="417275"/>
            <a:ext cx="1326356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3">
            <a:extLst>
              <a:ext uri="{FF2B5EF4-FFF2-40B4-BE49-F238E27FC236}">
                <a16:creationId xmlns:a16="http://schemas.microsoft.com/office/drawing/2014/main" id="{DD6F22A8-5A0F-4832-3BC5-35FC60C9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5" y="2705109"/>
            <a:ext cx="2278859" cy="203132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Es scheint vielen Menschen tatsächlich möglich zu sein,</a:t>
            </a:r>
          </a:p>
          <a:p>
            <a:pPr>
              <a:defRPr/>
            </a:pPr>
            <a:endParaRPr lang="de-DE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mit </a:t>
            </a:r>
            <a:r>
              <a:rPr lang="de-DE" b="1" dirty="0">
                <a:solidFill>
                  <a:srgbClr val="FFFF00"/>
                </a:solidFill>
              </a:rPr>
              <a:t>zwei Gehirnen </a:t>
            </a:r>
            <a:r>
              <a:rPr lang="de-DE" dirty="0">
                <a:solidFill>
                  <a:prstClr val="white"/>
                </a:solidFill>
              </a:rPr>
              <a:t>zu denken: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DA525183-0F74-0DF7-0081-1AA922C5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59" y="666144"/>
            <a:ext cx="2459600" cy="92333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auf der anderen Seite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das </a:t>
            </a:r>
            <a:r>
              <a:rPr lang="de-DE" b="1" dirty="0">
                <a:solidFill>
                  <a:srgbClr val="FFFF00"/>
                </a:solidFill>
              </a:rPr>
              <a:t>religiöse Denken</a:t>
            </a: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830E8155-DAC1-CB23-D8B7-9DE523B5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438" y="342982"/>
            <a:ext cx="3892203" cy="64633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auf der einen Seite 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das </a:t>
            </a:r>
            <a:r>
              <a:rPr lang="de-DE" b="1" dirty="0">
                <a:solidFill>
                  <a:srgbClr val="FFFF00"/>
                </a:solidFill>
              </a:rPr>
              <a:t>wissenschaftliche Denken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DB86CA3-E189-0990-5198-5E797104118E}"/>
              </a:ext>
            </a:extLst>
          </p:cNvPr>
          <p:cNvCxnSpPr>
            <a:cxnSpLocks/>
          </p:cNvCxnSpPr>
          <p:nvPr/>
        </p:nvCxnSpPr>
        <p:spPr>
          <a:xfrm>
            <a:off x="1495409" y="1589478"/>
            <a:ext cx="2245323" cy="1115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EF84A58-57A4-804A-D16C-AE1DA2DA5484}"/>
              </a:ext>
            </a:extLst>
          </p:cNvPr>
          <p:cNvCxnSpPr>
            <a:cxnSpLocks/>
          </p:cNvCxnSpPr>
          <p:nvPr/>
        </p:nvCxnSpPr>
        <p:spPr>
          <a:xfrm flipH="1">
            <a:off x="5652835" y="1006459"/>
            <a:ext cx="1052748" cy="1698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asser in Wein2.jpg">
            <a:extLst>
              <a:ext uri="{FF2B5EF4-FFF2-40B4-BE49-F238E27FC236}">
                <a16:creationId xmlns:a16="http://schemas.microsoft.com/office/drawing/2014/main" id="{FF9ABBC0-E225-506D-8E56-0904C891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58" y="230981"/>
            <a:ext cx="2586199" cy="33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DDFC9CA-103C-92B7-1714-E14F8DBFE413}"/>
              </a:ext>
            </a:extLst>
          </p:cNvPr>
          <p:cNvSpPr txBox="1"/>
          <p:nvPr/>
        </p:nvSpPr>
        <p:spPr>
          <a:xfrm>
            <a:off x="4711386" y="4838965"/>
            <a:ext cx="2886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err="1">
                <a:solidFill>
                  <a:prstClr val="white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</a:t>
            </a:r>
            <a:r>
              <a:rPr lang="de-DE" sz="2000" b="1" dirty="0">
                <a:solidFill>
                  <a:prstClr val="white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2,5: Hochzeit zu Kana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963E97C0-CD4B-C5B6-FC60-1D934F87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46" y="334999"/>
            <a:ext cx="3892203" cy="175432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auf der einen Seite 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das </a:t>
            </a:r>
            <a:r>
              <a:rPr lang="de-DE" b="1" dirty="0">
                <a:solidFill>
                  <a:srgbClr val="FFFF00"/>
                </a:solidFill>
              </a:rPr>
              <a:t>wissenschaftliche Denken:</a:t>
            </a:r>
          </a:p>
          <a:p>
            <a:pPr>
              <a:defRPr/>
            </a:pPr>
            <a:endParaRPr lang="de-DE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Die Naturgesetze schließen aus, dass sich Wasser in Wein verwandeln kann.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69D007-0654-B503-3C34-40183BA7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00" y="3022726"/>
            <a:ext cx="4561880" cy="36258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7A9404-0F76-F3C3-005E-C1024848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313" y="5247011"/>
            <a:ext cx="4346803" cy="448231"/>
          </a:xfrm>
          <a:prstGeom prst="rect">
            <a:avLst/>
          </a:prstGeom>
        </p:spPr>
      </p:pic>
      <p:sp>
        <p:nvSpPr>
          <p:cNvPr id="12" name="Textfeld 3">
            <a:extLst>
              <a:ext uri="{FF2B5EF4-FFF2-40B4-BE49-F238E27FC236}">
                <a16:creationId xmlns:a16="http://schemas.microsoft.com/office/drawing/2014/main" id="{30E0B958-B47B-FB11-0B93-B8C583B1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49" y="2219219"/>
            <a:ext cx="2881547" cy="64633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auf der anderen Seite 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das </a:t>
            </a:r>
            <a:r>
              <a:rPr lang="de-DE" b="1" dirty="0">
                <a:solidFill>
                  <a:srgbClr val="FFFF00"/>
                </a:solidFill>
              </a:rPr>
              <a:t>religiöse Denken:</a:t>
            </a:r>
          </a:p>
        </p:txBody>
      </p:sp>
    </p:spTree>
    <p:extLst>
      <p:ext uri="{BB962C8B-B14F-4D97-AF65-F5344CB8AC3E}">
        <p14:creationId xmlns:p14="http://schemas.microsoft.com/office/powerpoint/2010/main" val="40140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1602087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36BEFF-A167-E1FC-A755-7C3EB3FC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1094255"/>
            <a:ext cx="7446819" cy="224676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Religion zwingt zu einer völlig anderen Form des Denkens,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mit </a:t>
            </a:r>
            <a:r>
              <a:rPr lang="de-DE" sz="2000" b="1" dirty="0">
                <a:solidFill>
                  <a:srgbClr val="FFFF00"/>
                </a:solidFill>
              </a:rPr>
              <a:t>Denk-Gesetzen, </a:t>
            </a:r>
          </a:p>
          <a:p>
            <a:pPr>
              <a:defRPr/>
            </a:pPr>
            <a:endParaRPr lang="de-DE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die dem wissenschaftlichen Denken widersprechen.</a:t>
            </a:r>
          </a:p>
        </p:txBody>
      </p:sp>
    </p:spTree>
    <p:extLst>
      <p:ext uri="{BB962C8B-B14F-4D97-AF65-F5344CB8AC3E}">
        <p14:creationId xmlns:p14="http://schemas.microsoft.com/office/powerpoint/2010/main" val="90241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2C090A-9D21-9B74-2DBB-ABB942F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82" y="208090"/>
            <a:ext cx="7810241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Ende des 19. Jahrhunderts positionierte sich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Biologe </a:t>
            </a:r>
            <a:r>
              <a:rPr lang="de-DE" sz="2800" b="1" dirty="0">
                <a:solidFill>
                  <a:srgbClr val="FFC000"/>
                </a:solidFill>
              </a:rPr>
              <a:t>Ernst Haeckel </a:t>
            </a:r>
            <a:r>
              <a:rPr lang="de-DE" sz="2000" dirty="0">
                <a:solidFill>
                  <a:prstClr val="white"/>
                </a:solidFill>
              </a:rPr>
              <a:t>gegen die Religion.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D62DED-80FD-D739-BE1C-16B985DC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79" y="2483917"/>
            <a:ext cx="3646448" cy="34873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D664F76-7251-BA19-EEDD-33A8FABB7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70" y="1115560"/>
            <a:ext cx="8137679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Er bezeichnete den göttlichen Schöpfungsakt schlechthin als falsch,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weil sich Arten </a:t>
            </a:r>
            <a:r>
              <a:rPr lang="de-DE" sz="2000" b="1" dirty="0">
                <a:solidFill>
                  <a:srgbClr val="FFFF00"/>
                </a:solidFill>
              </a:rPr>
              <a:t>ohne Gottes Mithilfe </a:t>
            </a:r>
            <a:r>
              <a:rPr lang="de-DE" sz="2000" dirty="0">
                <a:solidFill>
                  <a:prstClr val="white"/>
                </a:solidFill>
              </a:rPr>
              <a:t>entwickelt haben.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8EA80B-A914-D699-13CE-25A556D56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294" y="2105565"/>
            <a:ext cx="4214145" cy="347787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Haeckel vertrat einen </a:t>
            </a:r>
            <a:r>
              <a:rPr lang="de-DE" sz="2000" b="1" dirty="0">
                <a:solidFill>
                  <a:srgbClr val="FFFF00"/>
                </a:solidFill>
              </a:rPr>
              <a:t>Monismus</a:t>
            </a:r>
            <a:r>
              <a:rPr lang="de-DE" sz="2000" dirty="0">
                <a:solidFill>
                  <a:prstClr val="white"/>
                </a:solidFill>
              </a:rPr>
              <a:t>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Universum habe sich selbstständig aus einer Ursubstanz entwickelt – </a:t>
            </a:r>
            <a:r>
              <a:rPr lang="de-DE" sz="2000" b="1" dirty="0">
                <a:solidFill>
                  <a:srgbClr val="FFFF00"/>
                </a:solidFill>
              </a:rPr>
              <a:t>ohne Gottes Mitwirkung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Welt sei </a:t>
            </a:r>
            <a:r>
              <a:rPr lang="de-DE" sz="2000" b="1" dirty="0">
                <a:solidFill>
                  <a:srgbClr val="FFFF00"/>
                </a:solidFill>
              </a:rPr>
              <a:t>aus ihrer eigenen Dynamik</a:t>
            </a:r>
            <a:r>
              <a:rPr lang="de-DE" sz="2000" dirty="0">
                <a:solidFill>
                  <a:prstClr val="white"/>
                </a:solidFill>
              </a:rPr>
              <a:t> heraus entstanden.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Dazu brauchen wir keinen Gott.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7577D8-4B03-0C96-CF72-94FF69CE3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623" y="5971313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1357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8EDD7557-EA59-96D2-2DC9-B6B906ED2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75" y="154997"/>
            <a:ext cx="7691655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Der Begründer der </a:t>
            </a:r>
            <a:r>
              <a:rPr lang="de-DE" sz="2000" b="1" dirty="0">
                <a:solidFill>
                  <a:srgbClr val="FFFF00"/>
                </a:solidFill>
              </a:rPr>
              <a:t>Urknalltheorie: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 eaLnBrk="1" hangingPunct="1">
              <a:defRPr/>
            </a:pPr>
            <a:r>
              <a:rPr lang="de-DE" sz="2000" b="1" dirty="0">
                <a:solidFill>
                  <a:srgbClr val="FFFF00"/>
                </a:solidFill>
              </a:rPr>
              <a:t>Georges </a:t>
            </a:r>
            <a:r>
              <a:rPr lang="de-DE" sz="2000" b="1" dirty="0" err="1">
                <a:solidFill>
                  <a:srgbClr val="FFFF00"/>
                </a:solidFill>
              </a:rPr>
              <a:t>Lemaître</a:t>
            </a:r>
            <a:r>
              <a:rPr lang="de-DE" sz="2000" dirty="0">
                <a:solidFill>
                  <a:prstClr val="white"/>
                </a:solidFill>
              </a:rPr>
              <a:t> [nicht Hubble],</a:t>
            </a:r>
          </a:p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(belgischer Theologe, katholischer Priester und Astrophysiker)</a:t>
            </a:r>
          </a:p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konnte (offenbar problemlos) </a:t>
            </a:r>
            <a:r>
              <a:rPr lang="de-DE" sz="2000" b="1" dirty="0">
                <a:solidFill>
                  <a:srgbClr val="FFFF00"/>
                </a:solidFill>
              </a:rPr>
              <a:t>beides Denken </a:t>
            </a:r>
          </a:p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in ein und demselben Kopf </a:t>
            </a:r>
            <a:r>
              <a:rPr lang="de-DE" sz="2000" b="1" dirty="0">
                <a:solidFill>
                  <a:srgbClr val="FFFF00"/>
                </a:solidFill>
              </a:rPr>
              <a:t>nebeneinander ablaufen lassen:</a:t>
            </a:r>
          </a:p>
          <a:p>
            <a:pPr eaLnBrk="1" hangingPunct="1">
              <a:defRPr/>
            </a:pPr>
            <a:r>
              <a:rPr lang="de-DE" sz="2000" dirty="0">
                <a:solidFill>
                  <a:prstClr val="white"/>
                </a:solidFill>
              </a:rPr>
              <a:t>sowohl </a:t>
            </a:r>
            <a:r>
              <a:rPr lang="de-DE" sz="2000" b="1" dirty="0">
                <a:solidFill>
                  <a:srgbClr val="FFFF00"/>
                </a:solidFill>
              </a:rPr>
              <a:t>Naturwissenschaft</a:t>
            </a:r>
            <a:r>
              <a:rPr lang="de-DE" sz="2000" dirty="0">
                <a:solidFill>
                  <a:prstClr val="white"/>
                </a:solidFill>
              </a:rPr>
              <a:t> als auch </a:t>
            </a:r>
            <a:r>
              <a:rPr lang="de-DE" sz="2000" b="1" dirty="0">
                <a:solidFill>
                  <a:srgbClr val="FFFF00"/>
                </a:solidFill>
              </a:rPr>
              <a:t>Glaube</a:t>
            </a:r>
            <a:endParaRPr lang="de-DE" sz="2000" dirty="0">
              <a:solidFill>
                <a:prstClr val="white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1B6C3D-50D2-8423-B8CB-D2673FB2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57" y="2174369"/>
            <a:ext cx="7607385" cy="38246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70E2262-4FA9-82C2-E2B7-C509AD15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14" y="5642729"/>
            <a:ext cx="687235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799685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B5F4B4-2397-EBBD-E132-B7ACBAD42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90" y="187040"/>
            <a:ext cx="6418849" cy="4021565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33D46D24-7D2E-44FF-D399-0535B8B8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53" y="4049523"/>
            <a:ext cx="8049491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Auf einer Tagung 1951 akzeptierte 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Päpstliche Akademie der Wissenschaften</a:t>
            </a:r>
            <a:r>
              <a:rPr lang="de-DE" altLang="de-DE" sz="2000" b="1" kern="0" dirty="0">
                <a:solidFill>
                  <a:prstClr val="white"/>
                </a:solidFill>
              </a:rPr>
              <a:t> </a:t>
            </a:r>
            <a:r>
              <a:rPr lang="de-DE" altLang="de-DE" sz="2000" kern="0" dirty="0" err="1">
                <a:solidFill>
                  <a:prstClr val="white"/>
                </a:solidFill>
              </a:rPr>
              <a:t>Lemaîtres</a:t>
            </a:r>
            <a:r>
              <a:rPr lang="de-DE" altLang="de-DE" sz="2000" kern="0" dirty="0">
                <a:solidFill>
                  <a:prstClr val="white"/>
                </a:solidFill>
              </a:rPr>
              <a:t> Theorie vom Urknall.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CD3FCC-F7DE-D4FE-E4DB-614FE82E8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30" y="3709254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C9CEA090-FDB0-F904-3613-49F1FFF7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52" y="4898879"/>
            <a:ext cx="804949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Papst Pius XII.</a:t>
            </a:r>
            <a:r>
              <a:rPr lang="de-DE" altLang="de-DE" sz="2000" b="1" kern="0" dirty="0">
                <a:solidFill>
                  <a:prstClr val="white"/>
                </a:solidFill>
              </a:rPr>
              <a:t> </a:t>
            </a:r>
            <a:r>
              <a:rPr lang="de-DE" altLang="de-DE" sz="2000" kern="0" dirty="0">
                <a:solidFill>
                  <a:prstClr val="white"/>
                </a:solidFill>
              </a:rPr>
              <a:t>erklärte daraufhin, der (astrophysikalische) Urknall beweise den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göttlichen Schöpfungsakt</a:t>
            </a:r>
            <a:r>
              <a:rPr lang="de-DE" altLang="de-DE" sz="2000" b="1" kern="0" dirty="0">
                <a:solidFill>
                  <a:prstClr val="white"/>
                </a:solidFill>
              </a:rPr>
              <a:t>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wie er in der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Genesis</a:t>
            </a:r>
            <a:r>
              <a:rPr lang="de-DE" altLang="de-DE" sz="2000" kern="0" dirty="0">
                <a:solidFill>
                  <a:prstClr val="white"/>
                </a:solidFill>
              </a:rPr>
              <a:t> geschrieben sei.</a:t>
            </a:r>
          </a:p>
        </p:txBody>
      </p:sp>
    </p:spTree>
    <p:extLst>
      <p:ext uri="{BB962C8B-B14F-4D97-AF65-F5344CB8AC3E}">
        <p14:creationId xmlns:p14="http://schemas.microsoft.com/office/powerpoint/2010/main" val="5037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>
            <a:extLst>
              <a:ext uri="{FF2B5EF4-FFF2-40B4-BE49-F238E27FC236}">
                <a16:creationId xmlns:a16="http://schemas.microsoft.com/office/drawing/2014/main" id="{0321007A-69D4-4033-DF7C-D03DE0F6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74" y="1721189"/>
            <a:ext cx="5889327" cy="255454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Ausgestattet mit diesem Macht-Potential protestierte er heftig gegen diese Erklärung </a:t>
            </a:r>
            <a:r>
              <a:rPr lang="de-DE" altLang="de-DE" sz="2000" b="1" kern="0" dirty="0">
                <a:solidFill>
                  <a:prstClr val="white"/>
                </a:solidFill>
              </a:rPr>
              <a:t>von </a:t>
            </a:r>
            <a:r>
              <a:rPr lang="de-DE" altLang="de-DE" sz="2000" b="1" kern="0" dirty="0">
                <a:solidFill>
                  <a:srgbClr val="FFFF00"/>
                </a:solidFill>
              </a:rPr>
              <a:t>Papst Pius XII.</a:t>
            </a:r>
            <a:r>
              <a:rPr lang="de-DE" altLang="de-DE" sz="2000" b="1" kern="0" dirty="0">
                <a:solidFill>
                  <a:prstClr val="white"/>
                </a:solidFill>
              </a:rPr>
              <a:t>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sagte:</a:t>
            </a:r>
          </a:p>
          <a:p>
            <a:pPr eaLnBrk="1" hangingPunct="1">
              <a:defRPr/>
            </a:pPr>
            <a:endParaRPr lang="de-DE" altLang="de-DE" sz="2000" b="1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„Es ist grundsätzlich nicht möglich,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mit dem theologischen Denken die wissenschaftlichen Erkenntnisse zu erklären“</a:t>
            </a: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A586369D-3F3B-7B22-A8D3-BC3B0F8F9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74" y="4935271"/>
            <a:ext cx="4238251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Pius XII.</a:t>
            </a:r>
            <a:r>
              <a:rPr lang="de-DE" altLang="de-DE" sz="2000" b="1" kern="0" dirty="0">
                <a:solidFill>
                  <a:prstClr val="white"/>
                </a:solidFill>
              </a:rPr>
              <a:t>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machte in der Tat einen Rückzieher</a:t>
            </a:r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BD083EF8-D727-54F7-AF6A-869F5228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75" y="540121"/>
            <a:ext cx="5957455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dirty="0">
                <a:solidFill>
                  <a:srgbClr val="FFFF00"/>
                </a:solidFill>
              </a:rPr>
              <a:t>Georges </a:t>
            </a:r>
            <a:r>
              <a:rPr lang="de-DE" sz="2000" dirty="0" err="1">
                <a:solidFill>
                  <a:srgbClr val="FFFF00"/>
                </a:solidFill>
              </a:rPr>
              <a:t>Lemaître</a:t>
            </a:r>
            <a:endParaRPr lang="de-DE" altLang="de-DE" sz="2000" b="1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war Präsident der Päpstliche Akademie der Wissenschaften und päpstlicher Prälat. </a:t>
            </a:r>
          </a:p>
        </p:txBody>
      </p:sp>
    </p:spTree>
    <p:extLst>
      <p:ext uri="{BB962C8B-B14F-4D97-AF65-F5344CB8AC3E}">
        <p14:creationId xmlns:p14="http://schemas.microsoft.com/office/powerpoint/2010/main" val="21370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025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094" y="449669"/>
            <a:ext cx="677487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Was hat Religion mit der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Quantenphysik </a:t>
            </a:r>
            <a:r>
              <a:rPr lang="de-DE" altLang="de-DE" sz="2000" kern="0" dirty="0">
                <a:solidFill>
                  <a:prstClr val="white"/>
                </a:solidFill>
              </a:rPr>
              <a:t>zu tun?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622C00-3EB8-E4E5-7FFB-2588817F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12" y="1215973"/>
            <a:ext cx="5742709" cy="27574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F7EB690-ADCE-D317-9976-8B0DFA37F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637" y="6263533"/>
            <a:ext cx="748147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E1548570-F77D-87FA-CBAB-98E8FE716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839" y="4339639"/>
            <a:ext cx="4835236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Was hat Religion zu tun mit: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srgbClr val="FFFF00"/>
                </a:solidFill>
              </a:rPr>
              <a:t>Unschärfe des Ortes</a:t>
            </a: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srgbClr val="FFFF00"/>
                </a:solidFill>
              </a:rPr>
              <a:t>Verschränkung</a:t>
            </a: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srgbClr val="FFFF00"/>
                </a:solidFill>
              </a:rPr>
              <a:t>Teleportation  ???</a:t>
            </a:r>
          </a:p>
        </p:txBody>
      </p:sp>
    </p:spTree>
    <p:extLst>
      <p:ext uri="{BB962C8B-B14F-4D97-AF65-F5344CB8AC3E}">
        <p14:creationId xmlns:p14="http://schemas.microsoft.com/office/powerpoint/2010/main" val="25157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13" y="404945"/>
            <a:ext cx="6774873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Hat 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Quantenphysik </a:t>
            </a:r>
            <a:r>
              <a:rPr lang="de-DE" altLang="de-DE" sz="2000" kern="0" dirty="0">
                <a:solidFill>
                  <a:prstClr val="white"/>
                </a:solidFill>
              </a:rPr>
              <a:t>etwas mit </a:t>
            </a:r>
            <a:r>
              <a:rPr lang="de-DE" altLang="de-DE" sz="2000" b="1" kern="0" dirty="0">
                <a:solidFill>
                  <a:srgbClr val="FFFF00"/>
                </a:solidFill>
              </a:rPr>
              <a:t>Bewusstsein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(und damit mit der Religion) zu tun?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F47DAF-3EF7-F8B2-05A7-4466A269E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58" y="1452162"/>
            <a:ext cx="4876801" cy="46142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1C378D-55E2-98ED-1455-15A293F1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050" y="5763509"/>
            <a:ext cx="748147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2314316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DE7C3BA-E840-B811-E074-F15DAA2F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13" y="162486"/>
            <a:ext cx="677487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Es hat lange Diskussionen zwischen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Anton Zeilinger </a:t>
            </a:r>
            <a:r>
              <a:rPr lang="de-DE" altLang="de-DE" sz="2000" kern="0" dirty="0">
                <a:solidFill>
                  <a:prstClr val="white"/>
                </a:solidFill>
              </a:rPr>
              <a:t>und dem Hirnforscher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Wolf Singer </a:t>
            </a:r>
            <a:r>
              <a:rPr lang="de-DE" altLang="de-DE" sz="2000" kern="0" dirty="0">
                <a:solidFill>
                  <a:prstClr val="white"/>
                </a:solidFill>
              </a:rPr>
              <a:t>gegeben,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ob denn die Quantenphysik die Existenz eines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„Freien Willens“ </a:t>
            </a:r>
            <a:r>
              <a:rPr lang="de-DE" altLang="de-DE" sz="2000" kern="0" dirty="0">
                <a:solidFill>
                  <a:prstClr val="white"/>
                </a:solidFill>
              </a:rPr>
              <a:t>unterstützen würde.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2E9466-1CA3-FCED-E7D2-122F40DA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48" y="2754485"/>
            <a:ext cx="6698560" cy="34523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FE680BF-7388-13D7-DB7F-3504B0EA5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33" y="1378069"/>
            <a:ext cx="2589157" cy="34294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1DE8D4-F823-EA5E-FC4E-BB52C159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492" y="4807482"/>
            <a:ext cx="748147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853411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866A57E-ED14-9740-5E47-FC9AE39F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539" y="307379"/>
            <a:ext cx="6362572" cy="57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6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258BDC9-4FFC-2588-FEA5-54AFDA4E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83" y="543483"/>
            <a:ext cx="7633855" cy="317009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Quantenphysik</a:t>
            </a:r>
            <a:r>
              <a:rPr lang="de-DE" altLang="de-DE" sz="2000" kern="0" dirty="0">
                <a:solidFill>
                  <a:prstClr val="white"/>
                </a:solidFill>
              </a:rPr>
              <a:t> hat gezeigt: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ein Teilchen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an mehreren Orten gleichzeitig </a:t>
            </a:r>
            <a:r>
              <a:rPr lang="de-DE" altLang="de-DE" sz="2000" kern="0" dirty="0">
                <a:solidFill>
                  <a:prstClr val="white"/>
                </a:solidFill>
              </a:rPr>
              <a:t>sein kann</a:t>
            </a: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es für Einzelprozesse </a:t>
            </a:r>
            <a:r>
              <a:rPr lang="de-DE" altLang="de-DE" sz="2000" b="1" kern="0" dirty="0">
                <a:solidFill>
                  <a:srgbClr val="FFFF00"/>
                </a:solidFill>
              </a:rPr>
              <a:t>keine Ursache </a:t>
            </a:r>
            <a:r>
              <a:rPr lang="de-DE" altLang="de-DE" sz="2000" kern="0" dirty="0">
                <a:solidFill>
                  <a:prstClr val="white"/>
                </a:solidFill>
              </a:rPr>
              <a:t>gibt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es möglicherweise überhaupt </a:t>
            </a:r>
            <a:r>
              <a:rPr lang="de-DE" altLang="de-DE" sz="2000" b="1" kern="0" dirty="0">
                <a:solidFill>
                  <a:srgbClr val="FFFF00"/>
                </a:solidFill>
              </a:rPr>
              <a:t>keinen Raum gibt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marL="342891" indent="-342891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die Außenwelt von uns nur so erkannt werden kann,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     </a:t>
            </a:r>
            <a:r>
              <a:rPr lang="de-DE" altLang="de-DE" sz="2000" b="1" kern="0" dirty="0">
                <a:solidFill>
                  <a:srgbClr val="FFFF00"/>
                </a:solidFill>
              </a:rPr>
              <a:t>wie wir sie selbst beeinflussen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EE8C75-0A57-ED23-3635-99B2DF6DB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353491"/>
            <a:ext cx="6774873" cy="95410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Das stellt die gesamte </a:t>
            </a:r>
            <a:r>
              <a:rPr lang="de-DE" altLang="de-DE" sz="2800" b="1" kern="0" dirty="0" err="1">
                <a:solidFill>
                  <a:srgbClr val="FFC000"/>
                </a:solidFill>
              </a:rPr>
              <a:t>Newton‘sche</a:t>
            </a:r>
            <a:r>
              <a:rPr lang="de-DE" altLang="de-DE" sz="2800" b="1" kern="0" dirty="0">
                <a:solidFill>
                  <a:srgbClr val="FFC000"/>
                </a:solidFill>
              </a:rPr>
              <a:t> Physik infrage</a:t>
            </a:r>
          </a:p>
        </p:txBody>
      </p:sp>
    </p:spTree>
    <p:extLst>
      <p:ext uri="{BB962C8B-B14F-4D97-AF65-F5344CB8AC3E}">
        <p14:creationId xmlns:p14="http://schemas.microsoft.com/office/powerpoint/2010/main" val="87504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258BDC9-4FFC-2588-FEA5-54AFDA4E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13" y="668172"/>
            <a:ext cx="6774873" cy="169277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Quantenphysik</a:t>
            </a:r>
            <a:r>
              <a:rPr lang="de-DE" altLang="de-DE" sz="2000" kern="0" dirty="0">
                <a:solidFill>
                  <a:prstClr val="white"/>
                </a:solidFill>
              </a:rPr>
              <a:t> hat gezeigt,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es Fragen gibt, die </a:t>
            </a:r>
            <a:r>
              <a:rPr lang="de-DE" altLang="de-DE" sz="2800" b="1" kern="0" dirty="0">
                <a:solidFill>
                  <a:srgbClr val="FFC000"/>
                </a:solidFill>
              </a:rPr>
              <a:t>grundsätzlich einer wissenschaftlichen Erklärung nicht zugänglich </a:t>
            </a:r>
            <a:r>
              <a:rPr lang="de-DE" altLang="de-DE" sz="2000" kern="0" dirty="0">
                <a:solidFill>
                  <a:prstClr val="white"/>
                </a:solidFill>
              </a:rPr>
              <a:t>sind.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A5DE3D-AC6A-C2E8-50FC-339C35D1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42" y="2684011"/>
            <a:ext cx="6774873" cy="255454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Also nicht Fragen,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deren Lösung wir noch nicht gefunden haben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(oder wo uns noch die Versuchstechnik fehlt),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sondern Fragen,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grundsätzlich (und immer)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vom menschlichen Gehirn nicht beantwortet werden können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5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4DEC67-F095-4487-2695-A9E04CAB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73" y="208089"/>
            <a:ext cx="4161427" cy="62651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894224-BC36-C375-8E6E-2E283B527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520" y="1126750"/>
            <a:ext cx="3274740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Haeckel begab sich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in </a:t>
            </a:r>
            <a:r>
              <a:rPr lang="de-DE" sz="2000" b="1" dirty="0">
                <a:solidFill>
                  <a:srgbClr val="FFFF00"/>
                </a:solidFill>
              </a:rPr>
              <a:t>direkte Konfrontation</a:t>
            </a:r>
            <a:r>
              <a:rPr lang="de-DE" sz="2000" dirty="0">
                <a:solidFill>
                  <a:prstClr val="white"/>
                </a:solidFill>
              </a:rPr>
              <a:t> zur Religion.</a:t>
            </a:r>
          </a:p>
        </p:txBody>
      </p:sp>
    </p:spTree>
    <p:extLst>
      <p:ext uri="{BB962C8B-B14F-4D97-AF65-F5344CB8AC3E}">
        <p14:creationId xmlns:p14="http://schemas.microsoft.com/office/powerpoint/2010/main" val="900679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258BDC9-4FFC-2588-FEA5-54AFDA4E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10" y="307954"/>
            <a:ext cx="4710547" cy="52322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800" kern="0" dirty="0">
                <a:solidFill>
                  <a:srgbClr val="FFC000"/>
                </a:solidFill>
              </a:rPr>
              <a:t>Was also ist „Wirklichkeit“ ?</a:t>
            </a:r>
            <a:endParaRPr lang="de-DE" altLang="de-DE" sz="2800" b="1" kern="0" dirty="0">
              <a:solidFill>
                <a:srgbClr val="FFC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F0E4893-3992-BBAF-8492-1E8F18913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7" y="1120503"/>
            <a:ext cx="7109984" cy="48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1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46" y="4493083"/>
            <a:ext cx="6774873" cy="175432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In 1600 Jahren wird die Hälfte aller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Radium</a:t>
            </a:r>
            <a:r>
              <a:rPr lang="de-DE" altLang="de-DE" sz="2000" kern="0" dirty="0">
                <a:solidFill>
                  <a:prstClr val="white"/>
                </a:solidFill>
              </a:rPr>
              <a:t>-226-Atome in </a:t>
            </a:r>
            <a:r>
              <a:rPr lang="de-DE" altLang="de-DE" sz="2000" b="1" kern="0" dirty="0">
                <a:solidFill>
                  <a:srgbClr val="FFFF00"/>
                </a:solidFill>
              </a:rPr>
              <a:t>Radon</a:t>
            </a:r>
            <a:r>
              <a:rPr lang="de-DE" altLang="de-DE" sz="2000" kern="0" dirty="0">
                <a:solidFill>
                  <a:prstClr val="white"/>
                </a:solidFill>
              </a:rPr>
              <a:t>-222 zerfallen.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WANN</a:t>
            </a:r>
            <a:r>
              <a:rPr lang="de-DE" altLang="de-DE" sz="2000" kern="0" dirty="0">
                <a:solidFill>
                  <a:prstClr val="white"/>
                </a:solidFill>
              </a:rPr>
              <a:t> ein </a:t>
            </a:r>
            <a:r>
              <a:rPr lang="de-DE" altLang="de-DE" sz="2000" b="1" kern="0" dirty="0">
                <a:solidFill>
                  <a:srgbClr val="FFFF00"/>
                </a:solidFill>
              </a:rPr>
              <a:t>EINZELNES</a:t>
            </a:r>
            <a:r>
              <a:rPr lang="de-DE" altLang="de-DE" sz="2000" kern="0" dirty="0">
                <a:solidFill>
                  <a:prstClr val="white"/>
                </a:solidFill>
              </a:rPr>
              <a:t> Atom zerfällt; </a:t>
            </a:r>
          </a:p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dafür gibt es keine Ursache</a:t>
            </a:r>
            <a:r>
              <a:rPr lang="de-DE" altLang="de-DE" sz="2000" kern="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8EB6F-ACB0-9C31-FD20-D61BC674D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727" y="4246865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7CF087-03AA-2E67-2E80-1C8EA9A40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46" y="432832"/>
            <a:ext cx="677487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Zerfall des Atoms </a:t>
            </a:r>
            <a:r>
              <a:rPr lang="de-DE" altLang="de-DE" sz="2000" b="1" kern="0" dirty="0">
                <a:solidFill>
                  <a:srgbClr val="FFFF00"/>
                </a:solidFill>
              </a:rPr>
              <a:t>Radium </a:t>
            </a:r>
            <a:r>
              <a:rPr lang="de-DE" altLang="de-DE" sz="2000" kern="0" dirty="0">
                <a:solidFill>
                  <a:prstClr val="white"/>
                </a:solidFill>
              </a:rPr>
              <a:t>zu dem Atom </a:t>
            </a:r>
            <a:r>
              <a:rPr lang="de-DE" altLang="de-DE" sz="2000" b="1" kern="0" dirty="0">
                <a:solidFill>
                  <a:srgbClr val="FFFF00"/>
                </a:solidFill>
              </a:rPr>
              <a:t>Radon</a:t>
            </a:r>
            <a:r>
              <a:rPr lang="de-DE" altLang="de-DE" sz="2000" kern="0" dirty="0">
                <a:solidFill>
                  <a:prstClr val="white"/>
                </a:solidFill>
              </a:rPr>
              <a:t>: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D1FCD44-AB2D-BAA1-598D-5C60374F3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39" y="904239"/>
            <a:ext cx="5328288" cy="35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5C174B4-5090-3B06-BBA8-3A27A2C7F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550" y="501923"/>
            <a:ext cx="6774873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Unser Denken, dass </a:t>
            </a:r>
            <a:r>
              <a:rPr lang="de-DE" altLang="de-DE" sz="2000" b="1" kern="0" dirty="0">
                <a:solidFill>
                  <a:srgbClr val="FFC000"/>
                </a:solidFill>
              </a:rPr>
              <a:t>jede Wirkung eine Ursache </a:t>
            </a:r>
            <a:r>
              <a:rPr lang="de-DE" altLang="de-DE" sz="2000" kern="0" dirty="0">
                <a:solidFill>
                  <a:prstClr val="white"/>
                </a:solidFill>
              </a:rPr>
              <a:t>hat,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ist </a:t>
            </a:r>
            <a:r>
              <a:rPr lang="de-DE" altLang="de-DE" sz="2000" b="1" kern="0" dirty="0">
                <a:solidFill>
                  <a:srgbClr val="FFFF00"/>
                </a:solidFill>
              </a:rPr>
              <a:t>seit der Quantenphysik</a:t>
            </a:r>
            <a:r>
              <a:rPr lang="de-DE" altLang="de-DE" sz="2000" kern="0" dirty="0">
                <a:solidFill>
                  <a:prstClr val="white"/>
                </a:solidFill>
              </a:rPr>
              <a:t>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naturwissenschaftlich </a:t>
            </a:r>
            <a:r>
              <a:rPr lang="de-DE" altLang="de-DE" sz="2000" b="1" kern="0" dirty="0">
                <a:solidFill>
                  <a:srgbClr val="FFFF00"/>
                </a:solidFill>
              </a:rPr>
              <a:t>nicht mehr haltbar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18AB86-4425-ADF5-1ADE-BCC76ABB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10" y="1866597"/>
            <a:ext cx="6774873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 einzelnes radioaktives Atom </a:t>
            </a:r>
            <a:r>
              <a:rPr lang="de-DE" altLang="de-DE" sz="2000" b="1" kern="0" dirty="0">
                <a:solidFill>
                  <a:srgbClr val="FFFF00"/>
                </a:solidFill>
              </a:rPr>
              <a:t>zerfällt irgendwann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Wann</a:t>
            </a:r>
            <a:r>
              <a:rPr lang="de-DE" altLang="de-DE" sz="2000" kern="0" dirty="0">
                <a:solidFill>
                  <a:prstClr val="white"/>
                </a:solidFill>
              </a:rPr>
              <a:t> es zerfällt, ist </a:t>
            </a:r>
            <a:r>
              <a:rPr lang="de-DE" altLang="de-DE" sz="2000" b="1" kern="0" dirty="0">
                <a:solidFill>
                  <a:srgbClr val="FFFF00"/>
                </a:solidFill>
              </a:rPr>
              <a:t>rein zufällig</a:t>
            </a:r>
            <a:r>
              <a:rPr lang="de-DE" altLang="de-DE" sz="2000" kern="0" dirty="0">
                <a:solidFill>
                  <a:prstClr val="white"/>
                </a:solidFill>
              </a:rPr>
              <a:t>,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dafür gibt es keine kausale Erklärung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482" y="3951713"/>
            <a:ext cx="677487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Es ist nicht so, dass nur wir nicht wissen, warum das Atom zu einem bestimmten Zeitpunkt zerfällt.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Natur selbst weiß es auch nicht. </a:t>
            </a:r>
          </a:p>
        </p:txBody>
      </p:sp>
    </p:spTree>
    <p:extLst>
      <p:ext uri="{BB962C8B-B14F-4D97-AF65-F5344CB8AC3E}">
        <p14:creationId xmlns:p14="http://schemas.microsoft.com/office/powerpoint/2010/main" val="41360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718" y="217914"/>
            <a:ext cx="6774873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Wir können nur mathematisch angeben,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mit welcher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Wahrscheinlichkeit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 Atom in einem vorgegebenen Zeitraum zerfallen wird.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nicht, </a:t>
            </a:r>
            <a:r>
              <a:rPr lang="de-DE" altLang="de-DE" sz="2000" b="1" kern="0" dirty="0">
                <a:solidFill>
                  <a:srgbClr val="FFFF00"/>
                </a:solidFill>
              </a:rPr>
              <a:t>wann</a:t>
            </a:r>
            <a:r>
              <a:rPr lang="de-DE" altLang="de-DE" sz="2000" kern="0" dirty="0">
                <a:solidFill>
                  <a:prstClr val="white"/>
                </a:solidFill>
              </a:rPr>
              <a:t> ein bestimmtes einzelnes Atom zerfällt.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8EB6F-ACB0-9C31-FD20-D61BC674D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966" y="5848209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01FD5B-1897-5BDD-CBB5-07B344CB6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18" y="1909339"/>
            <a:ext cx="6615295" cy="42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5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2B40D06-298E-4C73-CAC5-F90505B6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61" y="213192"/>
            <a:ext cx="4073232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</a:t>
            </a:r>
            <a:r>
              <a:rPr lang="de-DE" altLang="de-DE" sz="2000" b="1" kern="0" dirty="0">
                <a:solidFill>
                  <a:srgbClr val="FFC000"/>
                </a:solidFill>
              </a:rPr>
              <a:t>Doppelspalt-Experiment</a:t>
            </a:r>
            <a:r>
              <a:rPr lang="de-DE" altLang="de-DE" sz="2000" kern="0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D12CA0-829B-5F4B-132C-C7301CD80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7563" y="475293"/>
            <a:ext cx="797972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1D67C3-8EDE-D568-FC88-22937B3E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44666" y="1645307"/>
            <a:ext cx="5476775" cy="36291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FFE8D2-31A5-28AD-16E7-534EBC5C2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49" y="769978"/>
            <a:ext cx="4471109" cy="262408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D5A4E6F-77C5-50A6-CB1C-8084AF6528EA}"/>
              </a:ext>
            </a:extLst>
          </p:cNvPr>
          <p:cNvSpPr/>
          <p:nvPr/>
        </p:nvSpPr>
        <p:spPr>
          <a:xfrm>
            <a:off x="6102930" y="4094022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B6AFDDE-5FC2-1B15-72C7-B4B042D37E18}"/>
              </a:ext>
            </a:extLst>
          </p:cNvPr>
          <p:cNvSpPr/>
          <p:nvPr/>
        </p:nvSpPr>
        <p:spPr>
          <a:xfrm>
            <a:off x="6809513" y="2971805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A5D6A1-E6CA-0F3A-26B9-F407E41E37BC}"/>
              </a:ext>
            </a:extLst>
          </p:cNvPr>
          <p:cNvSpPr/>
          <p:nvPr/>
        </p:nvSpPr>
        <p:spPr>
          <a:xfrm>
            <a:off x="7266713" y="2175169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94367F0-4E7A-4342-B071-AA8ED125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89" y="3459901"/>
            <a:ext cx="4932212" cy="267765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Jedes einzelne </a:t>
            </a:r>
            <a:r>
              <a:rPr lang="de-DE" altLang="de-DE" sz="2000" b="1" kern="0" dirty="0">
                <a:solidFill>
                  <a:srgbClr val="FFFF00"/>
                </a:solidFill>
              </a:rPr>
              <a:t>Teilchen</a:t>
            </a:r>
            <a:r>
              <a:rPr lang="de-DE" altLang="de-DE" sz="2000" kern="0" dirty="0">
                <a:solidFill>
                  <a:prstClr val="white"/>
                </a:solidFill>
              </a:rPr>
              <a:t> (Elektron oder Photon) geht durch einen Spalt.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An welchem Platz am Detektor-Schirm es landet, das weiß man nicht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(dafür </a:t>
            </a:r>
            <a:r>
              <a:rPr lang="de-DE" altLang="de-DE" sz="2800" b="1" kern="0" dirty="0">
                <a:solidFill>
                  <a:srgbClr val="FFC000"/>
                </a:solidFill>
              </a:rPr>
              <a:t>gibt es keine Ursache</a:t>
            </a:r>
            <a:r>
              <a:rPr lang="de-DE" altLang="de-DE" sz="2000" kern="0" dirty="0">
                <a:solidFill>
                  <a:prstClr val="white"/>
                </a:solidFill>
              </a:rPr>
              <a:t>),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obwohl alle Teilchen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in der gleichen Weise abgeschossen werden.</a:t>
            </a:r>
            <a:endParaRPr lang="de-DE" altLang="de-DE" sz="20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856F7A2-3468-9B34-9EE1-92DA7763D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421" y="464429"/>
            <a:ext cx="614449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Will man für das einzelne Teilchen vorhersagen,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an welchem Punkt es landen wird,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erweist sich dies schlicht als unmöglich</a:t>
            </a:r>
            <a:r>
              <a:rPr lang="de-DE" altLang="de-DE" sz="2000" kern="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75EA6C-6AEC-3A54-9775-AA42B9442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32" y="1711222"/>
            <a:ext cx="5258256" cy="37265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36E8A2-0A15-4D3E-4257-4D606EA4C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929" y="5271652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2328147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F8013B5-5FBD-FDF4-9767-864FA852D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33612" y="1410847"/>
            <a:ext cx="5476775" cy="362918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5643934-AC84-89AD-884D-18016B7AF76B}"/>
              </a:ext>
            </a:extLst>
          </p:cNvPr>
          <p:cNvSpPr/>
          <p:nvPr/>
        </p:nvSpPr>
        <p:spPr>
          <a:xfrm>
            <a:off x="3991876" y="3859562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1E4ED4-B5A1-9B43-75CF-78DA6812695C}"/>
              </a:ext>
            </a:extLst>
          </p:cNvPr>
          <p:cNvSpPr/>
          <p:nvPr/>
        </p:nvSpPr>
        <p:spPr>
          <a:xfrm>
            <a:off x="4698459" y="2737345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82D7E5B-9D1E-6F9A-302D-C491C915A167}"/>
              </a:ext>
            </a:extLst>
          </p:cNvPr>
          <p:cNvSpPr/>
          <p:nvPr/>
        </p:nvSpPr>
        <p:spPr>
          <a:xfrm>
            <a:off x="5155659" y="1940709"/>
            <a:ext cx="221673" cy="221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330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2B40D06-298E-4C73-CAC5-F90505B6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61" y="213192"/>
            <a:ext cx="4073232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</a:t>
            </a:r>
            <a:r>
              <a:rPr lang="de-DE" altLang="de-DE" sz="2000" b="1" kern="0" dirty="0">
                <a:solidFill>
                  <a:srgbClr val="FFC000"/>
                </a:solidFill>
              </a:rPr>
              <a:t>Doppelspalt-Experiment</a:t>
            </a:r>
            <a:r>
              <a:rPr lang="de-DE" altLang="de-DE" sz="2000" kern="0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D12CA0-829B-5F4B-132C-C7301CD80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49" y="5968624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E887BB-49D3-8D4B-3F31-D4E04904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5" y="721514"/>
            <a:ext cx="4646648" cy="26301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88F37C-8D56-A039-9F78-3AD9A2C99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042" y="315986"/>
            <a:ext cx="3838723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Öffnet man </a:t>
            </a:r>
            <a:r>
              <a:rPr lang="de-DE" altLang="de-DE" sz="2000" b="1" kern="0" dirty="0">
                <a:solidFill>
                  <a:srgbClr val="FFFF00"/>
                </a:solidFill>
              </a:rPr>
              <a:t>2 Spalten</a:t>
            </a:r>
            <a:r>
              <a:rPr lang="de-DE" altLang="de-DE" sz="2000" kern="0" dirty="0">
                <a:solidFill>
                  <a:prstClr val="white"/>
                </a:solidFill>
              </a:rPr>
              <a:t>, so gibt es eine Überraschung: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27BA9A-559E-CDF8-9103-80A73FE8B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00" y="3459903"/>
            <a:ext cx="4968671" cy="240050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45D11F-BD6E-6E5B-9BEC-24DB7AE93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22449" y="3757691"/>
            <a:ext cx="3168496" cy="26415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B02258B-69F8-D2F3-5872-20AC20C16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042" y="1084911"/>
            <a:ext cx="3838723" cy="224676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Jedes </a:t>
            </a:r>
            <a:r>
              <a:rPr lang="de-DE" altLang="de-DE" sz="2000" b="1" kern="0" dirty="0">
                <a:solidFill>
                  <a:srgbClr val="FFFF00"/>
                </a:solidFill>
              </a:rPr>
              <a:t>einzelne</a:t>
            </a:r>
            <a:r>
              <a:rPr lang="de-DE" altLang="de-DE" sz="2000" kern="0" dirty="0">
                <a:solidFill>
                  <a:prstClr val="white"/>
                </a:solidFill>
              </a:rPr>
              <a:t> </a:t>
            </a:r>
            <a:r>
              <a:rPr lang="de-DE" altLang="de-DE" sz="2000" b="1" kern="0" dirty="0">
                <a:solidFill>
                  <a:srgbClr val="FFFF00"/>
                </a:solidFill>
              </a:rPr>
              <a:t>Teilchen</a:t>
            </a:r>
            <a:r>
              <a:rPr lang="de-DE" altLang="de-DE" sz="2000" kern="0" dirty="0">
                <a:solidFill>
                  <a:prstClr val="white"/>
                </a:solidFill>
              </a:rPr>
              <a:t> (a) geht mit einer bestimmten Wahrscheinlichkeit </a:t>
            </a:r>
            <a:r>
              <a:rPr lang="de-DE" altLang="de-DE" sz="2000" b="1" kern="0" dirty="0">
                <a:solidFill>
                  <a:srgbClr val="FFC000"/>
                </a:solidFill>
              </a:rPr>
              <a:t>GLEICHZEITIG</a:t>
            </a:r>
            <a:r>
              <a:rPr lang="de-DE" altLang="de-DE" sz="2000" kern="0" dirty="0">
                <a:solidFill>
                  <a:prstClr val="white"/>
                </a:solidFill>
              </a:rPr>
              <a:t> durch beide Spalten (b und c) und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erzeugt ein </a:t>
            </a:r>
            <a:r>
              <a:rPr lang="de-DE" altLang="de-DE" sz="2000" b="1" kern="0" dirty="0">
                <a:solidFill>
                  <a:srgbClr val="FFFF00"/>
                </a:solidFill>
              </a:rPr>
              <a:t>Interferenz-Muster</a:t>
            </a:r>
            <a:r>
              <a:rPr lang="de-DE" altLang="de-DE" sz="2000" kern="0" dirty="0">
                <a:solidFill>
                  <a:prstClr val="white"/>
                </a:solidFill>
              </a:rPr>
              <a:t> (Wellenberge und Wellentäler)</a:t>
            </a:r>
          </a:p>
        </p:txBody>
      </p:sp>
    </p:spTree>
    <p:extLst>
      <p:ext uri="{BB962C8B-B14F-4D97-AF65-F5344CB8AC3E}">
        <p14:creationId xmlns:p14="http://schemas.microsoft.com/office/powerpoint/2010/main" val="4368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2" y="857352"/>
            <a:ext cx="7691531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Jedes einzelne Elektron kann tatsächlich durch beide Spalte </a:t>
            </a:r>
            <a:r>
              <a:rPr lang="de-DE" altLang="de-DE" sz="2000" b="1" kern="0" dirty="0">
                <a:solidFill>
                  <a:srgbClr val="FFC000"/>
                </a:solidFill>
              </a:rPr>
              <a:t>GLEICHZEITIG</a:t>
            </a:r>
            <a:r>
              <a:rPr lang="de-DE" altLang="de-DE" sz="2000" kern="0" dirty="0">
                <a:solidFill>
                  <a:prstClr val="white"/>
                </a:solidFill>
              </a:rPr>
              <a:t> gehen.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B4DE8D-81D8-4970-962A-E5E4D795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2" y="2242811"/>
            <a:ext cx="7691531" cy="187743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Elektron </a:t>
            </a:r>
            <a:r>
              <a:rPr lang="de-DE" altLang="de-DE" sz="2800" b="1" kern="0" dirty="0">
                <a:solidFill>
                  <a:srgbClr val="FFC000"/>
                </a:solidFill>
              </a:rPr>
              <a:t>befindet sich niemals in einem bestimmten Ort</a:t>
            </a:r>
            <a:r>
              <a:rPr lang="de-DE" altLang="de-DE" sz="2000" kern="0" dirty="0">
                <a:solidFill>
                  <a:prstClr val="white"/>
                </a:solidFill>
              </a:rPr>
              <a:t>,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sondern ist (mit jeweils einer bestimmten Wahrscheinlichkeit) an vielen Orten gleichzeitig und erzeugt so das </a:t>
            </a:r>
            <a:r>
              <a:rPr lang="de-DE" altLang="de-DE" sz="2000" b="1" kern="0" dirty="0">
                <a:solidFill>
                  <a:srgbClr val="FFFF00"/>
                </a:solidFill>
              </a:rPr>
              <a:t>Interferenz-Muster.</a:t>
            </a:r>
          </a:p>
        </p:txBody>
      </p:sp>
    </p:spTree>
    <p:extLst>
      <p:ext uri="{BB962C8B-B14F-4D97-AF65-F5344CB8AC3E}">
        <p14:creationId xmlns:p14="http://schemas.microsoft.com/office/powerpoint/2010/main" val="10006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37" y="266403"/>
            <a:ext cx="7691531" cy="113877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Unbestimmtheit des Ortes (wo sich nun zu einem Zeitpunkt ein bestimmtes Teilchen befindet) besteht aber nur,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solange ich </a:t>
            </a:r>
            <a:r>
              <a:rPr lang="de-DE" altLang="de-DE" sz="2000" b="1" kern="0" dirty="0">
                <a:solidFill>
                  <a:srgbClr val="FFFF00"/>
                </a:solidFill>
              </a:rPr>
              <a:t>den Ort nicht </a:t>
            </a:r>
            <a:r>
              <a:rPr lang="de-DE" altLang="de-DE" sz="2800" b="1" kern="0" dirty="0">
                <a:solidFill>
                  <a:srgbClr val="FFC000"/>
                </a:solidFill>
              </a:rPr>
              <a:t>messe</a:t>
            </a:r>
            <a:r>
              <a:rPr lang="de-DE" altLang="de-DE" sz="2000" b="1" kern="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4C9682-F24C-C454-75B6-8C398D7B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06" y="1485606"/>
            <a:ext cx="7691531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Messe</a:t>
            </a:r>
            <a:r>
              <a:rPr lang="de-DE" altLang="de-DE" sz="2000" kern="0" dirty="0">
                <a:solidFill>
                  <a:prstClr val="white"/>
                </a:solidFill>
              </a:rPr>
              <a:t> ich den Ort, durch den das Teilchen durch den Spalt geht,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dann ist es an einem bestimmten Ort festgelegt,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Gleichzeitigkeit der Orte und das Interferenz-Muster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hinter dem Doppel-Spalt sind weg</a:t>
            </a:r>
            <a:r>
              <a:rPr lang="de-DE" altLang="de-DE" sz="2000" kern="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7FE599-88C9-9888-6B4F-15784B3A1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7450" y="2947257"/>
            <a:ext cx="1525135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Messung: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78C5E6-BE7C-4138-3CFA-C76C1FBB9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44" y="3012583"/>
            <a:ext cx="221093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Nicht-Messung: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9EAA928-F1F1-442A-C075-4A99CBF3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16" y="3429001"/>
            <a:ext cx="3148541" cy="315939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E14F68A-47CD-AFED-F65C-85FC8CB2F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093" y="3412693"/>
            <a:ext cx="2428177" cy="31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4B5C79A-9CD0-7201-4132-11ACBE3D2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53" y="225630"/>
            <a:ext cx="5166978" cy="44217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6BFAE27-4B76-25E9-DC9A-9BD949B27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990" y="1699162"/>
            <a:ext cx="3443761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Fritz Müller </a:t>
            </a:r>
            <a:r>
              <a:rPr lang="de-DE" sz="2000" dirty="0">
                <a:solidFill>
                  <a:prstClr val="white"/>
                </a:solidFill>
              </a:rPr>
              <a:t>(1834 - 1895)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war deutscher Zoologe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(„</a:t>
            </a:r>
            <a:r>
              <a:rPr lang="de-DE" sz="2000" dirty="0" err="1">
                <a:solidFill>
                  <a:prstClr val="white"/>
                </a:solidFill>
              </a:rPr>
              <a:t>Müller’sche</a:t>
            </a:r>
            <a:r>
              <a:rPr lang="de-DE" sz="2000" dirty="0">
                <a:solidFill>
                  <a:prstClr val="white"/>
                </a:solidFill>
              </a:rPr>
              <a:t> Mimikry“) und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häufiger Korrespondent mit </a:t>
            </a:r>
            <a:r>
              <a:rPr lang="de-DE" sz="2000" b="1" dirty="0">
                <a:solidFill>
                  <a:srgbClr val="FFFF00"/>
                </a:solidFill>
              </a:rPr>
              <a:t>Darwin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A5C02D-C811-2654-5BB1-40CCD8B5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30" y="4976897"/>
            <a:ext cx="7904021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Er war radikaler Atheist.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Deswegen musste er von Deutschland nach Brasilien emigrieren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7590E37-1DA9-9175-B937-CA5BA85F0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131" y="4401150"/>
            <a:ext cx="769144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1056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8998260-9CD1-ABEC-C404-379181C2C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66" y="1097672"/>
            <a:ext cx="7691531" cy="83099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bedeutet, dass das Verhalten der Teilchen </a:t>
            </a:r>
            <a:r>
              <a:rPr lang="de-DE" altLang="de-DE" sz="2000" b="1" kern="0" dirty="0">
                <a:solidFill>
                  <a:srgbClr val="FFFF00"/>
                </a:solidFill>
              </a:rPr>
              <a:t>davon abhängt, </a:t>
            </a:r>
            <a:r>
              <a:rPr lang="de-DE" altLang="de-DE" sz="2800" b="1" kern="0" dirty="0">
                <a:solidFill>
                  <a:srgbClr val="FFC000"/>
                </a:solidFill>
              </a:rPr>
              <a:t>ob wir sie messen </a:t>
            </a:r>
            <a:r>
              <a:rPr lang="de-DE" altLang="de-DE" sz="2800" kern="0" dirty="0">
                <a:solidFill>
                  <a:srgbClr val="FFC000"/>
                </a:solidFill>
              </a:rPr>
              <a:t>oder nicht.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0B89D42-E4AA-2A92-E1AC-403C1162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68" y="2496983"/>
            <a:ext cx="7691531" cy="206210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stellt unsere Vorstellung von </a:t>
            </a:r>
            <a:r>
              <a:rPr lang="de-DE" altLang="de-DE" sz="2800" b="1" kern="0" dirty="0">
                <a:solidFill>
                  <a:srgbClr val="FFC000"/>
                </a:solidFill>
              </a:rPr>
              <a:t>Realität</a:t>
            </a:r>
            <a:r>
              <a:rPr lang="de-DE" altLang="de-DE" sz="2000" kern="0" dirty="0">
                <a:solidFill>
                  <a:prstClr val="white"/>
                </a:solidFill>
              </a:rPr>
              <a:t> zutiefst in Frage.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Nach unserer Logik sollte die Welt vollkommen unabhängig von uns existieren. </a:t>
            </a:r>
          </a:p>
          <a:p>
            <a:pPr eaLnBrk="1" hangingPunct="1">
              <a:defRPr/>
            </a:pPr>
            <a:endParaRPr lang="de-DE" altLang="de-DE" sz="2000" b="1" kern="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Das tut sie aber nicht.</a:t>
            </a:r>
          </a:p>
        </p:txBody>
      </p:sp>
    </p:spTree>
    <p:extLst>
      <p:ext uri="{BB962C8B-B14F-4D97-AF65-F5344CB8AC3E}">
        <p14:creationId xmlns:p14="http://schemas.microsoft.com/office/powerpoint/2010/main" val="782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21162F0-150A-0BD0-A096-0F8A189C4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38" y="228942"/>
            <a:ext cx="7315201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Die Quantenphysik verhält sich anders, als es unser Gehirn erwartet:</a:t>
            </a:r>
          </a:p>
          <a:p>
            <a:pPr eaLnBrk="1" hangingPunct="1">
              <a:defRPr/>
            </a:pP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Unser Gehirn erwartet zum Beispiel, </a:t>
            </a:r>
          </a:p>
          <a:p>
            <a:pPr eaLnBrk="1" hangingPunct="1">
              <a:defRPr/>
            </a:pPr>
            <a:r>
              <a:rPr lang="de-DE" sz="2000" b="1" kern="0" dirty="0">
                <a:solidFill>
                  <a:srgbClr val="FFFF00"/>
                </a:solidFill>
                <a:ea typeface="Times New Roman" panose="02020603050405020304" pitchFamily="18" charset="0"/>
              </a:rPr>
              <a:t>dass ein Auto auch dann seine Geschwindigkeit beibehält</a:t>
            </a: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, </a:t>
            </a:r>
          </a:p>
          <a:p>
            <a:pPr eaLnBrk="1" hangingPunct="1">
              <a:defRPr/>
            </a:pP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wenn der Tachometer ausgefallen ist </a:t>
            </a:r>
          </a:p>
          <a:p>
            <a:pPr eaLnBrk="1" hangingPunct="1">
              <a:defRPr/>
            </a:pP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und wir die Geschwindigkeit nicht mehr messen können. </a:t>
            </a:r>
            <a:endParaRPr lang="de-DE" altLang="de-DE" sz="2000" kern="0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364F65-8734-063F-C856-69C7F5D8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566" y="4028349"/>
            <a:ext cx="2691380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sz="2000" kern="0" dirty="0">
                <a:solidFill>
                  <a:prstClr val="white"/>
                </a:solidFill>
                <a:ea typeface="Times New Roman" panose="02020603050405020304" pitchFamily="18" charset="0"/>
              </a:rPr>
              <a:t>Das gilt nicht in der Quantenphysik.</a:t>
            </a:r>
            <a:endParaRPr lang="de-DE" altLang="de-DE" sz="2000" kern="0" dirty="0">
              <a:solidFill>
                <a:prstClr val="white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DDCB2E-3E1E-D970-4284-334A3496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90" y="2217786"/>
            <a:ext cx="4869603" cy="446570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903465-D356-DE2C-9BF5-BE95FA393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293" y="6382841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5032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AB7F07F-49ED-FDDF-301C-C01C1E1C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73" y="2934441"/>
            <a:ext cx="769153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Dem Naturwissenschaftler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begegnet in der Quantenphysik nicht mehr die Natur an sich</a:t>
            </a:r>
            <a:r>
              <a:rPr lang="de-DE" altLang="de-DE" sz="2000" kern="0" dirty="0">
                <a:solidFill>
                  <a:prstClr val="white"/>
                </a:solidFill>
              </a:rPr>
              <a:t>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sondern eine Natur, </a:t>
            </a:r>
            <a:r>
              <a:rPr lang="de-DE" altLang="de-DE" sz="2000" b="1" kern="0" dirty="0">
                <a:solidFill>
                  <a:srgbClr val="FFFF00"/>
                </a:solidFill>
              </a:rPr>
              <a:t>die bereits eine von uns befragte Natur ist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EDDF83-ED27-5A16-960F-84F0C1B06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04" y="4243048"/>
            <a:ext cx="7691531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Man könnte sich fragen,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ob der Mensch für sich alleine ist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das, was er von der Natur erfährt,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immer nur das ist,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was er vorher in sie hineingelegt </a:t>
            </a:r>
            <a:r>
              <a:rPr lang="de-DE" altLang="de-DE" sz="2000" kern="0" dirty="0">
                <a:solidFill>
                  <a:prstClr val="white"/>
                </a:solidFill>
              </a:rPr>
              <a:t>hat.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3D7F6A-DAFC-7DFC-5AA3-F2B593C27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07" y="245136"/>
            <a:ext cx="2421464" cy="25811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938544-08FB-B985-4479-E53DDE385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785" y="813656"/>
            <a:ext cx="1780309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Heisenberg: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7B39B6A-F41B-F651-B757-25F7436BF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71" y="2603467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4886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ADCA73E-BDC3-761E-1FE7-914DA0116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11" y="1326020"/>
            <a:ext cx="6694108" cy="16312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In der Naturwissenschaft heißt das: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Eine objektive Natur, die völlig von uns getrennt ist,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diese Natur gibt es nicht.</a:t>
            </a:r>
          </a:p>
        </p:txBody>
      </p:sp>
    </p:spTree>
    <p:extLst>
      <p:ext uri="{BB962C8B-B14F-4D97-AF65-F5344CB8AC3E}">
        <p14:creationId xmlns:p14="http://schemas.microsoft.com/office/powerpoint/2010/main" val="21830803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A0E2A7C-C644-1EC5-739D-37592140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5" y="5421598"/>
            <a:ext cx="8797638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gerade diese Unterscheidung zwischen etwas,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was außer uns steht, (nämlich der objektiven Natur und uns als Betrachter);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diese Unterscheidung ist unmöglich geworden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8F5A1E-716F-9167-2D1A-1E1F7F4F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47" y="133123"/>
            <a:ext cx="5639336" cy="37268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7510B56-BB5F-454E-8587-9E138EC6A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086" y="3613762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5615A1-5654-16F9-BF15-4F718AD65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9" y="4024092"/>
            <a:ext cx="832658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In der früheren Naturwissenschaft konnte man unterscheiden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zwischen einer Natur,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als </a:t>
            </a:r>
            <a:r>
              <a:rPr lang="de-DE" altLang="de-DE" sz="2000" b="1" kern="0" dirty="0">
                <a:solidFill>
                  <a:srgbClr val="FFFF00"/>
                </a:solidFill>
              </a:rPr>
              <a:t>objektiv</a:t>
            </a:r>
            <a:r>
              <a:rPr lang="de-DE" altLang="de-DE" sz="2000" kern="0" dirty="0">
                <a:solidFill>
                  <a:prstClr val="white"/>
                </a:solidFill>
              </a:rPr>
              <a:t> gedacht wurde und die wir betrachten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(und uns als den Betrachter).</a:t>
            </a:r>
          </a:p>
        </p:txBody>
      </p:sp>
    </p:spTree>
    <p:extLst>
      <p:ext uri="{BB962C8B-B14F-4D97-AF65-F5344CB8AC3E}">
        <p14:creationId xmlns:p14="http://schemas.microsoft.com/office/powerpoint/2010/main" val="1458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2CA30B-8F65-D25B-D2DE-7A71DB45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91" y="235887"/>
            <a:ext cx="7481455" cy="83099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 zweites verblüffendes Phänomen der Quantenphysik ist die </a:t>
            </a:r>
            <a:r>
              <a:rPr lang="de-DE" altLang="de-DE" sz="2800" b="1" kern="0" dirty="0">
                <a:solidFill>
                  <a:srgbClr val="FFC000"/>
                </a:solidFill>
              </a:rPr>
              <a:t>Verschränkung</a:t>
            </a:r>
            <a:r>
              <a:rPr lang="de-DE" altLang="de-DE" sz="2800" kern="0" dirty="0">
                <a:solidFill>
                  <a:prstClr val="white"/>
                </a:solidFill>
              </a:rPr>
              <a:t>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C19D09-6781-D53D-3A74-68D68294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98" y="1121802"/>
            <a:ext cx="6942395" cy="271484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823C9FD-E300-8DEB-94F2-507C6A2A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98" y="4232929"/>
            <a:ext cx="4939145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2 Teilchen, die räumlich getrennt sind, </a:t>
            </a:r>
            <a:r>
              <a:rPr lang="de-DE" altLang="de-DE" sz="2000" b="1" kern="0" dirty="0">
                <a:solidFill>
                  <a:srgbClr val="FFFF00"/>
                </a:solidFill>
              </a:rPr>
              <a:t>sind gar nicht räumlich getrennt,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sondern bilden eine Einheit.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C000"/>
                </a:solidFill>
              </a:rPr>
              <a:t>Erwin Schrödinger </a:t>
            </a:r>
            <a:r>
              <a:rPr lang="de-DE" altLang="de-DE" sz="2000" kern="0" dirty="0">
                <a:solidFill>
                  <a:prstClr val="white"/>
                </a:solidFill>
              </a:rPr>
              <a:t>nannte das: </a:t>
            </a:r>
          </a:p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FF00"/>
                </a:solidFill>
              </a:rPr>
              <a:t>die Verschränkung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8716E6-CCC3-5502-FFFB-02ACB396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48" y="3247389"/>
            <a:ext cx="2179509" cy="30787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600910E-D42D-50CC-A6EC-EAA8BCFC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066" y="2876354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62859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2CA30B-8F65-D25B-D2DE-7A71DB45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85" y="235997"/>
            <a:ext cx="660169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Man kann zwei Teilchen erzeugen,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sich weit voneinander entfernen,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trotzdem </a:t>
            </a:r>
            <a:r>
              <a:rPr lang="de-DE" altLang="de-DE" sz="2000" b="1" kern="0" dirty="0">
                <a:solidFill>
                  <a:srgbClr val="FFFF00"/>
                </a:solidFill>
              </a:rPr>
              <a:t>miteinander verbunden</a:t>
            </a:r>
            <a:r>
              <a:rPr lang="de-DE" altLang="de-DE" sz="2000" kern="0" dirty="0">
                <a:solidFill>
                  <a:prstClr val="white"/>
                </a:solidFill>
              </a:rPr>
              <a:t> bleiben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FD44D1-73BE-D4F0-97CC-A9CE2112E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3" y="3202097"/>
            <a:ext cx="4433455" cy="32526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4246FE3-9FBC-C005-332B-0C1482E7C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091" y="6008739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F87CE7-02B7-9603-82E9-7051D1A17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83" y="1351617"/>
            <a:ext cx="7848600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Nimmt das eine Teilchen eine bestimmte </a:t>
            </a:r>
            <a:r>
              <a:rPr lang="de-DE" altLang="de-DE" sz="2000" b="1" kern="0" dirty="0">
                <a:solidFill>
                  <a:prstClr val="white"/>
                </a:solidFill>
              </a:rPr>
              <a:t>Polarisation</a:t>
            </a:r>
            <a:r>
              <a:rPr lang="de-DE" altLang="de-DE" sz="2000" kern="0" dirty="0">
                <a:solidFill>
                  <a:prstClr val="white"/>
                </a:solidFill>
              </a:rPr>
              <a:t> an,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 hat es auch das andere,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egal wie weit die beiden Teilchen voneinander entfernt sind,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sogar </a:t>
            </a:r>
            <a:r>
              <a:rPr lang="de-DE" altLang="de-DE" sz="2000" b="1" kern="0" dirty="0">
                <a:solidFill>
                  <a:prstClr val="white"/>
                </a:solidFill>
              </a:rPr>
              <a:t>über Lichtjahre hinweg</a:t>
            </a:r>
            <a:r>
              <a:rPr lang="de-DE" altLang="de-DE" sz="2000" kern="0" dirty="0">
                <a:solidFill>
                  <a:prstClr val="white"/>
                </a:solidFill>
              </a:rPr>
              <a:t>.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 sind </a:t>
            </a:r>
            <a:r>
              <a:rPr lang="de-DE" altLang="de-DE" sz="2000" b="1" kern="0" dirty="0">
                <a:solidFill>
                  <a:srgbClr val="FFFF00"/>
                </a:solidFill>
              </a:rPr>
              <a:t>„verschränkte“ </a:t>
            </a:r>
            <a:r>
              <a:rPr lang="de-DE" altLang="de-DE" sz="2000" kern="0" dirty="0">
                <a:solidFill>
                  <a:prstClr val="white"/>
                </a:solidFill>
              </a:rPr>
              <a:t>Teilchen </a:t>
            </a:r>
          </a:p>
        </p:txBody>
      </p:sp>
    </p:spTree>
    <p:extLst>
      <p:ext uri="{BB962C8B-B14F-4D97-AF65-F5344CB8AC3E}">
        <p14:creationId xmlns:p14="http://schemas.microsoft.com/office/powerpoint/2010/main" val="38144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8823C9FD-E300-8DEB-94F2-507C6A2A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565" y="5452119"/>
            <a:ext cx="5063837" cy="52322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Einstein nannte das </a:t>
            </a:r>
            <a:r>
              <a:rPr lang="de-DE" altLang="de-DE" sz="2800" b="1" kern="0" dirty="0">
                <a:solidFill>
                  <a:srgbClr val="FFC000"/>
                </a:solidFill>
              </a:rPr>
              <a:t>„spukhaft“</a:t>
            </a:r>
            <a:r>
              <a:rPr lang="de-DE" altLang="de-DE" sz="2800" kern="0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F70C34-D214-4CBD-3113-E34597FDF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38" y="1475659"/>
            <a:ext cx="6626635" cy="392851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A19599F-4326-45EF-F441-A8CB1436D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566" y="180258"/>
            <a:ext cx="6774873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2 Photonen, die getrennt sind,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sind </a:t>
            </a:r>
            <a:r>
              <a:rPr lang="de-DE" altLang="de-DE" sz="2000" b="1" kern="0" dirty="0">
                <a:solidFill>
                  <a:srgbClr val="FFFF00"/>
                </a:solidFill>
              </a:rPr>
              <a:t>ein Ganzes.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Sie sind </a:t>
            </a:r>
            <a:r>
              <a:rPr lang="de-DE" altLang="de-DE" sz="2000" b="1" kern="0" dirty="0">
                <a:solidFill>
                  <a:srgbClr val="FFFF00"/>
                </a:solidFill>
              </a:rPr>
              <a:t>auf geheimnisvolle Weise miteinander verbunden</a:t>
            </a:r>
            <a:r>
              <a:rPr lang="de-DE" altLang="de-DE" sz="2000" kern="0" dirty="0">
                <a:solidFill>
                  <a:prstClr val="white"/>
                </a:solidFill>
              </a:rPr>
              <a:t>.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5F37E4A-7EAB-35FD-B430-35256E4E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273" y="5181924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7588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2CA30B-8F65-D25B-D2DE-7A71DB45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934" y="249724"/>
            <a:ext cx="3567543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b="1" kern="0" dirty="0">
                <a:solidFill>
                  <a:srgbClr val="FFC000"/>
                </a:solidFill>
              </a:rPr>
              <a:t>Verschränkung</a:t>
            </a:r>
            <a:r>
              <a:rPr lang="de-DE" altLang="de-DE" sz="2000" kern="0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23C9FD-E300-8DEB-94F2-507C6A2A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9" y="840586"/>
            <a:ext cx="6774873" cy="70788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/>
              <a:t>Diese Sicht verändert unsere </a:t>
            </a:r>
            <a:r>
              <a:rPr lang="de-DE" altLang="de-DE" sz="2000" b="1" kern="0" dirty="0">
                <a:solidFill>
                  <a:srgbClr val="FFFF00"/>
                </a:solidFill>
              </a:rPr>
              <a:t>Idee vom Raum </a:t>
            </a:r>
          </a:p>
          <a:p>
            <a:pPr eaLnBrk="1" hangingPunct="1">
              <a:defRPr/>
            </a:pPr>
            <a:r>
              <a:rPr lang="de-DE" altLang="de-DE" sz="2000" kern="0" dirty="0"/>
              <a:t>und von der räumlichen Trennung grundsätzlich.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21162F0-150A-0BD0-A096-0F8A189C4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179" y="4510901"/>
            <a:ext cx="6774873" cy="144655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oder:</a:t>
            </a:r>
            <a:endParaRPr lang="de-DE" altLang="de-DE" sz="2800" b="1" kern="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(2) es gibt gar keinen Raum“.</a:t>
            </a:r>
          </a:p>
          <a:p>
            <a:pPr eaLnBrk="1" hangingPunct="1">
              <a:defRPr/>
            </a:pPr>
            <a:r>
              <a:rPr lang="de-DE" altLang="de-DE" sz="2000" kern="0" dirty="0"/>
              <a:t>Das, was wir „Raum“ und „Entfernung“ nennen;</a:t>
            </a:r>
          </a:p>
          <a:p>
            <a:pPr eaLnBrk="1" hangingPunct="1">
              <a:defRPr/>
            </a:pPr>
            <a:r>
              <a:rPr lang="de-DE" altLang="de-DE" sz="2000" kern="0" dirty="0"/>
              <a:t>das gibt es gar nicht.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C2DC46-AB05-41E1-3500-BC630BC5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179" y="1592683"/>
            <a:ext cx="7290748" cy="261610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Ein englischer Philosoph hat zur Quantenphysik gesagt: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entweder: 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(1) die Außenwelt ist nicht „wirklich“, sondern die Außenwelt ist immer nur so, wie wir sie gerade messen</a:t>
            </a:r>
          </a:p>
        </p:txBody>
      </p:sp>
    </p:spTree>
    <p:extLst>
      <p:ext uri="{BB962C8B-B14F-4D97-AF65-F5344CB8AC3E}">
        <p14:creationId xmlns:p14="http://schemas.microsoft.com/office/powerpoint/2010/main" val="36955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258BDC9-4FFC-2588-FEA5-54AFDA4E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637" y="581041"/>
            <a:ext cx="5832764" cy="40011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Was also ist „Wirklichkeit“ ??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1DEE77B-9918-63CE-3F3F-D360537BB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948" y="1271775"/>
            <a:ext cx="7691531" cy="1323439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Wir wissen: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Es gibt etwas jenseits der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Grenzen unseres Wissens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und jenseits der </a:t>
            </a:r>
            <a:r>
              <a:rPr lang="de-DE" altLang="de-DE" sz="2000" b="1" kern="0" dirty="0">
                <a:solidFill>
                  <a:srgbClr val="FFFF00"/>
                </a:solidFill>
              </a:rPr>
              <a:t>Grenzen unserer Vernunft</a:t>
            </a:r>
            <a:r>
              <a:rPr lang="de-DE" altLang="de-DE" sz="2000" kern="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F98B7E3-26A7-EF79-2AAC-FCC2289C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16" y="3128286"/>
            <a:ext cx="7691531" cy="1015663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Aber kann man daraus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logische Schlussfolgerung </a:t>
            </a:r>
            <a:r>
              <a:rPr lang="de-DE" altLang="de-DE" sz="2000" kern="0" dirty="0">
                <a:solidFill>
                  <a:prstClr val="white"/>
                </a:solidFill>
              </a:rPr>
              <a:t>zu ziehen,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dass es </a:t>
            </a:r>
            <a:r>
              <a:rPr lang="de-DE" altLang="de-DE" sz="2000" b="1" kern="0" dirty="0">
                <a:solidFill>
                  <a:srgbClr val="FFFF00"/>
                </a:solidFill>
              </a:rPr>
              <a:t>Gott gibt.</a:t>
            </a:r>
            <a:endParaRPr lang="de-DE" altLang="de-DE" sz="2000" kern="0" dirty="0">
              <a:solidFill>
                <a:prstClr val="white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C3B33D1-D9CA-5D7D-690E-822F4E08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303" y="4499883"/>
            <a:ext cx="6415053" cy="523220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800" b="1" kern="0" dirty="0">
                <a:solidFill>
                  <a:srgbClr val="FFC000"/>
                </a:solidFill>
              </a:rPr>
              <a:t>Führt die Quantenphysik zu Gott ??</a:t>
            </a:r>
          </a:p>
        </p:txBody>
      </p:sp>
    </p:spTree>
    <p:extLst>
      <p:ext uri="{BB962C8B-B14F-4D97-AF65-F5344CB8AC3E}">
        <p14:creationId xmlns:p14="http://schemas.microsoft.com/office/powerpoint/2010/main" val="6664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02ECBA6-BBB9-CBBA-A22F-7DECC7B6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88" y="1006586"/>
            <a:ext cx="8361224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Wir haben viele Beispiele,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wo die Religion wissenschaftliche Denker in ihrer Existenz verfolgt hat.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Aber wir haben keine Beispiele, wo die Wissenschaft religiöse Denker in ihrer Existenz verfolgt hat.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C8AD2BA-3549-F3E8-10F8-DB8EDB0C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019" y="3667725"/>
            <a:ext cx="6724520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ist bereits ein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bezeichnender Unterschied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zwischen Religion und Wissenschaft</a:t>
            </a:r>
          </a:p>
        </p:txBody>
      </p:sp>
    </p:spTree>
    <p:extLst>
      <p:ext uri="{BB962C8B-B14F-4D97-AF65-F5344CB8AC3E}">
        <p14:creationId xmlns:p14="http://schemas.microsoft.com/office/powerpoint/2010/main" val="30295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B4BA610-2300-5B07-17C3-0341C9871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949" y="1381819"/>
            <a:ext cx="7156907" cy="286232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Diese Zufälligkeit (also die „Ursachen-Losigkeit“)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hat Theologen dazu verlockt,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sich auszumalen, ob nicht dort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(wo die Natur offensichtlich nicht mehr festgelegt ist)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der Raum für den Eingriff des Schöpfers geöffnet sei </a:t>
            </a:r>
            <a:endParaRPr lang="de-DE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282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12" y="272725"/>
            <a:ext cx="7446819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hat zum Beispiel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Hamburger Atomphysiker </a:t>
            </a:r>
            <a:r>
              <a:rPr lang="de-DE" sz="2000" b="1" dirty="0">
                <a:solidFill>
                  <a:srgbClr val="FFFF00"/>
                </a:solidFill>
              </a:rPr>
              <a:t>Pascal Jordan </a:t>
            </a:r>
            <a:r>
              <a:rPr lang="de-DE" sz="2000" dirty="0">
                <a:solidFill>
                  <a:prstClr val="white"/>
                </a:solidFill>
              </a:rPr>
              <a:t>getan.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Er hat die Quanten-Unschärfe so interpretiert,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sie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die christlichen Glaubenswahrheiten bestätigt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8FA5EA-125A-052B-4DAD-8FB54F4D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7" y="2413773"/>
            <a:ext cx="2892044" cy="33458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3146F7A-7080-807B-6E84-43BF14A2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691" y="5513422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14091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6AE5EFE8-82C0-B01D-FDC3-D99FE49FC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3" y="401798"/>
            <a:ext cx="4140172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</a:t>
            </a:r>
            <a:r>
              <a:rPr lang="de-DE" sz="2000" b="1" dirty="0">
                <a:solidFill>
                  <a:srgbClr val="FFFF00"/>
                </a:solidFill>
              </a:rPr>
              <a:t>Himmelfahrt Jesu </a:t>
            </a:r>
            <a:r>
              <a:rPr lang="de-DE" sz="2000" dirty="0">
                <a:solidFill>
                  <a:prstClr val="white"/>
                </a:solidFill>
              </a:rPr>
              <a:t>sei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(so schreibt Jordan)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nicht auszuschließen,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weil die moderne Physik </a:t>
            </a:r>
            <a:r>
              <a:rPr lang="de-DE" sz="2000" b="1" dirty="0">
                <a:solidFill>
                  <a:srgbClr val="FFFF00"/>
                </a:solidFill>
              </a:rPr>
              <a:t>einen ganz neuen Begriff vom Raum </a:t>
            </a:r>
            <a:r>
              <a:rPr lang="de-DE" sz="2000" dirty="0">
                <a:solidFill>
                  <a:prstClr val="white"/>
                </a:solidFill>
              </a:rPr>
              <a:t>entwickelt habe.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4" y="2682835"/>
            <a:ext cx="4521172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Jordan</a:t>
            </a:r>
            <a:r>
              <a:rPr lang="de-DE" sz="2000" dirty="0">
                <a:solidFill>
                  <a:prstClr val="white"/>
                </a:solidFill>
              </a:rPr>
              <a:t> hat mit diesen Überlegungen nicht viel Zustimmung bei seinen Kollegen geerntet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BBFEA0-2503-2BDD-87AF-9CEBC9F1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70" y="92617"/>
            <a:ext cx="3205697" cy="65144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2A87C64-E264-7A9D-5185-3961D734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199" y="6360870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74016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6AE5EFE8-82C0-B01D-FDC3-D99FE49FC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66" y="1560620"/>
            <a:ext cx="8130279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Aber das Argument von der </a:t>
            </a:r>
            <a:r>
              <a:rPr lang="de-DE" sz="2000" b="1" dirty="0" err="1">
                <a:solidFill>
                  <a:srgbClr val="FFFF00"/>
                </a:solidFill>
              </a:rPr>
              <a:t>Undefiniertheit</a:t>
            </a:r>
            <a:r>
              <a:rPr lang="de-DE" sz="2000" b="1" dirty="0">
                <a:solidFill>
                  <a:srgbClr val="FFFF00"/>
                </a:solidFill>
              </a:rPr>
              <a:t> des Raumes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ist kein Argument für die Existenz Gottes,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jedenfalls kein Seriöses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es würde einem Gottesbegriff </a:t>
            </a:r>
            <a:r>
              <a:rPr lang="de-DE" sz="2000" b="1" dirty="0">
                <a:solidFill>
                  <a:srgbClr val="FFFF00"/>
                </a:solidFill>
              </a:rPr>
              <a:t>auch gar nicht angemessen sein.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ist viel zu oberflächlich.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33F5356-5AA6-793D-2193-17527B87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69" y="4211782"/>
            <a:ext cx="6952643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So einfach lässt sich die Quantenphysik nicht als Gottesbeweis ausnutzen</a:t>
            </a:r>
            <a:r>
              <a:rPr lang="de-DE" sz="20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7E4DA6-ADDB-AF51-E40C-94FB2AEB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32" y="407721"/>
            <a:ext cx="7446819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Hier sollte Gott als Folge der Quantenphysik auf einmal in Erscheinung treten.</a:t>
            </a:r>
          </a:p>
        </p:txBody>
      </p:sp>
    </p:spTree>
    <p:extLst>
      <p:ext uri="{BB962C8B-B14F-4D97-AF65-F5344CB8AC3E}">
        <p14:creationId xmlns:p14="http://schemas.microsoft.com/office/powerpoint/2010/main" val="12993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4FDEE63-74F9-3248-733F-F7DD737CD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091" y="852171"/>
            <a:ext cx="5221247" cy="224676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Heisenberg</a:t>
            </a:r>
            <a:r>
              <a:rPr lang="de-DE" sz="2000" dirty="0">
                <a:solidFill>
                  <a:prstClr val="white"/>
                </a:solidFill>
              </a:rPr>
              <a:t> hat sich sehr darum bemüht,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dieses Missverständnis auszuräumen.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 kann nicht sagen,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nur weil nun der </a:t>
            </a:r>
            <a:r>
              <a:rPr lang="de-DE" sz="2000" b="1" dirty="0">
                <a:solidFill>
                  <a:srgbClr val="FFFF00"/>
                </a:solidFill>
              </a:rPr>
              <a:t>Zufall eine Rolle spielt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sei da auf einmal ein freier Raum,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dem Willen Gottes offen ist.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DEE3DB-4F45-3958-1766-D5BAF759A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0" y="210500"/>
            <a:ext cx="2888231" cy="30787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78B1D3-78A7-9B76-1000-84D62B60E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95" y="3825596"/>
            <a:ext cx="8114415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Es gibt </a:t>
            </a:r>
            <a:r>
              <a:rPr lang="de-DE" sz="2000" b="1" dirty="0">
                <a:solidFill>
                  <a:srgbClr val="FFFF00"/>
                </a:solidFill>
              </a:rPr>
              <a:t>keinerlei logische Notwendigkeit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den Zufall (der den Physiker entmachtet, weil es keine Ursache gibt) </a:t>
            </a:r>
            <a:r>
              <a:rPr lang="de-DE" sz="2000" b="1" dirty="0">
                <a:solidFill>
                  <a:srgbClr val="FFFF00"/>
                </a:solidFill>
              </a:rPr>
              <a:t>als eine Fügung Gottes zu interpretieren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als ein Eingreifen Gottes in die Natur.</a:t>
            </a:r>
          </a:p>
        </p:txBody>
      </p:sp>
    </p:spTree>
    <p:extLst>
      <p:ext uri="{BB962C8B-B14F-4D97-AF65-F5344CB8AC3E}">
        <p14:creationId xmlns:p14="http://schemas.microsoft.com/office/powerpoint/2010/main" val="20178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73" y="679822"/>
            <a:ext cx="7446819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Man kann einem </a:t>
            </a:r>
            <a:r>
              <a:rPr lang="de-DE" sz="2000" b="1" dirty="0">
                <a:solidFill>
                  <a:srgbClr val="FFFF00"/>
                </a:solidFill>
              </a:rPr>
              <a:t>Ungläubigen </a:t>
            </a:r>
            <a:r>
              <a:rPr lang="de-DE" sz="2000" dirty="0">
                <a:solidFill>
                  <a:schemeClr val="bg1"/>
                </a:solidFill>
              </a:rPr>
              <a:t>nicht beweisen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in einem </a:t>
            </a:r>
            <a:r>
              <a:rPr lang="de-DE" sz="2000" b="1" dirty="0">
                <a:solidFill>
                  <a:srgbClr val="FFFF00"/>
                </a:solidFill>
              </a:rPr>
              <a:t>unvorhersehbaren Geschehen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die Hand des Schöpfers </a:t>
            </a:r>
            <a:r>
              <a:rPr lang="de-DE" sz="2000" dirty="0">
                <a:solidFill>
                  <a:prstClr val="white"/>
                </a:solidFill>
              </a:rPr>
              <a:t>wirksam wird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EF3AB2F-C194-30C8-DAF0-1C1A3F2A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73" y="2187925"/>
            <a:ext cx="700434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Es wird lediglich die </a:t>
            </a:r>
          </a:p>
          <a:p>
            <a:pPr>
              <a:defRPr/>
            </a:pPr>
            <a:r>
              <a:rPr lang="de-DE" sz="2000" b="1" dirty="0">
                <a:solidFill>
                  <a:srgbClr val="FFC000"/>
                </a:solidFill>
              </a:rPr>
              <a:t>Möglichkeit einer solchen Vermutung offengehalten</a:t>
            </a:r>
            <a:r>
              <a:rPr lang="de-DE" sz="2000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B369AF-DDA2-4659-75EF-8D2E80549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73" y="3580009"/>
            <a:ext cx="7738791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Jedoch ist genau diese </a:t>
            </a:r>
            <a:r>
              <a:rPr lang="de-DE" sz="2000" b="1" dirty="0">
                <a:solidFill>
                  <a:srgbClr val="FFC000"/>
                </a:solidFill>
              </a:rPr>
              <a:t>Möglichkeit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erst durch die moderne Entwicklung der Physik geöffnet worden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während diese Möglichkeit vorher grundsätzlich verschlossen war.</a:t>
            </a:r>
          </a:p>
        </p:txBody>
      </p:sp>
    </p:spTree>
    <p:extLst>
      <p:ext uri="{BB962C8B-B14F-4D97-AF65-F5344CB8AC3E}">
        <p14:creationId xmlns:p14="http://schemas.microsoft.com/office/powerpoint/2010/main" val="12347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EF3AB2F-C194-30C8-DAF0-1C1A3F2A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087" y="1941666"/>
            <a:ext cx="5601828" cy="113877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Gibt es in der Wissenschaft auch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Gleichnisse </a:t>
            </a:r>
            <a:r>
              <a:rPr lang="de-DE" sz="2000" dirty="0">
                <a:solidFill>
                  <a:prstClr val="white"/>
                </a:solidFill>
              </a:rPr>
              <a:t>und</a:t>
            </a:r>
            <a:r>
              <a:rPr lang="de-DE" sz="2800" b="1" dirty="0">
                <a:solidFill>
                  <a:srgbClr val="FFC000"/>
                </a:solidFill>
              </a:rPr>
              <a:t> Glaube?</a:t>
            </a:r>
          </a:p>
        </p:txBody>
      </p:sp>
    </p:spTree>
    <p:extLst>
      <p:ext uri="{BB962C8B-B14F-4D97-AF65-F5344CB8AC3E}">
        <p14:creationId xmlns:p14="http://schemas.microsoft.com/office/powerpoint/2010/main" val="14133337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81" y="2294831"/>
            <a:ext cx="6073939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von Weizsäcker</a:t>
            </a:r>
            <a:r>
              <a:rPr lang="de-DE" sz="2000" dirty="0">
                <a:solidFill>
                  <a:prstClr val="white"/>
                </a:solidFill>
              </a:rPr>
              <a:t> sagt: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Es gibt eine </a:t>
            </a:r>
            <a:r>
              <a:rPr lang="de-DE" sz="2000" b="1" dirty="0">
                <a:solidFill>
                  <a:srgbClr val="FFFF00"/>
                </a:solidFill>
              </a:rPr>
              <a:t>Parallele</a:t>
            </a: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zwischen Religion und Naturwissenschaft</a:t>
            </a:r>
            <a:r>
              <a:rPr lang="de-DE" sz="2000" dirty="0">
                <a:solidFill>
                  <a:prstClr val="white"/>
                </a:solidFill>
              </a:rPr>
              <a:t>: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nämlich dass es in beiden Fällen </a:t>
            </a:r>
            <a:r>
              <a:rPr lang="de-DE" sz="2000" b="1" dirty="0">
                <a:solidFill>
                  <a:srgbClr val="FFC000"/>
                </a:solidFill>
              </a:rPr>
              <a:t>Gleichnisse</a:t>
            </a:r>
            <a:r>
              <a:rPr lang="de-DE" sz="2000" dirty="0">
                <a:solidFill>
                  <a:prstClr val="white"/>
                </a:solidFill>
              </a:rPr>
              <a:t> gibt.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CF8FA7-5245-46B0-C612-532B8F4AA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782" y="422995"/>
            <a:ext cx="2365403" cy="5232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Gleichnisse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FA2524-BDD8-9D48-C151-1C197B821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62" y="836655"/>
            <a:ext cx="2943561" cy="25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392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7CF8FA7-5245-46B0-C612-532B8F4AA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782" y="422995"/>
            <a:ext cx="2365403" cy="5232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Gleichnisse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3F458C0-F1E5-6CC7-6073-9214443E0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82" y="1362144"/>
            <a:ext cx="3984863" cy="255454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</a:t>
            </a:r>
            <a:r>
              <a:rPr lang="de-DE" sz="2000" b="1" dirty="0" err="1">
                <a:solidFill>
                  <a:srgbClr val="FFFF00"/>
                </a:solidFill>
              </a:rPr>
              <a:t>Bohr`sche</a:t>
            </a:r>
            <a:r>
              <a:rPr lang="de-DE" sz="2000" b="1" dirty="0">
                <a:solidFill>
                  <a:srgbClr val="FFFF00"/>
                </a:solidFill>
              </a:rPr>
              <a:t> Atommodell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ist ein </a:t>
            </a:r>
            <a:r>
              <a:rPr lang="de-DE" sz="2000" b="1" dirty="0">
                <a:solidFill>
                  <a:srgbClr val="FFFF00"/>
                </a:solidFill>
              </a:rPr>
              <a:t>Gleichnis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weil Elektronen keinen festen Ort einnehmen und daher im Bild nicht so darstellbar sind,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wie sie in der Natur wirklich vorliegen.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AAF63A-F795-EFB1-56C6-181AC0B4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2" y="1181867"/>
            <a:ext cx="3984863" cy="38953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E3D5BF1-0F62-0540-9D62-D169B843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82" y="4369373"/>
            <a:ext cx="3455427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 benutzt da ein </a:t>
            </a:r>
            <a:r>
              <a:rPr lang="de-DE" sz="2000" b="1" dirty="0">
                <a:solidFill>
                  <a:srgbClr val="FFFF00"/>
                </a:solidFill>
              </a:rPr>
              <a:t>Bild,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von dem man weiß, dass es falsch ist.</a:t>
            </a:r>
          </a:p>
        </p:txBody>
      </p:sp>
    </p:spTree>
    <p:extLst>
      <p:ext uri="{BB962C8B-B14F-4D97-AF65-F5344CB8AC3E}">
        <p14:creationId xmlns:p14="http://schemas.microsoft.com/office/powerpoint/2010/main" val="1652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E1F6700-CCB5-31AA-45E8-EB1AE548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91" y="1221492"/>
            <a:ext cx="3247847" cy="4926815"/>
          </a:xfrm>
          <a:prstGeom prst="rect">
            <a:avLst/>
          </a:prstGeom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4C05884F-33C1-77A7-9A44-F245E1DD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12" y="390492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A6A45D5-89DD-8762-FF74-7AB547B6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296" y="1085026"/>
            <a:ext cx="4199053" cy="34163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Man kann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(bei allem Respekt vor den Unterschieden zwischen Wissenschaft und Glaube)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nicht darüber hinwegsehen,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die </a:t>
            </a:r>
            <a:r>
              <a:rPr lang="de-DE" sz="2000" b="1" dirty="0">
                <a:solidFill>
                  <a:srgbClr val="FFFF00"/>
                </a:solidFill>
              </a:rPr>
              <a:t>Jungfrauengeburt </a:t>
            </a:r>
          </a:p>
          <a:p>
            <a:pPr>
              <a:defRPr/>
            </a:pPr>
            <a:r>
              <a:rPr lang="de-DE" sz="2800" dirty="0">
                <a:solidFill>
                  <a:srgbClr val="FFC000"/>
                </a:solidFill>
              </a:rPr>
              <a:t>den Naturgesetzen widerspricht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C44E2AE-C973-4BC9-2811-DCBBF9E6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26" y="5748664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CE427-81C5-69DD-C21D-47A41FC9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92" y="173623"/>
            <a:ext cx="7446819" cy="83099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Aber die </a:t>
            </a:r>
            <a:r>
              <a:rPr lang="de-DE" sz="2800" b="1" dirty="0">
                <a:solidFill>
                  <a:srgbClr val="FFC000"/>
                </a:solidFill>
              </a:rPr>
              <a:t>Gleichnisse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lang="de-DE" sz="2000" dirty="0">
                <a:solidFill>
                  <a:prstClr val="white"/>
                </a:solidFill>
              </a:rPr>
              <a:t>in der </a:t>
            </a:r>
            <a:r>
              <a:rPr lang="de-DE" sz="2000" b="1" dirty="0">
                <a:solidFill>
                  <a:srgbClr val="FFFF00"/>
                </a:solidFill>
              </a:rPr>
              <a:t>Religion </a:t>
            </a:r>
            <a:r>
              <a:rPr lang="de-DE" sz="2000" dirty="0">
                <a:solidFill>
                  <a:prstClr val="white"/>
                </a:solidFill>
              </a:rPr>
              <a:t>sind etwas anderes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als die </a:t>
            </a:r>
            <a:r>
              <a:rPr lang="de-DE" sz="2000" b="1" dirty="0">
                <a:solidFill>
                  <a:srgbClr val="FFFF00"/>
                </a:solidFill>
              </a:rPr>
              <a:t>Gleichnisse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lang="de-DE" sz="2000" dirty="0">
                <a:solidFill>
                  <a:prstClr val="white"/>
                </a:solidFill>
              </a:rPr>
              <a:t>in der </a:t>
            </a:r>
            <a:r>
              <a:rPr lang="de-DE" sz="2000" b="1" dirty="0">
                <a:solidFill>
                  <a:srgbClr val="FFFF00"/>
                </a:solidFill>
              </a:rPr>
              <a:t>Naturwissenschaft.</a:t>
            </a: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BA846-F934-7482-A9BC-E6A8C4F2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81" y="4581752"/>
            <a:ext cx="3904640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 kann man doch nicht einfach sagen: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„hört auf mit eurem wissenschaftlichen Denken und denkt mal anders“.</a:t>
            </a:r>
          </a:p>
        </p:txBody>
      </p:sp>
    </p:spTree>
    <p:extLst>
      <p:ext uri="{BB962C8B-B14F-4D97-AF65-F5344CB8AC3E}">
        <p14:creationId xmlns:p14="http://schemas.microsoft.com/office/powerpoint/2010/main" val="36701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02ECBA6-BBB9-CBBA-A22F-7DECC7B6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97" y="1669476"/>
            <a:ext cx="7904021" cy="224676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In der historischen Rückschau (bis heute)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ist es bemerkenswert,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mit welcher </a:t>
            </a:r>
            <a:r>
              <a:rPr lang="de-DE" sz="2000" b="1" dirty="0">
                <a:solidFill>
                  <a:srgbClr val="FFFF00"/>
                </a:solidFill>
              </a:rPr>
              <a:t>Rücksicht </a:t>
            </a:r>
            <a:r>
              <a:rPr lang="de-DE" sz="2000" dirty="0">
                <a:solidFill>
                  <a:prstClr val="white"/>
                </a:solidFill>
              </a:rPr>
              <a:t>die Religion vom wissenschaftlichen Denken   behandelt wurde,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aber </a:t>
            </a:r>
            <a:r>
              <a:rPr lang="de-DE" sz="2000" b="1" dirty="0">
                <a:solidFill>
                  <a:srgbClr val="FFFF00"/>
                </a:solidFill>
              </a:rPr>
              <a:t>wie wenig Rücksicht die Religion auf das wissenschaftliche Denken genommen hat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8273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5C44E2AE-C973-4BC9-2811-DCBBF9E6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601" y="5670112"/>
            <a:ext cx="712668" cy="24622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b="1" kern="0" noProof="1">
                <a:solidFill>
                  <a:prstClr val="white"/>
                </a:solidFill>
              </a:rPr>
              <a:t>Google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C78BB3-97B4-9A3A-E717-98AAD5EF2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54" y="1708892"/>
            <a:ext cx="1508891" cy="16841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75ECACE-6818-542A-0F2F-869ABFBC6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043" y="2423171"/>
            <a:ext cx="1700648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Genom Frau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BC40EE-F21E-0571-924E-C645D9A9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068" y="3498106"/>
            <a:ext cx="2057275" cy="255454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Genom Mann: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Woher kommt das Y-Chromosom bei jungfräulicher Geburt eines Sohnes?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56C7910-0FE7-AD77-01F5-2647F100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87" y="1769711"/>
            <a:ext cx="1386960" cy="17070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5EB1473-45AA-8FA2-2774-91F469C9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5" y="4171202"/>
            <a:ext cx="1524132" cy="174513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9B9419B-AA3E-C9B8-F7DB-4A92A95F0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363" y="4074086"/>
            <a:ext cx="2690479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Genom Kind aus jungfräulicher Geburt: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Es muss eine Frau sein.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A085120-4DF8-85B5-966B-E7447E3A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44" y="104796"/>
            <a:ext cx="7542416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 Menschenfrauen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kein </a:t>
            </a:r>
            <a:r>
              <a:rPr lang="de-DE" sz="2000" b="1" dirty="0">
                <a:solidFill>
                  <a:srgbClr val="FFFF00"/>
                </a:solidFill>
              </a:rPr>
              <a:t>Y-Chromosom</a:t>
            </a:r>
            <a:r>
              <a:rPr lang="de-DE" sz="2000" dirty="0">
                <a:solidFill>
                  <a:prstClr val="white"/>
                </a:solidFill>
              </a:rPr>
              <a:t> besitzen,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müsste ein </a:t>
            </a:r>
            <a:r>
              <a:rPr lang="de-DE" sz="2000" b="1" dirty="0">
                <a:solidFill>
                  <a:srgbClr val="FFFF00"/>
                </a:solidFill>
              </a:rPr>
              <a:t>parthenogenetisch </a:t>
            </a:r>
            <a:r>
              <a:rPr lang="de-DE" sz="2000" dirty="0">
                <a:solidFill>
                  <a:prstClr val="white"/>
                </a:solidFill>
              </a:rPr>
              <a:t>entstandenes Kind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zwangsläufig </a:t>
            </a:r>
            <a:r>
              <a:rPr lang="de-DE" sz="2000" b="1" dirty="0">
                <a:solidFill>
                  <a:srgbClr val="FFFF00"/>
                </a:solidFill>
              </a:rPr>
              <a:t>als Mädchen </a:t>
            </a:r>
            <a:r>
              <a:rPr lang="de-DE" sz="2000" dirty="0">
                <a:solidFill>
                  <a:prstClr val="white"/>
                </a:solidFill>
              </a:rPr>
              <a:t>geboren werden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61AA2FA-29C0-8E25-8542-5926943F2060}"/>
              </a:ext>
            </a:extLst>
          </p:cNvPr>
          <p:cNvCxnSpPr>
            <a:cxnSpLocks/>
          </p:cNvCxnSpPr>
          <p:nvPr/>
        </p:nvCxnSpPr>
        <p:spPr>
          <a:xfrm flipH="1">
            <a:off x="1479734" y="3498105"/>
            <a:ext cx="9145" cy="5072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377E2E4-7A86-434D-6BFC-CCB5A7027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67" y="302266"/>
            <a:ext cx="6508097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Im Grunde verlangt d</a:t>
            </a:r>
            <a:r>
              <a:rPr lang="de-DE" sz="2000" dirty="0" err="1">
                <a:solidFill>
                  <a:prstClr val="white"/>
                </a:solidFill>
              </a:rPr>
              <a:t>ie</a:t>
            </a:r>
            <a:r>
              <a:rPr lang="de-DE" sz="2000" dirty="0">
                <a:solidFill>
                  <a:prstClr val="white"/>
                </a:solidFill>
              </a:rPr>
              <a:t> Religion hier Unmögliches von einem denkenden Menschen.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18791A-A215-5D89-EFDF-EED069F9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64" y="1336481"/>
            <a:ext cx="7618168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Als das </a:t>
            </a:r>
            <a:r>
              <a:rPr lang="de-DE" sz="2000" b="1" dirty="0">
                <a:solidFill>
                  <a:srgbClr val="FFFF00"/>
                </a:solidFill>
              </a:rPr>
              <a:t>Neue Testament </a:t>
            </a:r>
            <a:r>
              <a:rPr lang="de-DE" sz="2000" dirty="0">
                <a:solidFill>
                  <a:prstClr val="white"/>
                </a:solidFill>
              </a:rPr>
              <a:t>aufgeschrieben wurde,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hatte man keine Kenntnis vom </a:t>
            </a:r>
            <a:r>
              <a:rPr lang="de-DE" sz="2000" b="1" dirty="0">
                <a:solidFill>
                  <a:srgbClr val="FFFF00"/>
                </a:solidFill>
              </a:rPr>
              <a:t>Y-Chromosom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von der </a:t>
            </a:r>
            <a:r>
              <a:rPr lang="de-DE" sz="2000" b="1" dirty="0">
                <a:solidFill>
                  <a:srgbClr val="FFFF00"/>
                </a:solidFill>
              </a:rPr>
              <a:t>Geschlechts-Bestimmung des Menschen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D45600B-1332-C615-37DF-AAC506D1E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44" y="2776545"/>
            <a:ext cx="7618168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genau ist ja eines der Probleme mit der Religion.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1804D-2278-E7D8-612E-5C0009ED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44" y="3646122"/>
            <a:ext cx="7618168" cy="1692771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Religion ist vor Jahrtausenden entstanden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</a:t>
            </a:r>
            <a:r>
              <a:rPr lang="de-DE" sz="2000" b="1" dirty="0">
                <a:solidFill>
                  <a:srgbClr val="FFFF00"/>
                </a:solidFill>
              </a:rPr>
              <a:t>beruhte auf dem </a:t>
            </a:r>
            <a:r>
              <a:rPr lang="de-DE" sz="2800" b="1" dirty="0">
                <a:solidFill>
                  <a:srgbClr val="FFC000"/>
                </a:solidFill>
              </a:rPr>
              <a:t>damaligen Wissen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und der </a:t>
            </a:r>
            <a:r>
              <a:rPr lang="de-DE" sz="2800" b="1" dirty="0">
                <a:solidFill>
                  <a:srgbClr val="FFC000"/>
                </a:solidFill>
              </a:rPr>
              <a:t>damaligen patriarchalischen Sozial-Struktur</a:t>
            </a:r>
            <a:r>
              <a:rPr lang="de-DE" sz="20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2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91C7E3E-6B4C-2C23-B9ED-66A281EF7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832" y="2627613"/>
            <a:ext cx="675066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</a:t>
            </a:r>
            <a:r>
              <a:rPr lang="de-DE" sz="2000" b="1" dirty="0">
                <a:solidFill>
                  <a:srgbClr val="FFFF00"/>
                </a:solidFill>
              </a:rPr>
              <a:t>Mann erzeugte die Nachkommen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die Frau trug sie lediglich aus.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C1939E-63DE-C7AE-2C73-A894476B5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832" y="1276388"/>
            <a:ext cx="6750660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Frauen galten wenig gegenüber Männern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über </a:t>
            </a:r>
            <a:r>
              <a:rPr lang="de-DE" sz="2000" b="1" dirty="0">
                <a:solidFill>
                  <a:srgbClr val="FFFF00"/>
                </a:solidFill>
              </a:rPr>
              <a:t>Genetik</a:t>
            </a:r>
            <a:r>
              <a:rPr lang="de-DE" sz="2000" dirty="0">
                <a:solidFill>
                  <a:prstClr val="white"/>
                </a:solidFill>
              </a:rPr>
              <a:t> wusste man rein gar nichts.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5A5749-E076-98E6-20C3-F4AE1C94B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835" y="3997775"/>
            <a:ext cx="5687265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Und da war es höchst peinlich,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Jesus von einem Juden erzeugt wurde.</a:t>
            </a:r>
          </a:p>
        </p:txBody>
      </p:sp>
    </p:spTree>
    <p:extLst>
      <p:ext uri="{BB962C8B-B14F-4D97-AF65-F5344CB8AC3E}">
        <p14:creationId xmlns:p14="http://schemas.microsoft.com/office/powerpoint/2010/main" val="7900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A6A45D5-89DD-8762-FF74-7AB547B6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864" y="875856"/>
            <a:ext cx="6840681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(angebliche) </a:t>
            </a: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Parallele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b="1" dirty="0">
                <a:solidFill>
                  <a:srgbClr val="FFFF00"/>
                </a:solidFill>
              </a:rPr>
              <a:t>zwischen Religion und Naturwissenschaft</a:t>
            </a: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(nämlich die </a:t>
            </a:r>
            <a:r>
              <a:rPr lang="de-DE" sz="2000" b="1" dirty="0">
                <a:solidFill>
                  <a:srgbClr val="FFFF00"/>
                </a:solidFill>
              </a:rPr>
              <a:t>Gleichnisse</a:t>
            </a:r>
            <a:r>
              <a:rPr lang="de-DE" sz="2000" dirty="0">
                <a:solidFill>
                  <a:prstClr val="white"/>
                </a:solidFill>
              </a:rPr>
              <a:t>)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ist keine passende Parallele;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B8DFD31-BD44-D47D-3E12-F55B55CC9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864" y="2341419"/>
            <a:ext cx="6840681" cy="236988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Denn die Naturwissenschaftler wissen,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hinter ihren Gleichnissen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eine Wirklichkeit steht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weil man die Physik </a:t>
            </a:r>
            <a:r>
              <a:rPr lang="de-DE" sz="2000" b="1" dirty="0">
                <a:solidFill>
                  <a:srgbClr val="FFFF00"/>
                </a:solidFill>
              </a:rPr>
              <a:t>mit absoluter Präzision </a:t>
            </a:r>
            <a:r>
              <a:rPr lang="de-DE" sz="2800" b="1" dirty="0">
                <a:solidFill>
                  <a:srgbClr val="FFC000"/>
                </a:solidFill>
              </a:rPr>
              <a:t>mathematisch ausdrücken</a:t>
            </a:r>
            <a:r>
              <a:rPr lang="de-DE" sz="2000" dirty="0">
                <a:solidFill>
                  <a:prstClr val="white"/>
                </a:solidFill>
              </a:rPr>
              <a:t> kann. </a:t>
            </a:r>
          </a:p>
        </p:txBody>
      </p:sp>
    </p:spTree>
    <p:extLst>
      <p:ext uri="{BB962C8B-B14F-4D97-AF65-F5344CB8AC3E}">
        <p14:creationId xmlns:p14="http://schemas.microsoft.com/office/powerpoint/2010/main" val="41631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3594715-8B95-FDCA-9CC8-537FC78E8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92" y="748149"/>
            <a:ext cx="7446819" cy="1323439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 </a:t>
            </a:r>
            <a:r>
              <a:rPr lang="de-DE" sz="2000" b="1" dirty="0">
                <a:solidFill>
                  <a:srgbClr val="FFFF00"/>
                </a:solidFill>
              </a:rPr>
              <a:t>Mathematik</a:t>
            </a:r>
            <a:r>
              <a:rPr lang="de-DE" sz="2000" dirty="0">
                <a:solidFill>
                  <a:prstClr val="white"/>
                </a:solidFill>
              </a:rPr>
              <a:t> ist überprüfbar und macht </a:t>
            </a:r>
            <a:r>
              <a:rPr lang="de-DE" sz="2000" b="1" dirty="0">
                <a:solidFill>
                  <a:srgbClr val="FFFF00"/>
                </a:solidFill>
              </a:rPr>
              <a:t>Voraussagen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(die dann auch tatsächlich eintreffen).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</a:t>
            </a:r>
            <a:r>
              <a:rPr lang="de-DE" sz="2000" b="1" dirty="0">
                <a:solidFill>
                  <a:srgbClr val="FFFF00"/>
                </a:solidFill>
              </a:rPr>
              <a:t>geht beim Glauben nicht.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623340F5-B23E-46C2-6916-86EE17036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93" y="2613393"/>
            <a:ext cx="7800109" cy="1938992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Vorausberechnete </a:t>
            </a:r>
            <a:r>
              <a:rPr lang="de-DE" altLang="de-DE" sz="2000" b="1" kern="0" dirty="0">
                <a:solidFill>
                  <a:srgbClr val="FFFF00"/>
                </a:solidFill>
              </a:rPr>
              <a:t>Planeten</a:t>
            </a:r>
            <a:r>
              <a:rPr lang="de-DE" altLang="de-DE" sz="2000" kern="0" dirty="0">
                <a:solidFill>
                  <a:prstClr val="white"/>
                </a:solidFill>
              </a:rPr>
              <a:t> und Kometen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sind tatsächlich nachher empirisch gefunden worden.</a:t>
            </a:r>
          </a:p>
          <a:p>
            <a:pPr eaLnBrk="1" hangingPunct="1">
              <a:defRPr/>
            </a:pPr>
            <a:endParaRPr lang="de-DE" altLang="de-DE" sz="2000" kern="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Vorausgesagte </a:t>
            </a:r>
            <a:r>
              <a:rPr lang="de-DE" altLang="de-DE" sz="2000" b="1" kern="0" dirty="0">
                <a:solidFill>
                  <a:srgbClr val="FFFF00"/>
                </a:solidFill>
              </a:rPr>
              <a:t>Apokalypsen, Weltuntergänge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oder die </a:t>
            </a:r>
            <a:r>
              <a:rPr lang="de-DE" altLang="de-DE" sz="2000" b="1" kern="0" dirty="0">
                <a:solidFill>
                  <a:srgbClr val="FFFF00"/>
                </a:solidFill>
              </a:rPr>
              <a:t>Wiederkehr des Heilands</a:t>
            </a:r>
            <a:r>
              <a:rPr lang="de-DE" altLang="de-DE" sz="2000" kern="0" dirty="0">
                <a:solidFill>
                  <a:prstClr val="white"/>
                </a:solidFill>
              </a:rPr>
              <a:t> </a:t>
            </a:r>
          </a:p>
          <a:p>
            <a:pPr eaLnBrk="1" hangingPunct="1">
              <a:defRPr/>
            </a:pPr>
            <a:r>
              <a:rPr lang="de-DE" altLang="de-DE" sz="2000" kern="0" dirty="0">
                <a:solidFill>
                  <a:prstClr val="white"/>
                </a:solidFill>
              </a:rPr>
              <a:t>sind nie eingetreten.  </a:t>
            </a:r>
            <a:endParaRPr lang="de-DE" altLang="de-DE" sz="20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1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EF3AB2F-C194-30C8-DAF0-1C1A3F2A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398" y="1745448"/>
            <a:ext cx="5171209" cy="113877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Gibt es in der Wissenschaft auch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Glaube?</a:t>
            </a:r>
          </a:p>
        </p:txBody>
      </p:sp>
    </p:spTree>
    <p:extLst>
      <p:ext uri="{BB962C8B-B14F-4D97-AF65-F5344CB8AC3E}">
        <p14:creationId xmlns:p14="http://schemas.microsoft.com/office/powerpoint/2010/main" val="18860054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23" y="1110202"/>
            <a:ext cx="5181956" cy="70788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FFFF00"/>
                </a:solidFill>
              </a:rPr>
              <a:t>Weizsäcker</a:t>
            </a:r>
            <a:r>
              <a:rPr lang="de-DE" sz="2000" dirty="0">
                <a:solidFill>
                  <a:prstClr val="white"/>
                </a:solidFill>
              </a:rPr>
              <a:t> sagt, dass auch der Naturwissenschaftler seinen </a:t>
            </a:r>
            <a:r>
              <a:rPr lang="de-DE" sz="2000" b="1" dirty="0">
                <a:solidFill>
                  <a:srgbClr val="FFFF00"/>
                </a:solidFill>
              </a:rPr>
              <a:t>Glauben</a:t>
            </a:r>
            <a:r>
              <a:rPr lang="de-DE" sz="2000" dirty="0">
                <a:solidFill>
                  <a:prstClr val="white"/>
                </a:solidFill>
              </a:rPr>
              <a:t> hat: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C9E7D7-237B-D2FE-63D6-7FE6CC7D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277" y="292066"/>
            <a:ext cx="1568507" cy="52322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800" b="1" dirty="0">
                <a:solidFill>
                  <a:srgbClr val="FFC000"/>
                </a:solidFill>
              </a:rPr>
              <a:t>Glaube</a:t>
            </a:r>
            <a:r>
              <a:rPr lang="de-DE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705BFA0-6EB4-61D0-468A-FF2A37BDF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21" y="4372119"/>
            <a:ext cx="7446819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Es gibt keine Logik in der Wissenschaftstheorie,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dass jeden Morgen die Sonne wieder aufgeht.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Diese Erwartung sei logisch überhaupt nicht zwingend.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Es sei </a:t>
            </a:r>
            <a:r>
              <a:rPr lang="de-DE" sz="2000" b="1" dirty="0">
                <a:solidFill>
                  <a:srgbClr val="FFFF00"/>
                </a:solidFill>
              </a:rPr>
              <a:t>„Glaube“.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Wir glauben es einfach.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F1320D-9B76-8E2D-1507-5B3600B7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04" y="220125"/>
            <a:ext cx="2339416" cy="2003760"/>
          </a:xfrm>
          <a:prstGeom prst="rect">
            <a:avLst/>
          </a:prstGeom>
        </p:spPr>
      </p:pic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175C0A74-59F8-D06F-1649-0568EFCF7ED9}"/>
              </a:ext>
            </a:extLst>
          </p:cNvPr>
          <p:cNvSpPr/>
          <p:nvPr/>
        </p:nvSpPr>
        <p:spPr>
          <a:xfrm>
            <a:off x="1188721" y="1818090"/>
            <a:ext cx="5401420" cy="2428305"/>
          </a:xfrm>
          <a:prstGeom prst="wedgeEllipseCallout">
            <a:avLst>
              <a:gd name="adj1" fmla="val 66456"/>
              <a:gd name="adj2" fmla="val -6333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„Wodurch kann man eigentlich aus vergangener Erfahrung beweisen, dass morgen die Sonne wieder aufgehen wird?“</a:t>
            </a:r>
            <a:endParaRPr lang="de-DE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AFE60B-A176-BC6B-D086-98C1C90B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840084"/>
            <a:ext cx="7446819" cy="400110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36BEFF-A167-E1FC-A755-7C3EB3FC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3278194"/>
            <a:ext cx="7446819" cy="1631216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</a:t>
            </a:r>
            <a:r>
              <a:rPr lang="de-DE" sz="2000" b="1" dirty="0">
                <a:solidFill>
                  <a:srgbClr val="FFFF00"/>
                </a:solidFill>
              </a:rPr>
              <a:t>Glaube des Naturwissenschaftlers </a:t>
            </a:r>
            <a:r>
              <a:rPr lang="de-DE" sz="2000" dirty="0">
                <a:solidFill>
                  <a:prstClr val="white"/>
                </a:solidFill>
              </a:rPr>
              <a:t>beruht auf Argumenten, auf Beobachtungen und Messungen. </a:t>
            </a:r>
          </a:p>
          <a:p>
            <a:pPr>
              <a:defRPr/>
            </a:pPr>
            <a:endParaRPr lang="de-DE" sz="2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Dagegen beruht der </a:t>
            </a:r>
            <a:r>
              <a:rPr lang="de-DE" sz="2000" b="1" dirty="0">
                <a:solidFill>
                  <a:srgbClr val="FFFF00"/>
                </a:solidFill>
              </a:rPr>
              <a:t>Glaube der Religion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auf keinerlei empirischen Daten.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FD4609-CF0C-5ECA-99AA-67D03B9E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532307"/>
            <a:ext cx="7446819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Der Glaube des Naturwissenschaftlers </a:t>
            </a:r>
            <a:r>
              <a:rPr lang="de-DE" sz="2000" b="1" dirty="0">
                <a:solidFill>
                  <a:srgbClr val="FFFF00"/>
                </a:solidFill>
              </a:rPr>
              <a:t>(so Weizsäcker) </a:t>
            </a:r>
            <a:r>
              <a:rPr lang="de-DE" sz="2000" dirty="0">
                <a:solidFill>
                  <a:prstClr val="white"/>
                </a:solidFill>
              </a:rPr>
              <a:t>sei von </a:t>
            </a:r>
            <a:r>
              <a:rPr lang="de-DE" sz="2000" b="1" dirty="0">
                <a:solidFill>
                  <a:srgbClr val="FFFF00"/>
                </a:solidFill>
              </a:rPr>
              <a:t>hohem Wert </a:t>
            </a:r>
            <a:r>
              <a:rPr lang="de-DE" sz="2000" dirty="0">
                <a:solidFill>
                  <a:prstClr val="white"/>
                </a:solidFill>
              </a:rPr>
              <a:t>und in seiner </a:t>
            </a:r>
            <a:r>
              <a:rPr lang="de-DE" sz="2000" b="1" dirty="0">
                <a:solidFill>
                  <a:srgbClr val="FFFF00"/>
                </a:solidFill>
              </a:rPr>
              <a:t>rationalen Unbeweisbarkeit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stünde er dem religiösen Glauben in nichts nach.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52462D-8CC5-61C9-50AB-20787E487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89" y="1762124"/>
            <a:ext cx="7446819" cy="1015663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Aber auch dieses Beispiel zeigt, dass der </a:t>
            </a:r>
            <a:r>
              <a:rPr lang="de-DE" sz="2000" b="1" dirty="0">
                <a:solidFill>
                  <a:srgbClr val="FFFF00"/>
                </a:solidFill>
              </a:rPr>
              <a:t>Glaube der Religion </a:t>
            </a:r>
            <a:r>
              <a:rPr lang="de-DE" sz="2000" dirty="0">
                <a:solidFill>
                  <a:prstClr val="white"/>
                </a:solidFill>
              </a:rPr>
              <a:t>auf völlig anderen Denk-Gesetzen beruht als </a:t>
            </a:r>
          </a:p>
          <a:p>
            <a:pPr>
              <a:defRPr/>
            </a:pPr>
            <a:r>
              <a:rPr lang="de-DE" sz="2000" dirty="0">
                <a:solidFill>
                  <a:prstClr val="white"/>
                </a:solidFill>
              </a:rPr>
              <a:t>das Denken des Naturwissenschaftlers</a:t>
            </a:r>
          </a:p>
        </p:txBody>
      </p:sp>
    </p:spTree>
    <p:extLst>
      <p:ext uri="{BB962C8B-B14F-4D97-AF65-F5344CB8AC3E}">
        <p14:creationId xmlns:p14="http://schemas.microsoft.com/office/powerpoint/2010/main" val="1886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23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EC3D0E-0597-A5C7-1782-C09830E93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7" y="1981661"/>
            <a:ext cx="7332351" cy="193899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Beim Vergleich des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religiösen Denkens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 dem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wissenschaftlichen Denken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fallen entscheidende Unterschiede auf,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der wissenschaftlich denkende Mensch nicht so ohne weiteres mittragen kann.</a:t>
            </a:r>
          </a:p>
        </p:txBody>
      </p:sp>
    </p:spTree>
    <p:extLst>
      <p:ext uri="{BB962C8B-B14F-4D97-AF65-F5344CB8AC3E}">
        <p14:creationId xmlns:p14="http://schemas.microsoft.com/office/powerpoint/2010/main" val="365230117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4851</Words>
  <Application>Microsoft Office PowerPoint</Application>
  <PresentationFormat>Bildschirmpräsentation (4:3)</PresentationFormat>
  <Paragraphs>895</Paragraphs>
  <Slides>125</Slides>
  <Notes>54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125</vt:i4>
      </vt:variant>
    </vt:vector>
  </HeadingPairs>
  <TitlesOfParts>
    <vt:vector size="129" baseType="lpstr">
      <vt:lpstr>Arial</vt:lpstr>
      <vt:lpstr>Calibri</vt:lpstr>
      <vt:lpstr>Larissa-Design</vt:lpstr>
      <vt:lpstr>4_Larissa-Design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Kunz</dc:creator>
  <cp:lastModifiedBy>Werner Kunz</cp:lastModifiedBy>
  <cp:revision>1</cp:revision>
  <dcterms:created xsi:type="dcterms:W3CDTF">2023-07-03T15:40:04Z</dcterms:created>
  <dcterms:modified xsi:type="dcterms:W3CDTF">2023-07-04T16:44:23Z</dcterms:modified>
</cp:coreProperties>
</file>