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  <p:sldMasterId id="2147487470" r:id="rId2"/>
    <p:sldMasterId id="2147488804" r:id="rId3"/>
    <p:sldMasterId id="2147491980" r:id="rId4"/>
    <p:sldMasterId id="2147491992" r:id="rId5"/>
    <p:sldMasterId id="2147492004" r:id="rId6"/>
    <p:sldMasterId id="2147492016" r:id="rId7"/>
    <p:sldMasterId id="2147492028" r:id="rId8"/>
  </p:sldMasterIdLst>
  <p:notesMasterIdLst>
    <p:notesMasterId r:id="rId46"/>
  </p:notesMasterIdLst>
  <p:sldIdLst>
    <p:sldId id="471" r:id="rId9"/>
    <p:sldId id="590" r:id="rId10"/>
    <p:sldId id="547" r:id="rId11"/>
    <p:sldId id="512" r:id="rId12"/>
    <p:sldId id="559" r:id="rId13"/>
    <p:sldId id="551" r:id="rId14"/>
    <p:sldId id="536" r:id="rId15"/>
    <p:sldId id="563" r:id="rId16"/>
    <p:sldId id="564" r:id="rId17"/>
    <p:sldId id="560" r:id="rId18"/>
    <p:sldId id="557" r:id="rId19"/>
    <p:sldId id="566" r:id="rId20"/>
    <p:sldId id="578" r:id="rId21"/>
    <p:sldId id="581" r:id="rId22"/>
    <p:sldId id="582" r:id="rId23"/>
    <p:sldId id="583" r:id="rId24"/>
    <p:sldId id="584" r:id="rId25"/>
    <p:sldId id="585" r:id="rId26"/>
    <p:sldId id="580" r:id="rId27"/>
    <p:sldId id="567" r:id="rId28"/>
    <p:sldId id="538" r:id="rId29"/>
    <p:sldId id="577" r:id="rId30"/>
    <p:sldId id="568" r:id="rId31"/>
    <p:sldId id="549" r:id="rId32"/>
    <p:sldId id="569" r:id="rId33"/>
    <p:sldId id="550" r:id="rId34"/>
    <p:sldId id="570" r:id="rId35"/>
    <p:sldId id="571" r:id="rId36"/>
    <p:sldId id="572" r:id="rId37"/>
    <p:sldId id="592" r:id="rId38"/>
    <p:sldId id="593" r:id="rId39"/>
    <p:sldId id="594" r:id="rId40"/>
    <p:sldId id="596" r:id="rId41"/>
    <p:sldId id="591" r:id="rId42"/>
    <p:sldId id="573" r:id="rId43"/>
    <p:sldId id="574" r:id="rId44"/>
    <p:sldId id="575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AE"/>
    <a:srgbClr val="019D26"/>
    <a:srgbClr val="0000FF"/>
    <a:srgbClr val="EE0000"/>
    <a:srgbClr val="990000"/>
    <a:srgbClr val="740000"/>
    <a:srgbClr val="F23A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3B763-B2A2-4014-BE83-6312F0503E2E}" v="90" dt="2024-04-16T12:38:01.5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94" autoAdjust="0"/>
    <p:restoredTop sz="91005" autoAdjust="0"/>
  </p:normalViewPr>
  <p:slideViewPr>
    <p:cSldViewPr>
      <p:cViewPr varScale="1">
        <p:scale>
          <a:sx n="87" d="100"/>
          <a:sy n="87" d="100"/>
        </p:scale>
        <p:origin x="91" y="3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ner Kunz" userId="e4a801cdd77b3e8b" providerId="LiveId" clId="{4788BA7C-D647-4C80-9942-3384D1800889}"/>
    <pc:docChg chg="undo custSel addSld delSld modSld">
      <pc:chgData name="Werner Kunz" userId="e4a801cdd77b3e8b" providerId="LiveId" clId="{4788BA7C-D647-4C80-9942-3384D1800889}" dt="2023-04-16T12:45:48.748" v="46"/>
      <pc:docMkLst>
        <pc:docMk/>
      </pc:docMkLst>
      <pc:sldChg chg="modSp mod">
        <pc:chgData name="Werner Kunz" userId="e4a801cdd77b3e8b" providerId="LiveId" clId="{4788BA7C-D647-4C80-9942-3384D1800889}" dt="2023-04-16T10:05:49.341" v="41" actId="1076"/>
        <pc:sldMkLst>
          <pc:docMk/>
          <pc:sldMk cId="0" sldId="572"/>
        </pc:sldMkLst>
        <pc:picChg chg="mod">
          <ac:chgData name="Werner Kunz" userId="e4a801cdd77b3e8b" providerId="LiveId" clId="{4788BA7C-D647-4C80-9942-3384D1800889}" dt="2023-04-16T10:05:49.341" v="41" actId="1076"/>
          <ac:picMkLst>
            <pc:docMk/>
            <pc:sldMk cId="0" sldId="572"/>
            <ac:picMk id="3" creationId="{73DA6888-8258-0A4E-1599-C2A44C962727}"/>
          </ac:picMkLst>
        </pc:picChg>
      </pc:sldChg>
      <pc:sldChg chg="modSp mod">
        <pc:chgData name="Werner Kunz" userId="e4a801cdd77b3e8b" providerId="LiveId" clId="{4788BA7C-D647-4C80-9942-3384D1800889}" dt="2023-04-16T10:51:14.172" v="42" actId="1076"/>
        <pc:sldMkLst>
          <pc:docMk/>
          <pc:sldMk cId="2029117399" sldId="592"/>
        </pc:sldMkLst>
        <pc:spChg chg="mod">
          <ac:chgData name="Werner Kunz" userId="e4a801cdd77b3e8b" providerId="LiveId" clId="{4788BA7C-D647-4C80-9942-3384D1800889}" dt="2023-04-16T10:51:14.172" v="42" actId="1076"/>
          <ac:spMkLst>
            <pc:docMk/>
            <pc:sldMk cId="2029117399" sldId="592"/>
            <ac:spMk id="3" creationId="{62E0B6F3-8992-84E3-A968-B75A34045703}"/>
          </ac:spMkLst>
        </pc:spChg>
      </pc:sldChg>
      <pc:sldChg chg="modSp mod">
        <pc:chgData name="Werner Kunz" userId="e4a801cdd77b3e8b" providerId="LiveId" clId="{4788BA7C-D647-4C80-9942-3384D1800889}" dt="2023-04-16T10:54:02.659" v="44" actId="1076"/>
        <pc:sldMkLst>
          <pc:docMk/>
          <pc:sldMk cId="3816466274" sldId="594"/>
        </pc:sldMkLst>
        <pc:spChg chg="mod">
          <ac:chgData name="Werner Kunz" userId="e4a801cdd77b3e8b" providerId="LiveId" clId="{4788BA7C-D647-4C80-9942-3384D1800889}" dt="2023-04-16T10:54:02.659" v="44" actId="1076"/>
          <ac:spMkLst>
            <pc:docMk/>
            <pc:sldMk cId="3816466274" sldId="594"/>
            <ac:spMk id="5122" creationId="{00000000-0000-0000-0000-000000000000}"/>
          </ac:spMkLst>
        </pc:spChg>
      </pc:sldChg>
      <pc:sldChg chg="new">
        <pc:chgData name="Werner Kunz" userId="e4a801cdd77b3e8b" providerId="LiveId" clId="{4788BA7C-D647-4C80-9942-3384D1800889}" dt="2023-04-10T10:42:01.331" v="0" actId="680"/>
        <pc:sldMkLst>
          <pc:docMk/>
          <pc:sldMk cId="2260539749" sldId="595"/>
        </pc:sldMkLst>
      </pc:sldChg>
      <pc:sldChg chg="add">
        <pc:chgData name="Werner Kunz" userId="e4a801cdd77b3e8b" providerId="LiveId" clId="{4788BA7C-D647-4C80-9942-3384D1800889}" dt="2023-04-16T12:45:48.748" v="46"/>
        <pc:sldMkLst>
          <pc:docMk/>
          <pc:sldMk cId="3037577212" sldId="596"/>
        </pc:sldMkLst>
      </pc:sldChg>
      <pc:sldChg chg="addSp modSp new del mod">
        <pc:chgData name="Werner Kunz" userId="e4a801cdd77b3e8b" providerId="LiveId" clId="{4788BA7C-D647-4C80-9942-3384D1800889}" dt="2023-04-16T12:45:39.631" v="45" actId="2696"/>
        <pc:sldMkLst>
          <pc:docMk/>
          <pc:sldMk cId="3352201961" sldId="596"/>
        </pc:sldMkLst>
        <pc:spChg chg="add mod">
          <ac:chgData name="Werner Kunz" userId="e4a801cdd77b3e8b" providerId="LiveId" clId="{4788BA7C-D647-4C80-9942-3384D1800889}" dt="2023-04-10T10:44:31.866" v="30" actId="20577"/>
          <ac:spMkLst>
            <pc:docMk/>
            <pc:sldMk cId="3352201961" sldId="596"/>
            <ac:spMk id="4" creationId="{239468CD-325C-D612-35AA-670D2158468E}"/>
          </ac:spMkLst>
        </pc:spChg>
        <pc:picChg chg="add">
          <ac:chgData name="Werner Kunz" userId="e4a801cdd77b3e8b" providerId="LiveId" clId="{4788BA7C-D647-4C80-9942-3384D1800889}" dt="2023-04-10T10:42:10.945" v="2" actId="22"/>
          <ac:picMkLst>
            <pc:docMk/>
            <pc:sldMk cId="3352201961" sldId="596"/>
            <ac:picMk id="3" creationId="{1DBEC215-2843-56F4-C06A-360C412831E9}"/>
          </ac:picMkLst>
        </pc:picChg>
      </pc:sldChg>
      <pc:sldChg chg="addSp delSp modSp add mod">
        <pc:chgData name="Werner Kunz" userId="e4a801cdd77b3e8b" providerId="LiveId" clId="{4788BA7C-D647-4C80-9942-3384D1800889}" dt="2023-04-10T15:23:49.385" v="40" actId="1035"/>
        <pc:sldMkLst>
          <pc:docMk/>
          <pc:sldMk cId="2647722223" sldId="597"/>
        </pc:sldMkLst>
        <pc:spChg chg="mod">
          <ac:chgData name="Werner Kunz" userId="e4a801cdd77b3e8b" providerId="LiveId" clId="{4788BA7C-D647-4C80-9942-3384D1800889}" dt="2023-04-10T15:23:49.385" v="40" actId="1035"/>
          <ac:spMkLst>
            <pc:docMk/>
            <pc:sldMk cId="2647722223" sldId="597"/>
            <ac:spMk id="4" creationId="{239468CD-325C-D612-35AA-670D2158468E}"/>
          </ac:spMkLst>
        </pc:spChg>
        <pc:picChg chg="del">
          <ac:chgData name="Werner Kunz" userId="e4a801cdd77b3e8b" providerId="LiveId" clId="{4788BA7C-D647-4C80-9942-3384D1800889}" dt="2023-04-10T15:23:29.392" v="32" actId="478"/>
          <ac:picMkLst>
            <pc:docMk/>
            <pc:sldMk cId="2647722223" sldId="597"/>
            <ac:picMk id="3" creationId="{1DBEC215-2843-56F4-C06A-360C412831E9}"/>
          </ac:picMkLst>
        </pc:picChg>
        <pc:picChg chg="add mod">
          <ac:chgData name="Werner Kunz" userId="e4a801cdd77b3e8b" providerId="LiveId" clId="{4788BA7C-D647-4C80-9942-3384D1800889}" dt="2023-04-10T15:23:49.385" v="40" actId="1035"/>
          <ac:picMkLst>
            <pc:docMk/>
            <pc:sldMk cId="2647722223" sldId="597"/>
            <ac:picMk id="5" creationId="{4804DD4F-C2B1-76D7-2943-38AD8F01A178}"/>
          </ac:picMkLst>
        </pc:picChg>
      </pc:sldChg>
    </pc:docChg>
  </pc:docChgLst>
  <pc:docChgLst>
    <pc:chgData name="Werner Kunz" userId="e4a801cdd77b3e8b" providerId="LiveId" clId="{9293B763-B2A2-4014-BE83-6312F0503E2E}"/>
    <pc:docChg chg="custSel delSld modSld">
      <pc:chgData name="Werner Kunz" userId="e4a801cdd77b3e8b" providerId="LiveId" clId="{9293B763-B2A2-4014-BE83-6312F0503E2E}" dt="2024-04-16T12:49:07.649" v="122" actId="2696"/>
      <pc:docMkLst>
        <pc:docMk/>
      </pc:docMkLst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55"/>
        </pc:sldMkLst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56"/>
        </pc:sldMkLst>
      </pc:sldChg>
      <pc:sldChg chg="modSp">
        <pc:chgData name="Werner Kunz" userId="e4a801cdd77b3e8b" providerId="LiveId" clId="{9293B763-B2A2-4014-BE83-6312F0503E2E}" dt="2024-04-16T12:29:18.576" v="0" actId="313"/>
        <pc:sldMkLst>
          <pc:docMk/>
          <pc:sldMk cId="0" sldId="559"/>
        </pc:sldMkLst>
        <pc:spChg chg="mod">
          <ac:chgData name="Werner Kunz" userId="e4a801cdd77b3e8b" providerId="LiveId" clId="{9293B763-B2A2-4014-BE83-6312F0503E2E}" dt="2024-04-16T12:29:18.576" v="0" actId="313"/>
          <ac:spMkLst>
            <pc:docMk/>
            <pc:sldMk cId="0" sldId="559"/>
            <ac:spMk id="5" creationId="{00000000-0000-0000-0000-000000000000}"/>
          </ac:spMkLst>
        </pc:spChg>
      </pc:sldChg>
      <pc:sldChg chg="modSp">
        <pc:chgData name="Werner Kunz" userId="e4a801cdd77b3e8b" providerId="LiveId" clId="{9293B763-B2A2-4014-BE83-6312F0503E2E}" dt="2024-04-16T12:31:20.471" v="13" actId="20577"/>
        <pc:sldMkLst>
          <pc:docMk/>
          <pc:sldMk cId="0" sldId="560"/>
        </pc:sldMkLst>
        <pc:spChg chg="mod">
          <ac:chgData name="Werner Kunz" userId="e4a801cdd77b3e8b" providerId="LiveId" clId="{9293B763-B2A2-4014-BE83-6312F0503E2E}" dt="2024-04-16T12:31:20.471" v="13" actId="20577"/>
          <ac:spMkLst>
            <pc:docMk/>
            <pc:sldMk cId="0" sldId="560"/>
            <ac:spMk id="6" creationId="{00000000-0000-0000-0000-000000000000}"/>
          </ac:spMkLst>
        </pc:spChg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76"/>
        </pc:sldMkLst>
      </pc:sldChg>
      <pc:sldChg chg="addSp modSp mod modAnim">
        <pc:chgData name="Werner Kunz" userId="e4a801cdd77b3e8b" providerId="LiveId" clId="{9293B763-B2A2-4014-BE83-6312F0503E2E}" dt="2024-04-16T12:38:01.552" v="120" actId="20577"/>
        <pc:sldMkLst>
          <pc:docMk/>
          <pc:sldMk cId="0" sldId="577"/>
        </pc:sldMkLst>
        <pc:spChg chg="add mod">
          <ac:chgData name="Werner Kunz" userId="e4a801cdd77b3e8b" providerId="LiveId" clId="{9293B763-B2A2-4014-BE83-6312F0503E2E}" dt="2024-04-16T12:38:01.552" v="120" actId="20577"/>
          <ac:spMkLst>
            <pc:docMk/>
            <pc:sldMk cId="0" sldId="577"/>
            <ac:spMk id="2" creationId="{E762B024-09B6-76D7-DF8A-5DDAF9D970AC}"/>
          </ac:spMkLst>
        </pc:spChg>
        <pc:spChg chg="mod">
          <ac:chgData name="Werner Kunz" userId="e4a801cdd77b3e8b" providerId="LiveId" clId="{9293B763-B2A2-4014-BE83-6312F0503E2E}" dt="2024-04-16T12:31:42.504" v="14" actId="313"/>
          <ac:spMkLst>
            <pc:docMk/>
            <pc:sldMk cId="0" sldId="577"/>
            <ac:spMk id="73730" creationId="{00000000-0000-0000-0000-000000000000}"/>
          </ac:spMkLst>
        </pc:spChg>
      </pc:sldChg>
      <pc:sldChg chg="modSp">
        <pc:chgData name="Werner Kunz" userId="e4a801cdd77b3e8b" providerId="LiveId" clId="{9293B763-B2A2-4014-BE83-6312F0503E2E}" dt="2024-04-16T12:33:17.918" v="22" actId="113"/>
        <pc:sldMkLst>
          <pc:docMk/>
          <pc:sldMk cId="0" sldId="578"/>
        </pc:sldMkLst>
        <pc:spChg chg="mod">
          <ac:chgData name="Werner Kunz" userId="e4a801cdd77b3e8b" providerId="LiveId" clId="{9293B763-B2A2-4014-BE83-6312F0503E2E}" dt="2024-04-16T12:33:17.918" v="22" actId="113"/>
          <ac:spMkLst>
            <pc:docMk/>
            <pc:sldMk cId="0" sldId="578"/>
            <ac:spMk id="13" creationId="{00000000-0000-0000-0000-000000000000}"/>
          </ac:spMkLst>
        </pc:spChg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86"/>
        </pc:sldMkLst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87"/>
        </pc:sldMkLst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88"/>
        </pc:sldMkLst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0" sldId="589"/>
        </pc:sldMkLst>
      </pc:sldChg>
      <pc:sldChg chg="del">
        <pc:chgData name="Werner Kunz" userId="e4a801cdd77b3e8b" providerId="LiveId" clId="{9293B763-B2A2-4014-BE83-6312F0503E2E}" dt="2024-04-16T12:45:06.625" v="121" actId="47"/>
        <pc:sldMkLst>
          <pc:docMk/>
          <pc:sldMk cId="2260539749" sldId="595"/>
        </pc:sldMkLst>
      </pc:sldChg>
      <pc:sldChg chg="del">
        <pc:chgData name="Werner Kunz" userId="e4a801cdd77b3e8b" providerId="LiveId" clId="{9293B763-B2A2-4014-BE83-6312F0503E2E}" dt="2024-04-16T12:49:07.649" v="122" actId="2696"/>
        <pc:sldMkLst>
          <pc:docMk/>
          <pc:sldMk cId="2647722223" sldId="597"/>
        </pc:sldMkLst>
      </pc:sldChg>
    </pc:docChg>
  </pc:docChgLst>
  <pc:docChgLst>
    <pc:chgData name="Werner Kunz" userId="e4a801cdd77b3e8b" providerId="LiveId" clId="{9F700612-B6F9-4EF2-BEF4-F53A055FB07A}"/>
    <pc:docChg chg="modSld">
      <pc:chgData name="Werner Kunz" userId="e4a801cdd77b3e8b" providerId="LiveId" clId="{9F700612-B6F9-4EF2-BEF4-F53A055FB07A}" dt="2022-09-04T15:48:11.734" v="0" actId="1076"/>
      <pc:docMkLst>
        <pc:docMk/>
      </pc:docMkLst>
      <pc:sldChg chg="modSp mod">
        <pc:chgData name="Werner Kunz" userId="e4a801cdd77b3e8b" providerId="LiveId" clId="{9F700612-B6F9-4EF2-BEF4-F53A055FB07A}" dt="2022-09-04T15:48:11.734" v="0" actId="1076"/>
        <pc:sldMkLst>
          <pc:docMk/>
          <pc:sldMk cId="0" sldId="563"/>
        </pc:sldMkLst>
        <pc:picChg chg="mod">
          <ac:chgData name="Werner Kunz" userId="e4a801cdd77b3e8b" providerId="LiveId" clId="{9F700612-B6F9-4EF2-BEF4-F53A055FB07A}" dt="2022-09-04T15:48:11.734" v="0" actId="1076"/>
          <ac:picMkLst>
            <pc:docMk/>
            <pc:sldMk cId="0" sldId="563"/>
            <ac:picMk id="5" creationId="{00000000-0000-0000-0000-000000000000}"/>
          </ac:picMkLst>
        </pc:picChg>
      </pc:sldChg>
    </pc:docChg>
  </pc:docChgLst>
  <pc:docChgLst>
    <pc:chgData name="Werner Kunz" userId="e4a801cdd77b3e8b" providerId="LiveId" clId="{4B23DC18-3559-4361-B88A-642D75A8E5FD}"/>
    <pc:docChg chg="undo redo custSel addSld delSld modSld">
      <pc:chgData name="Werner Kunz" userId="e4a801cdd77b3e8b" providerId="LiveId" clId="{4B23DC18-3559-4361-B88A-642D75A8E5FD}" dt="2023-04-08T15:06:45.991" v="1422"/>
      <pc:docMkLst>
        <pc:docMk/>
      </pc:docMkLst>
      <pc:sldChg chg="modSp mod">
        <pc:chgData name="Werner Kunz" userId="e4a801cdd77b3e8b" providerId="LiveId" clId="{4B23DC18-3559-4361-B88A-642D75A8E5FD}" dt="2023-04-08T13:05:33.167" v="88" actId="20577"/>
        <pc:sldMkLst>
          <pc:docMk/>
          <pc:sldMk cId="0" sldId="471"/>
        </pc:sldMkLst>
        <pc:spChg chg="mod">
          <ac:chgData name="Werner Kunz" userId="e4a801cdd77b3e8b" providerId="LiveId" clId="{4B23DC18-3559-4361-B88A-642D75A8E5FD}" dt="2023-04-08T13:05:33.167" v="88" actId="20577"/>
          <ac:spMkLst>
            <pc:docMk/>
            <pc:sldMk cId="0" sldId="471"/>
            <ac:spMk id="3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3:13:07.437" v="268"/>
        <pc:sldMkLst>
          <pc:docMk/>
          <pc:sldMk cId="0" sldId="547"/>
        </pc:sldMkLst>
      </pc:sldChg>
      <pc:sldChg chg="modSp mod modAnim">
        <pc:chgData name="Werner Kunz" userId="e4a801cdd77b3e8b" providerId="LiveId" clId="{4B23DC18-3559-4361-B88A-642D75A8E5FD}" dt="2023-04-08T13:47:05.035" v="486" actId="1036"/>
        <pc:sldMkLst>
          <pc:docMk/>
          <pc:sldMk cId="0" sldId="549"/>
        </pc:sldMkLst>
        <pc:spChg chg="mod">
          <ac:chgData name="Werner Kunz" userId="e4a801cdd77b3e8b" providerId="LiveId" clId="{4B23DC18-3559-4361-B88A-642D75A8E5FD}" dt="2023-04-08T13:47:05.035" v="486" actId="1036"/>
          <ac:spMkLst>
            <pc:docMk/>
            <pc:sldMk cId="0" sldId="549"/>
            <ac:spMk id="65538" creationId="{00000000-0000-0000-0000-000000000000}"/>
          </ac:spMkLst>
        </pc:spChg>
        <pc:spChg chg="mod">
          <ac:chgData name="Werner Kunz" userId="e4a801cdd77b3e8b" providerId="LiveId" clId="{4B23DC18-3559-4361-B88A-642D75A8E5FD}" dt="2023-04-08T13:47:05.035" v="486" actId="1036"/>
          <ac:spMkLst>
            <pc:docMk/>
            <pc:sldMk cId="0" sldId="549"/>
            <ac:spMk id="65539" creationId="{00000000-0000-0000-0000-000000000000}"/>
          </ac:spMkLst>
        </pc:spChg>
        <pc:spChg chg="mod">
          <ac:chgData name="Werner Kunz" userId="e4a801cdd77b3e8b" providerId="LiveId" clId="{4B23DC18-3559-4361-B88A-642D75A8E5FD}" dt="2023-04-08T13:47:05.035" v="486" actId="1036"/>
          <ac:spMkLst>
            <pc:docMk/>
            <pc:sldMk cId="0" sldId="549"/>
            <ac:spMk id="65540" creationId="{00000000-0000-0000-0000-000000000000}"/>
          </ac:spMkLst>
        </pc:spChg>
      </pc:sldChg>
      <pc:sldChg chg="modSp modAnim">
        <pc:chgData name="Werner Kunz" userId="e4a801cdd77b3e8b" providerId="LiveId" clId="{4B23DC18-3559-4361-B88A-642D75A8E5FD}" dt="2023-04-08T13:51:20.240" v="617" actId="207"/>
        <pc:sldMkLst>
          <pc:docMk/>
          <pc:sldMk cId="0" sldId="550"/>
        </pc:sldMkLst>
        <pc:spChg chg="mod">
          <ac:chgData name="Werner Kunz" userId="e4a801cdd77b3e8b" providerId="LiveId" clId="{4B23DC18-3559-4361-B88A-642D75A8E5FD}" dt="2023-04-08T13:51:20.240" v="617" actId="207"/>
          <ac:spMkLst>
            <pc:docMk/>
            <pc:sldMk cId="0" sldId="550"/>
            <ac:spMk id="5" creationId="{00000000-0000-0000-0000-000000000000}"/>
          </ac:spMkLst>
        </pc:spChg>
        <pc:spChg chg="mod">
          <ac:chgData name="Werner Kunz" userId="e4a801cdd77b3e8b" providerId="LiveId" clId="{4B23DC18-3559-4361-B88A-642D75A8E5FD}" dt="2023-04-08T13:50:49.613" v="615" actId="113"/>
          <ac:spMkLst>
            <pc:docMk/>
            <pc:sldMk cId="0" sldId="550"/>
            <ac:spMk id="44035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3:20:09.832" v="272"/>
        <pc:sldMkLst>
          <pc:docMk/>
          <pc:sldMk cId="0" sldId="551"/>
        </pc:sldMkLst>
      </pc:sldChg>
      <pc:sldChg chg="del">
        <pc:chgData name="Werner Kunz" userId="e4a801cdd77b3e8b" providerId="LiveId" clId="{4B23DC18-3559-4361-B88A-642D75A8E5FD}" dt="2023-04-08T15:00:38.766" v="1382" actId="47"/>
        <pc:sldMkLst>
          <pc:docMk/>
          <pc:sldMk cId="0" sldId="554"/>
        </pc:sldMkLst>
      </pc:sldChg>
      <pc:sldChg chg="modAnim">
        <pc:chgData name="Werner Kunz" userId="e4a801cdd77b3e8b" providerId="LiveId" clId="{4B23DC18-3559-4361-B88A-642D75A8E5FD}" dt="2023-04-08T15:03:49.145" v="1409"/>
        <pc:sldMkLst>
          <pc:docMk/>
          <pc:sldMk cId="0" sldId="555"/>
        </pc:sldMkLst>
      </pc:sldChg>
      <pc:sldChg chg="modSp mod modAnim">
        <pc:chgData name="Werner Kunz" userId="e4a801cdd77b3e8b" providerId="LiveId" clId="{4B23DC18-3559-4361-B88A-642D75A8E5FD}" dt="2023-04-08T14:59:45.591" v="1381"/>
        <pc:sldMkLst>
          <pc:docMk/>
          <pc:sldMk cId="0" sldId="556"/>
        </pc:sldMkLst>
        <pc:spChg chg="mod">
          <ac:chgData name="Werner Kunz" userId="e4a801cdd77b3e8b" providerId="LiveId" clId="{4B23DC18-3559-4361-B88A-642D75A8E5FD}" dt="2023-04-08T14:59:20.308" v="1379" actId="1036"/>
          <ac:spMkLst>
            <pc:docMk/>
            <pc:sldMk cId="0" sldId="556"/>
            <ac:spMk id="55298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3:19:56.802" v="271"/>
        <pc:sldMkLst>
          <pc:docMk/>
          <pc:sldMk cId="0" sldId="559"/>
        </pc:sldMkLst>
      </pc:sldChg>
      <pc:sldChg chg="modSp modAnim">
        <pc:chgData name="Werner Kunz" userId="e4a801cdd77b3e8b" providerId="LiveId" clId="{4B23DC18-3559-4361-B88A-642D75A8E5FD}" dt="2023-04-08T13:24:08.989" v="300"/>
        <pc:sldMkLst>
          <pc:docMk/>
          <pc:sldMk cId="0" sldId="560"/>
        </pc:sldMkLst>
        <pc:spChg chg="mod">
          <ac:chgData name="Werner Kunz" userId="e4a801cdd77b3e8b" providerId="LiveId" clId="{4B23DC18-3559-4361-B88A-642D75A8E5FD}" dt="2023-04-08T13:24:08.989" v="300"/>
          <ac:spMkLst>
            <pc:docMk/>
            <pc:sldMk cId="0" sldId="560"/>
            <ac:spMk id="6" creationId="{00000000-0000-0000-0000-000000000000}"/>
          </ac:spMkLst>
        </pc:spChg>
      </pc:sldChg>
      <pc:sldChg chg="modSp mod">
        <pc:chgData name="Werner Kunz" userId="e4a801cdd77b3e8b" providerId="LiveId" clId="{4B23DC18-3559-4361-B88A-642D75A8E5FD}" dt="2023-04-08T13:20:53.521" v="290" actId="1036"/>
        <pc:sldMkLst>
          <pc:docMk/>
          <pc:sldMk cId="0" sldId="563"/>
        </pc:sldMkLst>
        <pc:spChg chg="mod">
          <ac:chgData name="Werner Kunz" userId="e4a801cdd77b3e8b" providerId="LiveId" clId="{4B23DC18-3559-4361-B88A-642D75A8E5FD}" dt="2023-04-08T13:20:45.231" v="280" actId="20577"/>
          <ac:spMkLst>
            <pc:docMk/>
            <pc:sldMk cId="0" sldId="563"/>
            <ac:spMk id="3" creationId="{00000000-0000-0000-0000-000000000000}"/>
          </ac:spMkLst>
        </pc:spChg>
        <pc:spChg chg="mod">
          <ac:chgData name="Werner Kunz" userId="e4a801cdd77b3e8b" providerId="LiveId" clId="{4B23DC18-3559-4361-B88A-642D75A8E5FD}" dt="2023-04-08T13:20:53.521" v="290" actId="1036"/>
          <ac:spMkLst>
            <pc:docMk/>
            <pc:sldMk cId="0" sldId="563"/>
            <ac:spMk id="6" creationId="{00000000-0000-0000-0000-000000000000}"/>
          </ac:spMkLst>
        </pc:spChg>
      </pc:sldChg>
      <pc:sldChg chg="modSp mod">
        <pc:chgData name="Werner Kunz" userId="e4a801cdd77b3e8b" providerId="LiveId" clId="{4B23DC18-3559-4361-B88A-642D75A8E5FD}" dt="2023-04-08T13:21:17.519" v="294" actId="1036"/>
        <pc:sldMkLst>
          <pc:docMk/>
          <pc:sldMk cId="0" sldId="564"/>
        </pc:sldMkLst>
        <pc:spChg chg="mod">
          <ac:chgData name="Werner Kunz" userId="e4a801cdd77b3e8b" providerId="LiveId" clId="{4B23DC18-3559-4361-B88A-642D75A8E5FD}" dt="2023-04-08T13:21:13.266" v="291" actId="20577"/>
          <ac:spMkLst>
            <pc:docMk/>
            <pc:sldMk cId="0" sldId="564"/>
            <ac:spMk id="6" creationId="{00000000-0000-0000-0000-000000000000}"/>
          </ac:spMkLst>
        </pc:spChg>
        <pc:picChg chg="mod">
          <ac:chgData name="Werner Kunz" userId="e4a801cdd77b3e8b" providerId="LiveId" clId="{4B23DC18-3559-4361-B88A-642D75A8E5FD}" dt="2023-04-08T13:21:17.519" v="294" actId="1036"/>
          <ac:picMkLst>
            <pc:docMk/>
            <pc:sldMk cId="0" sldId="564"/>
            <ac:picMk id="7" creationId="{00000000-0000-0000-0000-000000000000}"/>
          </ac:picMkLst>
        </pc:picChg>
      </pc:sldChg>
      <pc:sldChg chg="modAnim">
        <pc:chgData name="Werner Kunz" userId="e4a801cdd77b3e8b" providerId="LiveId" clId="{4B23DC18-3559-4361-B88A-642D75A8E5FD}" dt="2023-04-08T13:26:01.863" v="384"/>
        <pc:sldMkLst>
          <pc:docMk/>
          <pc:sldMk cId="0" sldId="566"/>
        </pc:sldMkLst>
      </pc:sldChg>
      <pc:sldChg chg="modSp modAnim">
        <pc:chgData name="Werner Kunz" userId="e4a801cdd77b3e8b" providerId="LiveId" clId="{4B23DC18-3559-4361-B88A-642D75A8E5FD}" dt="2023-04-08T13:50:22.576" v="613" actId="113"/>
        <pc:sldMkLst>
          <pc:docMk/>
          <pc:sldMk cId="0" sldId="569"/>
        </pc:sldMkLst>
        <pc:spChg chg="mod">
          <ac:chgData name="Werner Kunz" userId="e4a801cdd77b3e8b" providerId="LiveId" clId="{4B23DC18-3559-4361-B88A-642D75A8E5FD}" dt="2023-04-08T13:50:22.576" v="613" actId="113"/>
          <ac:spMkLst>
            <pc:docMk/>
            <pc:sldMk cId="0" sldId="569"/>
            <ac:spMk id="7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3:51:51.239" v="618"/>
        <pc:sldMkLst>
          <pc:docMk/>
          <pc:sldMk cId="0" sldId="570"/>
        </pc:sldMkLst>
      </pc:sldChg>
      <pc:sldChg chg="modAnim">
        <pc:chgData name="Werner Kunz" userId="e4a801cdd77b3e8b" providerId="LiveId" clId="{4B23DC18-3559-4361-B88A-642D75A8E5FD}" dt="2023-04-08T13:53:14.488" v="623"/>
        <pc:sldMkLst>
          <pc:docMk/>
          <pc:sldMk cId="0" sldId="571"/>
        </pc:sldMkLst>
      </pc:sldChg>
      <pc:sldChg chg="addSp delSp modSp mod delAnim modAnim">
        <pc:chgData name="Werner Kunz" userId="e4a801cdd77b3e8b" providerId="LiveId" clId="{4B23DC18-3559-4361-B88A-642D75A8E5FD}" dt="2023-04-08T14:06:45.267" v="657" actId="113"/>
        <pc:sldMkLst>
          <pc:docMk/>
          <pc:sldMk cId="0" sldId="572"/>
        </pc:sldMkLst>
        <pc:spChg chg="mod">
          <ac:chgData name="Werner Kunz" userId="e4a801cdd77b3e8b" providerId="LiveId" clId="{4B23DC18-3559-4361-B88A-642D75A8E5FD}" dt="2023-04-08T14:06:45.267" v="657" actId="113"/>
          <ac:spMkLst>
            <pc:docMk/>
            <pc:sldMk cId="0" sldId="572"/>
            <ac:spMk id="5122" creationId="{00000000-0000-0000-0000-000000000000}"/>
          </ac:spMkLst>
        </pc:spChg>
        <pc:picChg chg="add mod">
          <ac:chgData name="Werner Kunz" userId="e4a801cdd77b3e8b" providerId="LiveId" clId="{4B23DC18-3559-4361-B88A-642D75A8E5FD}" dt="2023-04-08T14:06:17.867" v="654" actId="14100"/>
          <ac:picMkLst>
            <pc:docMk/>
            <pc:sldMk cId="0" sldId="572"/>
            <ac:picMk id="3" creationId="{73DA6888-8258-0A4E-1599-C2A44C962727}"/>
          </ac:picMkLst>
        </pc:picChg>
        <pc:picChg chg="del">
          <ac:chgData name="Werner Kunz" userId="e4a801cdd77b3e8b" providerId="LiveId" clId="{4B23DC18-3559-4361-B88A-642D75A8E5FD}" dt="2023-04-08T14:00:49.032" v="631" actId="478"/>
          <ac:picMkLst>
            <pc:docMk/>
            <pc:sldMk cId="0" sldId="572"/>
            <ac:picMk id="5123" creationId="{00000000-0000-0000-0000-000000000000}"/>
          </ac:picMkLst>
        </pc:picChg>
      </pc:sldChg>
      <pc:sldChg chg="modSp mod modAnim">
        <pc:chgData name="Werner Kunz" userId="e4a801cdd77b3e8b" providerId="LiveId" clId="{4B23DC18-3559-4361-B88A-642D75A8E5FD}" dt="2023-04-08T14:49:04.387" v="1364" actId="1036"/>
        <pc:sldMkLst>
          <pc:docMk/>
          <pc:sldMk cId="0" sldId="573"/>
        </pc:sldMkLst>
        <pc:spChg chg="mod">
          <ac:chgData name="Werner Kunz" userId="e4a801cdd77b3e8b" providerId="LiveId" clId="{4B23DC18-3559-4361-B88A-642D75A8E5FD}" dt="2023-04-08T14:49:04.387" v="1364" actId="1036"/>
          <ac:spMkLst>
            <pc:docMk/>
            <pc:sldMk cId="0" sldId="573"/>
            <ac:spMk id="3" creationId="{00000000-0000-0000-0000-000000000000}"/>
          </ac:spMkLst>
        </pc:spChg>
        <pc:spChg chg="mod">
          <ac:chgData name="Werner Kunz" userId="e4a801cdd77b3e8b" providerId="LiveId" clId="{4B23DC18-3559-4361-B88A-642D75A8E5FD}" dt="2023-04-08T14:49:04.387" v="1364" actId="1036"/>
          <ac:spMkLst>
            <pc:docMk/>
            <pc:sldMk cId="0" sldId="573"/>
            <ac:spMk id="5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4:57:47.991" v="1365"/>
        <pc:sldMkLst>
          <pc:docMk/>
          <pc:sldMk cId="0" sldId="574"/>
        </pc:sldMkLst>
      </pc:sldChg>
      <pc:sldChg chg="modSp mod modAnim">
        <pc:chgData name="Werner Kunz" userId="e4a801cdd77b3e8b" providerId="LiveId" clId="{4B23DC18-3559-4361-B88A-642D75A8E5FD}" dt="2023-04-08T14:58:45.723" v="1373"/>
        <pc:sldMkLst>
          <pc:docMk/>
          <pc:sldMk cId="0" sldId="575"/>
        </pc:sldMkLst>
        <pc:spChg chg="mod">
          <ac:chgData name="Werner Kunz" userId="e4a801cdd77b3e8b" providerId="LiveId" clId="{4B23DC18-3559-4361-B88A-642D75A8E5FD}" dt="2023-04-08T14:58:35.769" v="1372" actId="1036"/>
          <ac:spMkLst>
            <pc:docMk/>
            <pc:sldMk cId="0" sldId="575"/>
            <ac:spMk id="9" creationId="{00000000-0000-0000-0000-000000000000}"/>
          </ac:spMkLst>
        </pc:spChg>
        <pc:spChg chg="mod">
          <ac:chgData name="Werner Kunz" userId="e4a801cdd77b3e8b" providerId="LiveId" clId="{4B23DC18-3559-4361-B88A-642D75A8E5FD}" dt="2023-04-08T14:58:35.769" v="1372" actId="1036"/>
          <ac:spMkLst>
            <pc:docMk/>
            <pc:sldMk cId="0" sldId="575"/>
            <ac:spMk id="10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4:58:59.743" v="1374"/>
        <pc:sldMkLst>
          <pc:docMk/>
          <pc:sldMk cId="0" sldId="576"/>
        </pc:sldMkLst>
      </pc:sldChg>
      <pc:sldChg chg="addSp modSp mod modAnim">
        <pc:chgData name="Werner Kunz" userId="e4a801cdd77b3e8b" providerId="LiveId" clId="{4B23DC18-3559-4361-B88A-642D75A8E5FD}" dt="2023-04-08T13:28:31.668" v="418"/>
        <pc:sldMkLst>
          <pc:docMk/>
          <pc:sldMk cId="0" sldId="578"/>
        </pc:sldMkLst>
        <pc:spChg chg="add mod">
          <ac:chgData name="Werner Kunz" userId="e4a801cdd77b3e8b" providerId="LiveId" clId="{4B23DC18-3559-4361-B88A-642D75A8E5FD}" dt="2023-04-08T13:27:15.689" v="411" actId="14100"/>
          <ac:spMkLst>
            <pc:docMk/>
            <pc:sldMk cId="0" sldId="578"/>
            <ac:spMk id="2" creationId="{0A4AC58D-67CD-4CC5-AD6E-060F680F885C}"/>
          </ac:spMkLst>
        </pc:spChg>
      </pc:sldChg>
      <pc:sldChg chg="modAnim">
        <pc:chgData name="Werner Kunz" userId="e4a801cdd77b3e8b" providerId="LiveId" clId="{4B23DC18-3559-4361-B88A-642D75A8E5FD}" dt="2023-04-08T13:45:56.865" v="478"/>
        <pc:sldMkLst>
          <pc:docMk/>
          <pc:sldMk cId="0" sldId="580"/>
        </pc:sldMkLst>
      </pc:sldChg>
      <pc:sldChg chg="modSp mod modAnim">
        <pc:chgData name="Werner Kunz" userId="e4a801cdd77b3e8b" providerId="LiveId" clId="{4B23DC18-3559-4361-B88A-642D75A8E5FD}" dt="2023-04-08T15:02:31.491" v="1405" actId="20577"/>
        <pc:sldMkLst>
          <pc:docMk/>
          <pc:sldMk cId="0" sldId="586"/>
        </pc:sldMkLst>
        <pc:spChg chg="mod">
          <ac:chgData name="Werner Kunz" userId="e4a801cdd77b3e8b" providerId="LiveId" clId="{4B23DC18-3559-4361-B88A-642D75A8E5FD}" dt="2023-04-08T15:01:57.010" v="1389" actId="1036"/>
          <ac:spMkLst>
            <pc:docMk/>
            <pc:sldMk cId="0" sldId="586"/>
            <ac:spMk id="2" creationId="{00000000-0000-0000-0000-000000000000}"/>
          </ac:spMkLst>
        </pc:spChg>
        <pc:spChg chg="mod">
          <ac:chgData name="Werner Kunz" userId="e4a801cdd77b3e8b" providerId="LiveId" clId="{4B23DC18-3559-4361-B88A-642D75A8E5FD}" dt="2023-04-08T15:02:31.491" v="1405" actId="20577"/>
          <ac:spMkLst>
            <pc:docMk/>
            <pc:sldMk cId="0" sldId="586"/>
            <ac:spMk id="3" creationId="{00000000-0000-0000-0000-000000000000}"/>
          </ac:spMkLst>
        </pc:spChg>
        <pc:spChg chg="mod">
          <ac:chgData name="Werner Kunz" userId="e4a801cdd77b3e8b" providerId="LiveId" clId="{4B23DC18-3559-4361-B88A-642D75A8E5FD}" dt="2023-04-08T15:01:57.010" v="1389" actId="1036"/>
          <ac:spMkLst>
            <pc:docMk/>
            <pc:sldMk cId="0" sldId="586"/>
            <ac:spMk id="5" creationId="{00000000-0000-0000-0000-000000000000}"/>
          </ac:spMkLst>
        </pc:spChg>
      </pc:sldChg>
      <pc:sldChg chg="modAnim">
        <pc:chgData name="Werner Kunz" userId="e4a801cdd77b3e8b" providerId="LiveId" clId="{4B23DC18-3559-4361-B88A-642D75A8E5FD}" dt="2023-04-08T15:04:56.642" v="1414"/>
        <pc:sldMkLst>
          <pc:docMk/>
          <pc:sldMk cId="0" sldId="587"/>
        </pc:sldMkLst>
      </pc:sldChg>
      <pc:sldChg chg="modAnim">
        <pc:chgData name="Werner Kunz" userId="e4a801cdd77b3e8b" providerId="LiveId" clId="{4B23DC18-3559-4361-B88A-642D75A8E5FD}" dt="2023-04-08T15:05:40.976" v="1419"/>
        <pc:sldMkLst>
          <pc:docMk/>
          <pc:sldMk cId="0" sldId="588"/>
        </pc:sldMkLst>
      </pc:sldChg>
      <pc:sldChg chg="modAnim">
        <pc:chgData name="Werner Kunz" userId="e4a801cdd77b3e8b" providerId="LiveId" clId="{4B23DC18-3559-4361-B88A-642D75A8E5FD}" dt="2023-04-08T15:06:45.991" v="1422"/>
        <pc:sldMkLst>
          <pc:docMk/>
          <pc:sldMk cId="0" sldId="589"/>
        </pc:sldMkLst>
      </pc:sldChg>
      <pc:sldChg chg="modSp add mod">
        <pc:chgData name="Werner Kunz" userId="e4a801cdd77b3e8b" providerId="LiveId" clId="{4B23DC18-3559-4361-B88A-642D75A8E5FD}" dt="2023-04-08T13:52:51.245" v="622"/>
        <pc:sldMkLst>
          <pc:docMk/>
          <pc:sldMk cId="3482883343" sldId="590"/>
        </pc:sldMkLst>
        <pc:spChg chg="mod">
          <ac:chgData name="Werner Kunz" userId="e4a801cdd77b3e8b" providerId="LiveId" clId="{4B23DC18-3559-4361-B88A-642D75A8E5FD}" dt="2023-04-08T13:52:51.245" v="622"/>
          <ac:spMkLst>
            <pc:docMk/>
            <pc:sldMk cId="3482883343" sldId="590"/>
            <ac:spMk id="3" creationId="{00000000-0000-0000-0000-000000000000}"/>
          </ac:spMkLst>
        </pc:spChg>
      </pc:sldChg>
      <pc:sldChg chg="modSp add mod">
        <pc:chgData name="Werner Kunz" userId="e4a801cdd77b3e8b" providerId="LiveId" clId="{4B23DC18-3559-4361-B88A-642D75A8E5FD}" dt="2023-04-08T14:31:32.230" v="1356" actId="1036"/>
        <pc:sldMkLst>
          <pc:docMk/>
          <pc:sldMk cId="2859629365" sldId="591"/>
        </pc:sldMkLst>
        <pc:spChg chg="mod">
          <ac:chgData name="Werner Kunz" userId="e4a801cdd77b3e8b" providerId="LiveId" clId="{4B23DC18-3559-4361-B88A-642D75A8E5FD}" dt="2023-04-08T14:31:28.232" v="1355" actId="1036"/>
          <ac:spMkLst>
            <pc:docMk/>
            <pc:sldMk cId="2859629365" sldId="591"/>
            <ac:spMk id="5122" creationId="{00000000-0000-0000-0000-000000000000}"/>
          </ac:spMkLst>
        </pc:spChg>
        <pc:picChg chg="mod">
          <ac:chgData name="Werner Kunz" userId="e4a801cdd77b3e8b" providerId="LiveId" clId="{4B23DC18-3559-4361-B88A-642D75A8E5FD}" dt="2023-04-08T14:31:32.230" v="1356" actId="1036"/>
          <ac:picMkLst>
            <pc:docMk/>
            <pc:sldMk cId="2859629365" sldId="591"/>
            <ac:picMk id="5123" creationId="{00000000-0000-0000-0000-000000000000}"/>
          </ac:picMkLst>
        </pc:picChg>
      </pc:sldChg>
      <pc:sldChg chg="addSp modSp add mod modAnim">
        <pc:chgData name="Werner Kunz" userId="e4a801cdd77b3e8b" providerId="LiveId" clId="{4B23DC18-3559-4361-B88A-642D75A8E5FD}" dt="2023-04-08T14:11:47.915" v="777" actId="1036"/>
        <pc:sldMkLst>
          <pc:docMk/>
          <pc:sldMk cId="2029117399" sldId="592"/>
        </pc:sldMkLst>
        <pc:spChg chg="add mod">
          <ac:chgData name="Werner Kunz" userId="e4a801cdd77b3e8b" providerId="LiveId" clId="{4B23DC18-3559-4361-B88A-642D75A8E5FD}" dt="2023-04-08T14:11:47.915" v="777" actId="1036"/>
          <ac:spMkLst>
            <pc:docMk/>
            <pc:sldMk cId="2029117399" sldId="592"/>
            <ac:spMk id="2" creationId="{30EDED2E-AE88-7352-56B9-92C05A6978F9}"/>
          </ac:spMkLst>
        </pc:spChg>
        <pc:spChg chg="add mod">
          <ac:chgData name="Werner Kunz" userId="e4a801cdd77b3e8b" providerId="LiveId" clId="{4B23DC18-3559-4361-B88A-642D75A8E5FD}" dt="2023-04-08T14:11:47.915" v="777" actId="1036"/>
          <ac:spMkLst>
            <pc:docMk/>
            <pc:sldMk cId="2029117399" sldId="592"/>
            <ac:spMk id="3" creationId="{62E0B6F3-8992-84E3-A968-B75A34045703}"/>
          </ac:spMkLst>
        </pc:spChg>
        <pc:spChg chg="mod">
          <ac:chgData name="Werner Kunz" userId="e4a801cdd77b3e8b" providerId="LiveId" clId="{4B23DC18-3559-4361-B88A-642D75A8E5FD}" dt="2023-04-08T14:11:47.915" v="777" actId="1036"/>
          <ac:spMkLst>
            <pc:docMk/>
            <pc:sldMk cId="2029117399" sldId="592"/>
            <ac:spMk id="5122" creationId="{00000000-0000-0000-0000-000000000000}"/>
          </ac:spMkLst>
        </pc:spChg>
      </pc:sldChg>
      <pc:sldChg chg="delSp modSp add mod delAnim">
        <pc:chgData name="Werner Kunz" userId="e4a801cdd77b3e8b" providerId="LiveId" clId="{4B23DC18-3559-4361-B88A-642D75A8E5FD}" dt="2023-04-08T14:16:46.151" v="856" actId="20577"/>
        <pc:sldMkLst>
          <pc:docMk/>
          <pc:sldMk cId="2436434259" sldId="593"/>
        </pc:sldMkLst>
        <pc:spChg chg="mod">
          <ac:chgData name="Werner Kunz" userId="e4a801cdd77b3e8b" providerId="LiveId" clId="{4B23DC18-3559-4361-B88A-642D75A8E5FD}" dt="2023-04-08T14:16:46.151" v="856" actId="20577"/>
          <ac:spMkLst>
            <pc:docMk/>
            <pc:sldMk cId="2436434259" sldId="593"/>
            <ac:spMk id="2" creationId="{30EDED2E-AE88-7352-56B9-92C05A6978F9}"/>
          </ac:spMkLst>
        </pc:spChg>
        <pc:spChg chg="del">
          <ac:chgData name="Werner Kunz" userId="e4a801cdd77b3e8b" providerId="LiveId" clId="{4B23DC18-3559-4361-B88A-642D75A8E5FD}" dt="2023-04-08T14:12:03.191" v="779" actId="478"/>
          <ac:spMkLst>
            <pc:docMk/>
            <pc:sldMk cId="2436434259" sldId="593"/>
            <ac:spMk id="3" creationId="{62E0B6F3-8992-84E3-A968-B75A34045703}"/>
          </ac:spMkLst>
        </pc:spChg>
        <pc:spChg chg="mod">
          <ac:chgData name="Werner Kunz" userId="e4a801cdd77b3e8b" providerId="LiveId" clId="{4B23DC18-3559-4361-B88A-642D75A8E5FD}" dt="2023-04-08T14:15:36.359" v="841" actId="20577"/>
          <ac:spMkLst>
            <pc:docMk/>
            <pc:sldMk cId="2436434259" sldId="593"/>
            <ac:spMk id="5122" creationId="{00000000-0000-0000-0000-000000000000}"/>
          </ac:spMkLst>
        </pc:spChg>
      </pc:sldChg>
      <pc:sldChg chg="addSp delSp modSp add mod delAnim modAnim">
        <pc:chgData name="Werner Kunz" userId="e4a801cdd77b3e8b" providerId="LiveId" clId="{4B23DC18-3559-4361-B88A-642D75A8E5FD}" dt="2023-04-08T14:26:28.504" v="1204" actId="1036"/>
        <pc:sldMkLst>
          <pc:docMk/>
          <pc:sldMk cId="3816466274" sldId="594"/>
        </pc:sldMkLst>
        <pc:spChg chg="del mod">
          <ac:chgData name="Werner Kunz" userId="e4a801cdd77b3e8b" providerId="LiveId" clId="{4B23DC18-3559-4361-B88A-642D75A8E5FD}" dt="2023-04-08T14:24:11.746" v="1054" actId="478"/>
          <ac:spMkLst>
            <pc:docMk/>
            <pc:sldMk cId="3816466274" sldId="594"/>
            <ac:spMk id="2" creationId="{30EDED2E-AE88-7352-56B9-92C05A6978F9}"/>
          </ac:spMkLst>
        </pc:spChg>
        <pc:spChg chg="add mod">
          <ac:chgData name="Werner Kunz" userId="e4a801cdd77b3e8b" providerId="LiveId" clId="{4B23DC18-3559-4361-B88A-642D75A8E5FD}" dt="2023-04-08T14:26:28.504" v="1204" actId="1036"/>
          <ac:spMkLst>
            <pc:docMk/>
            <pc:sldMk cId="3816466274" sldId="594"/>
            <ac:spMk id="3" creationId="{A9E4059F-A12B-DA27-F24A-6DD2A594DDF9}"/>
          </ac:spMkLst>
        </pc:spChg>
        <pc:spChg chg="mod">
          <ac:chgData name="Werner Kunz" userId="e4a801cdd77b3e8b" providerId="LiveId" clId="{4B23DC18-3559-4361-B88A-642D75A8E5FD}" dt="2023-04-08T14:26:28.504" v="1204" actId="1036"/>
          <ac:spMkLst>
            <pc:docMk/>
            <pc:sldMk cId="3816466274" sldId="594"/>
            <ac:spMk id="5122" creationId="{00000000-0000-0000-0000-000000000000}"/>
          </ac:spMkLst>
        </pc:spChg>
      </pc:sldChg>
      <pc:sldChg chg="delSp modSp add del mod modAnim">
        <pc:chgData name="Werner Kunz" userId="e4a801cdd77b3e8b" providerId="LiveId" clId="{4B23DC18-3559-4361-B88A-642D75A8E5FD}" dt="2023-04-08T14:27:06.389" v="1206" actId="47"/>
        <pc:sldMkLst>
          <pc:docMk/>
          <pc:sldMk cId="4101017514" sldId="595"/>
        </pc:sldMkLst>
        <pc:spChg chg="mod">
          <ac:chgData name="Werner Kunz" userId="e4a801cdd77b3e8b" providerId="LiveId" clId="{4B23DC18-3559-4361-B88A-642D75A8E5FD}" dt="2023-04-08T14:26:08.855" v="1195" actId="1035"/>
          <ac:spMkLst>
            <pc:docMk/>
            <pc:sldMk cId="4101017514" sldId="595"/>
            <ac:spMk id="2" creationId="{30EDED2E-AE88-7352-56B9-92C05A6978F9}"/>
          </ac:spMkLst>
        </pc:spChg>
        <pc:spChg chg="del mod">
          <ac:chgData name="Werner Kunz" userId="e4a801cdd77b3e8b" providerId="LiveId" clId="{4B23DC18-3559-4361-B88A-642D75A8E5FD}" dt="2023-04-08T14:26:01.305" v="1152" actId="478"/>
          <ac:spMkLst>
            <pc:docMk/>
            <pc:sldMk cId="4101017514" sldId="595"/>
            <ac:spMk id="3" creationId="{A9E4059F-A12B-DA27-F24A-6DD2A594DDF9}"/>
          </ac:spMkLst>
        </pc:spChg>
        <pc:spChg chg="del mod">
          <ac:chgData name="Werner Kunz" userId="e4a801cdd77b3e8b" providerId="LiveId" clId="{4B23DC18-3559-4361-B88A-642D75A8E5FD}" dt="2023-04-08T14:25:54.390" v="1150" actId="478"/>
          <ac:spMkLst>
            <pc:docMk/>
            <pc:sldMk cId="4101017514" sldId="595"/>
            <ac:spMk id="512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die Formate des Vorlagentextes zu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FC70A8D8-D34D-41D1-B928-C12C12DF1083}" type="slidenum">
              <a:rPr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C5EDA-ED51-45FB-96AB-36F909272347}" type="slidenum">
              <a:rPr smtClean="0">
                <a:solidFill>
                  <a:srgbClr val="000000"/>
                </a:solidFill>
              </a:rPr>
              <a:pPr/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819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C5EDA-ED51-45FB-96AB-36F909272347}" type="slidenum">
              <a:rPr smtClean="0">
                <a:solidFill>
                  <a:srgbClr val="000000"/>
                </a:solidFill>
              </a:rPr>
              <a:pPr/>
              <a:t>12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0A8D8-D34D-41D1-B928-C12C12DF108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106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0A8D8-D34D-41D1-B928-C12C12DF1083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55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7B6582-9FD0-4549-A189-E38D44B737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A1CCF9-BA65-4CAA-B65A-E7492BB3A3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78C90A-FFF5-4FDE-91D7-02D1E0C5F6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7595-0035-47FE-BF10-C68A16B009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6DF3-6A26-4571-8B06-071AC3AA20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1A4D-C7E6-4E9D-82B7-6868F139E7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C7C3-6708-4355-9FBC-1C9372C500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7CB-717D-4FD1-812D-A59E555802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F905-4709-4605-9B45-EBAFC777E8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1C4A-24BA-4560-8B51-E1D74A907A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55CA-9F4A-4FA0-892C-6EACA157F4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6E14F2-F271-4E4D-A161-46D79AE79B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E7105-1CA4-4A6A-8BCD-ED142AFFF1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C43-A397-4CD9-A4DE-4BACC89D82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053F-35C3-4ED0-B082-6B060669DD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9869CA-031C-4441-812A-4F9BD78B7E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B01910-1979-489E-B7B4-CB7520BBFD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90889C-32F1-4C6D-B560-AF76E4B180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2E1AF7A-80DA-4CED-A2FB-E48EEFC39A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3DE01F-C44D-4E8C-9F8A-4317B1BBF1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642655-1BF4-4841-8F0C-EC386C5161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D0201C-54D6-4295-90D7-637111316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362E28-3FA3-4A0B-9BBA-EA7986ABAA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D310B98-11F5-4378-9F21-C3DF0A6192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682EBF1-2243-476D-8362-6E3DD67092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717BEE-6D15-4333-93B2-3471CCDA31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F594AA-7415-4A0B-BDD3-6F57309F9F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C82B-F7CE-4E00-89FC-501726E50C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2760D-E39B-4752-9051-774B78BF18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6661-B8A7-4889-8998-7456B4FEAD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8189-9123-43E0-8CC4-2773B89DDE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924E3-F096-4323-8BF8-9F206BD390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1A24-3AF2-450A-B1B0-4E9FF5AF17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BE6B5F-578A-4A44-957B-80E98A4070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F1CF-B96A-4760-ADD2-A28C2B9550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432EB-A2B1-40B8-8BC7-B7040237C6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E5E0F-CB9E-4007-847B-76AA0C3F8D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F2B47-84D7-45E7-B3D0-6CF647874A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6C31-5619-4ADC-A71C-48702145D6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868DA-D7B1-4534-9964-4E68C7EFAF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6947-369C-4DF6-A609-10CE1624E3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751A-88F1-4305-BB91-EFEE30C7ED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ECDB4-F5CC-4DCF-82A2-7BA2BAE8BB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25B1-E47D-4B1B-BACD-D5A77D2580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9A42A4-9AC3-449D-9A2D-4BF72EFE6F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C3740-B560-4B91-9443-7A1904F90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1918-773B-4856-BF39-66614E6FA6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1C400-7947-4374-9904-7FE929B2D9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54654-D5F1-408B-873D-B7D63482FA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ADC54-D49D-41FC-916B-5ADC389F85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1D1D-4C22-4809-98A7-32CE672EF8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6F82-C5EF-4E3E-B973-2C421E75850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85B6-841B-4E80-A18D-55893124B5A3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9F02-2651-4CB7-9372-753030B13F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936B-56A1-4257-AC34-CA48F8BC8AC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EB0E-CDE0-4DDD-A15B-7B62DAC19A2E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65EB-DF35-46D8-AFE8-77B2494F90D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82D8-60C1-451F-BF55-B8BFF17A7F8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373D-3159-4F83-A76E-67E07458AF1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A3FABC-CEB5-4DCB-98D3-184DA56248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8FE2-DF0B-4B9E-BB5B-EC13F57BDD8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451-8AC2-44A2-B59A-021C9728633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9AA9-C706-4235-9DF7-D2116A9FAD6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DB87-2CBB-4FB9-A58E-90EB4806E9C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32C2-B4E2-4665-8FF9-ABB1E0BBF73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EF8A-5A0A-49FD-943A-F1364775E49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1A3-F72D-4340-A3BC-3D4D9C5608E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9D46-D996-4B0D-A777-E44A30A2332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E05C-0A06-4A37-BEE5-A43ADEBA81A0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19748-9577-4A0E-967D-87FD17E7A4A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8B3E-2B00-4EB4-8F58-311E81BC4F7B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2D6C-7507-4FF3-AFD4-86958AF90F5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8EB57-67E6-4AEA-88EB-A658FDB2D14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5F61-CCCA-426F-B6B6-2FC3FECC708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4D6B-6B6F-4AC9-B2BF-7BB31C7C855A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0C65-1025-4AA6-86FD-500885BE185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14E2-D195-4974-959E-71F359E9B8A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0BEC3C7-4964-47B6-84B4-5F12FFD966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EAB8-AD4F-4357-915C-1A0D276C51C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F31C-3AFE-4E17-B376-E0A2DC13F2B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56CC-CF49-42FE-B987-89B52F4C8A1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773D-3BA7-4811-A5DA-D8324B470F4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F81C-6403-4429-A1EA-6F946C9B376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875C3-9CBC-4B51-A4F4-CC8A6843D83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9F79-6702-4B33-ADBD-B052E9F3E79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8140-B842-427E-8E99-49375A893844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4468-BCD4-4556-9CFF-ABE017EC93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E2011-B4A3-48FB-A235-C5CFBC46EF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377724-E16D-462D-B7A5-72EFF31055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F092C-F799-4506-8DF0-81B2688E14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FDD9-E286-475D-853B-E68B6AD57F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BEB9-9A46-493A-9053-0A1CBF40D0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8F26C-95E9-4AE6-9DEC-9A6AD3EB51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B663-6C76-4EF9-8E09-5135AAE695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2B0B-AADA-4AB5-BE9B-7F43A39134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13FE-BE29-4497-AA89-2E922B47A6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B254-4C33-43B3-BFEA-70920AAED8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4ED2-31AA-4725-9014-9163CD1EE0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A3C2BE-5B8D-4257-8015-D1289DAA5A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B8536C81-9D1B-4AB3-9EC8-43F650D48D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47" r:id="rId1"/>
    <p:sldLayoutId id="2147491948" r:id="rId2"/>
    <p:sldLayoutId id="2147491949" r:id="rId3"/>
    <p:sldLayoutId id="2147491950" r:id="rId4"/>
    <p:sldLayoutId id="2147491951" r:id="rId5"/>
    <p:sldLayoutId id="2147491952" r:id="rId6"/>
    <p:sldLayoutId id="2147491953" r:id="rId7"/>
    <p:sldLayoutId id="2147491954" r:id="rId8"/>
    <p:sldLayoutId id="2147491955" r:id="rId9"/>
    <p:sldLayoutId id="2147491956" r:id="rId10"/>
    <p:sldLayoutId id="21474919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das Titelformat zu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die Formate des Vorlagentextes zu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B96B57-DB4B-42FE-AFA8-8656249511BA}" type="slidenum">
              <a:rPr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58" r:id="rId1"/>
    <p:sldLayoutId id="2147491959" r:id="rId2"/>
    <p:sldLayoutId id="2147491960" r:id="rId3"/>
    <p:sldLayoutId id="2147491961" r:id="rId4"/>
    <p:sldLayoutId id="2147491962" r:id="rId5"/>
    <p:sldLayoutId id="2147491963" r:id="rId6"/>
    <p:sldLayoutId id="2147491964" r:id="rId7"/>
    <p:sldLayoutId id="2147491965" r:id="rId8"/>
    <p:sldLayoutId id="2147491966" r:id="rId9"/>
    <p:sldLayoutId id="2147491967" r:id="rId10"/>
    <p:sldLayoutId id="21474919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4DD2A3B4-F94E-4446-922E-A99A52733B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69" r:id="rId1"/>
    <p:sldLayoutId id="2147491970" r:id="rId2"/>
    <p:sldLayoutId id="2147491971" r:id="rId3"/>
    <p:sldLayoutId id="2147491972" r:id="rId4"/>
    <p:sldLayoutId id="2147491973" r:id="rId5"/>
    <p:sldLayoutId id="2147491974" r:id="rId6"/>
    <p:sldLayoutId id="2147491975" r:id="rId7"/>
    <p:sldLayoutId id="2147491976" r:id="rId8"/>
    <p:sldLayoutId id="2147491977" r:id="rId9"/>
    <p:sldLayoutId id="2147491978" r:id="rId10"/>
    <p:sldLayoutId id="2147491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62017B-9C35-4772-A07B-54C4B407A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81" r:id="rId1"/>
    <p:sldLayoutId id="2147491982" r:id="rId2"/>
    <p:sldLayoutId id="2147491983" r:id="rId3"/>
    <p:sldLayoutId id="2147491984" r:id="rId4"/>
    <p:sldLayoutId id="2147491985" r:id="rId5"/>
    <p:sldLayoutId id="2147491986" r:id="rId6"/>
    <p:sldLayoutId id="2147491987" r:id="rId7"/>
    <p:sldLayoutId id="2147491988" r:id="rId8"/>
    <p:sldLayoutId id="2147491989" r:id="rId9"/>
    <p:sldLayoutId id="2147491990" r:id="rId10"/>
    <p:sldLayoutId id="2147491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F3B501-73A2-414D-A906-B60A7BCBAD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93" r:id="rId1"/>
    <p:sldLayoutId id="2147491994" r:id="rId2"/>
    <p:sldLayoutId id="2147491995" r:id="rId3"/>
    <p:sldLayoutId id="2147491996" r:id="rId4"/>
    <p:sldLayoutId id="2147491997" r:id="rId5"/>
    <p:sldLayoutId id="2147491998" r:id="rId6"/>
    <p:sldLayoutId id="2147491999" r:id="rId7"/>
    <p:sldLayoutId id="2147492000" r:id="rId8"/>
    <p:sldLayoutId id="2147492001" r:id="rId9"/>
    <p:sldLayoutId id="2147492002" r:id="rId10"/>
    <p:sldLayoutId id="2147492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35100-0AF6-45D7-B695-5C3D88324E0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16.04.2024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70B69-DEFE-4091-8480-99598BC583F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05" r:id="rId1"/>
    <p:sldLayoutId id="2147492006" r:id="rId2"/>
    <p:sldLayoutId id="2147492007" r:id="rId3"/>
    <p:sldLayoutId id="2147492008" r:id="rId4"/>
    <p:sldLayoutId id="2147492009" r:id="rId5"/>
    <p:sldLayoutId id="2147492010" r:id="rId6"/>
    <p:sldLayoutId id="2147492011" r:id="rId7"/>
    <p:sldLayoutId id="2147492012" r:id="rId8"/>
    <p:sldLayoutId id="2147492013" r:id="rId9"/>
    <p:sldLayoutId id="2147492014" r:id="rId10"/>
    <p:sldLayoutId id="21474920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8113F8-70F6-4F0C-B175-7C72C58B5BA9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17" r:id="rId1"/>
    <p:sldLayoutId id="2147492018" r:id="rId2"/>
    <p:sldLayoutId id="2147492019" r:id="rId3"/>
    <p:sldLayoutId id="2147492020" r:id="rId4"/>
    <p:sldLayoutId id="2147492021" r:id="rId5"/>
    <p:sldLayoutId id="2147492022" r:id="rId6"/>
    <p:sldLayoutId id="2147492023" r:id="rId7"/>
    <p:sldLayoutId id="2147492024" r:id="rId8"/>
    <p:sldLayoutId id="2147492025" r:id="rId9"/>
    <p:sldLayoutId id="2147492026" r:id="rId10"/>
    <p:sldLayoutId id="2147492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C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das Titelformat zu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1"/>
              <a:t>Klicken Sie, um die Formate des Vorlagentextes zu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050038-D060-4651-9C8F-AF75F2F99BC8}" type="slidenum">
              <a:rPr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29" r:id="rId1"/>
    <p:sldLayoutId id="2147492030" r:id="rId2"/>
    <p:sldLayoutId id="2147492031" r:id="rId3"/>
    <p:sldLayoutId id="2147492032" r:id="rId4"/>
    <p:sldLayoutId id="2147492033" r:id="rId5"/>
    <p:sldLayoutId id="2147492034" r:id="rId6"/>
    <p:sldLayoutId id="2147492035" r:id="rId7"/>
    <p:sldLayoutId id="2147492036" r:id="rId8"/>
    <p:sldLayoutId id="2147492037" r:id="rId9"/>
    <p:sldLayoutId id="2147492038" r:id="rId10"/>
    <p:sldLayoutId id="2147492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07704" y="1988840"/>
            <a:ext cx="5040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de-DE" sz="2400" b="1" dirty="0"/>
              <a:t>die verschiedenen Artbegriffe</a:t>
            </a:r>
          </a:p>
          <a:p>
            <a:pPr marL="514350" indent="-514350" algn="ctr">
              <a:defRPr/>
            </a:pPr>
            <a:endParaRPr lang="de-DE" sz="2400" b="1" dirty="0"/>
          </a:p>
          <a:p>
            <a:pPr marL="514350" indent="-514350" algn="ctr">
              <a:defRPr/>
            </a:pPr>
            <a:r>
              <a:rPr lang="de-DE" sz="2400" b="1" dirty="0"/>
              <a:t>zeigen, dass </a:t>
            </a:r>
          </a:p>
          <a:p>
            <a:pPr marL="514350" indent="-514350" algn="ctr">
              <a:defRPr/>
            </a:pPr>
            <a:endParaRPr lang="de-DE" sz="2400" b="1" dirty="0">
              <a:solidFill>
                <a:srgbClr val="C00000"/>
              </a:solidFill>
            </a:endParaRPr>
          </a:p>
          <a:p>
            <a:pPr marL="514350" indent="-514350" algn="ctr">
              <a:defRPr/>
            </a:pPr>
            <a:r>
              <a:rPr lang="de-DE" sz="2400" b="1" dirty="0">
                <a:solidFill>
                  <a:srgbClr val="C00000"/>
                </a:solidFill>
              </a:rPr>
              <a:t>„Art“ und „Art“ </a:t>
            </a:r>
          </a:p>
          <a:p>
            <a:pPr marL="514350" indent="-514350" algn="ctr">
              <a:defRPr/>
            </a:pPr>
            <a:r>
              <a:rPr lang="de-DE" sz="2400" b="1" dirty="0">
                <a:solidFill>
                  <a:srgbClr val="C00000"/>
                </a:solidFill>
              </a:rPr>
              <a:t>nicht die gleiche Sache 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467544" y="620688"/>
            <a:ext cx="8066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Vergegenwärtigen Sie sich dieses Problem !!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Könnten Sie spontan einem Laien erklären, </a:t>
            </a:r>
            <a:r>
              <a:rPr lang="de-DE" sz="1800" b="1" dirty="0">
                <a:solidFill>
                  <a:srgbClr val="000000"/>
                </a:solidFill>
              </a:rPr>
              <a:t>warum dies keine Artunterschiede sind ??</a:t>
            </a:r>
          </a:p>
        </p:txBody>
      </p:sp>
      <p:sp>
        <p:nvSpPr>
          <p:cNvPr id="4" name="Textfeld 14"/>
          <p:cNvSpPr txBox="1">
            <a:spLocks noChangeArrowheads="1"/>
          </p:cNvSpPr>
          <p:nvPr/>
        </p:nvSpPr>
        <p:spPr bwMode="auto">
          <a:xfrm>
            <a:off x="467544" y="1988840"/>
            <a:ext cx="80665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eine Antwort:</a:t>
            </a:r>
          </a:p>
          <a:p>
            <a:r>
              <a:rPr lang="de-DE" sz="1800" dirty="0">
                <a:solidFill>
                  <a:srgbClr val="000000"/>
                </a:solidFill>
              </a:rPr>
              <a:t>Die für die Taxonomie „brauchbaren“ morphologischen oder genetischen </a:t>
            </a:r>
            <a:r>
              <a:rPr lang="de-DE" sz="1800" b="1" dirty="0">
                <a:solidFill>
                  <a:srgbClr val="000000"/>
                </a:solidFill>
              </a:rPr>
              <a:t>Merkmale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müssen </a:t>
            </a:r>
            <a:r>
              <a:rPr lang="de-DE" sz="1800" b="1" dirty="0">
                <a:solidFill>
                  <a:srgbClr val="C00000"/>
                </a:solidFill>
              </a:rPr>
              <a:t>evolutionär relevant </a:t>
            </a:r>
            <a:r>
              <a:rPr lang="de-DE" sz="1800" dirty="0">
                <a:solidFill>
                  <a:srgbClr val="000000"/>
                </a:solidFill>
              </a:rPr>
              <a:t>sein (Nixon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Wheeler 1990)</a:t>
            </a:r>
          </a:p>
        </p:txBody>
      </p:sp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465906" y="3225750"/>
            <a:ext cx="8066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aber was ist </a:t>
            </a:r>
            <a:r>
              <a:rPr lang="de-DE" sz="1800" b="1" dirty="0">
                <a:solidFill>
                  <a:srgbClr val="C00000"/>
                </a:solidFill>
              </a:rPr>
              <a:t>„evolutionär relevant“ </a:t>
            </a:r>
            <a:r>
              <a:rPr lang="de-DE" sz="1800" b="1" dirty="0">
                <a:solidFill>
                  <a:srgbClr val="000000"/>
                </a:solidFill>
              </a:rPr>
              <a:t>??</a:t>
            </a:r>
          </a:p>
        </p:txBody>
      </p:sp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469182" y="3933056"/>
            <a:ext cx="80665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eine Antwort:</a:t>
            </a:r>
          </a:p>
          <a:p>
            <a:r>
              <a:rPr lang="de-DE" sz="1800" dirty="0">
                <a:solidFill>
                  <a:srgbClr val="000000"/>
                </a:solidFill>
              </a:rPr>
              <a:t>sie müssen </a:t>
            </a:r>
            <a:r>
              <a:rPr lang="de-DE" sz="1800" b="1" dirty="0">
                <a:solidFill>
                  <a:srgbClr val="C00000"/>
                </a:solidFill>
              </a:rPr>
              <a:t>homolog</a:t>
            </a:r>
            <a:r>
              <a:rPr lang="de-DE" sz="1800" dirty="0">
                <a:solidFill>
                  <a:srgbClr val="000000"/>
                </a:solidFill>
              </a:rPr>
              <a:t> sein, also </a:t>
            </a:r>
            <a:r>
              <a:rPr lang="de-DE" sz="1800" b="1" dirty="0">
                <a:solidFill>
                  <a:srgbClr val="000000"/>
                </a:solidFill>
              </a:rPr>
              <a:t>auf einen gemeinsamen Vorfahren zurückzuführen </a:t>
            </a:r>
            <a:r>
              <a:rPr lang="de-DE" sz="1800" dirty="0">
                <a:solidFill>
                  <a:srgbClr val="000000"/>
                </a:solidFill>
              </a:rPr>
              <a:t>sein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Sie dürfen </a:t>
            </a:r>
            <a:r>
              <a:rPr lang="de-DE" sz="1800" b="1" dirty="0">
                <a:solidFill>
                  <a:srgbClr val="C00000"/>
                </a:solidFill>
              </a:rPr>
              <a:t>nicht konvergent </a:t>
            </a:r>
            <a:r>
              <a:rPr lang="de-DE" sz="1800" dirty="0">
                <a:solidFill>
                  <a:srgbClr val="000000"/>
                </a:solidFill>
              </a:rPr>
              <a:t>entstanden sein.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400" dirty="0">
                <a:solidFill>
                  <a:srgbClr val="000000"/>
                </a:solidFill>
              </a:rPr>
              <a:t>[siehe Kapitel „</a:t>
            </a:r>
            <a:r>
              <a:rPr lang="de-DE" sz="1400" dirty="0" err="1">
                <a:solidFill>
                  <a:srgbClr val="000000"/>
                </a:solidFill>
              </a:rPr>
              <a:t>genet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  <a:r>
              <a:rPr lang="de-DE" sz="1400" dirty="0" err="1">
                <a:solidFill>
                  <a:srgbClr val="000000"/>
                </a:solidFill>
              </a:rPr>
              <a:t>Introgression</a:t>
            </a:r>
            <a:r>
              <a:rPr lang="de-DE" sz="1400" dirty="0">
                <a:solidFill>
                  <a:srgbClr val="000000"/>
                </a:solidFill>
              </a:rPr>
              <a:t>“]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Zusammenfassung des </a:t>
            </a:r>
            <a:r>
              <a:rPr lang="de-DE" b="1" dirty="0">
                <a:solidFill>
                  <a:srgbClr val="C00000"/>
                </a:solidFill>
              </a:rPr>
              <a:t>1. Gruppierungsprinzips </a:t>
            </a:r>
            <a:r>
              <a:rPr lang="de-DE" b="1" dirty="0"/>
              <a:t>für eine mögliche Taxon-Abgrenzung </a:t>
            </a:r>
          </a:p>
          <a:p>
            <a:r>
              <a:rPr lang="de-DE" b="1" dirty="0"/>
              <a:t>und damit einer 1. Möglichkeit, die vorhandene </a:t>
            </a:r>
            <a:r>
              <a:rPr lang="de-DE" b="1" dirty="0" err="1"/>
              <a:t>Biodiversität</a:t>
            </a:r>
            <a:r>
              <a:rPr lang="de-DE" b="1" dirty="0"/>
              <a:t> zum </a:t>
            </a:r>
            <a:r>
              <a:rPr lang="de-DE" b="1" dirty="0">
                <a:solidFill>
                  <a:srgbClr val="C00000"/>
                </a:solidFill>
              </a:rPr>
              <a:t>Begriff einer Art </a:t>
            </a:r>
            <a:r>
              <a:rPr lang="de-DE" b="1" dirty="0"/>
              <a:t>zu definieren: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4213" y="2897649"/>
            <a:ext cx="754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Man kann in der Taxonomie die Vielfalt der Organismen (</a:t>
            </a:r>
            <a:r>
              <a:rPr lang="de-DE" b="1" dirty="0" err="1">
                <a:solidFill>
                  <a:srgbClr val="000000"/>
                </a:solidFill>
              </a:rPr>
              <a:t>Biodiversität</a:t>
            </a:r>
            <a:r>
              <a:rPr lang="de-DE" b="1" dirty="0">
                <a:solidFill>
                  <a:srgbClr val="000000"/>
                </a:solidFill>
              </a:rPr>
              <a:t>) nach </a:t>
            </a:r>
            <a:r>
              <a:rPr lang="de-DE" b="1" dirty="0">
                <a:solidFill>
                  <a:srgbClr val="0000FF"/>
                </a:solidFill>
              </a:rPr>
              <a:t>Merkmalen </a:t>
            </a:r>
            <a:r>
              <a:rPr lang="de-DE" b="1" dirty="0">
                <a:solidFill>
                  <a:srgbClr val="000000"/>
                </a:solidFill>
              </a:rPr>
              <a:t>einteilen: </a:t>
            </a:r>
          </a:p>
          <a:p>
            <a:endParaRPr lang="de-DE" b="1" dirty="0">
              <a:solidFill>
                <a:srgbClr val="000000"/>
              </a:solidFill>
            </a:endParaRPr>
          </a:p>
          <a:p>
            <a:r>
              <a:rPr lang="de-DE" b="1" dirty="0">
                <a:solidFill>
                  <a:srgbClr val="000000"/>
                </a:solidFill>
              </a:rPr>
              <a:t>1. Man muss aber beachten, dass die Merkmalsgleichheit auf </a:t>
            </a:r>
            <a:r>
              <a:rPr lang="de-DE" b="1" dirty="0">
                <a:solidFill>
                  <a:srgbClr val="C00000"/>
                </a:solidFill>
              </a:rPr>
              <a:t>Homologie</a:t>
            </a:r>
            <a:r>
              <a:rPr lang="de-DE" b="1" dirty="0">
                <a:solidFill>
                  <a:srgbClr val="000000"/>
                </a:solidFill>
              </a:rPr>
              <a:t> beruht und nicht durch </a:t>
            </a:r>
            <a:r>
              <a:rPr lang="de-DE" b="1" dirty="0">
                <a:solidFill>
                  <a:srgbClr val="C00000"/>
                </a:solidFill>
              </a:rPr>
              <a:t>Konvergenz</a:t>
            </a:r>
            <a:r>
              <a:rPr lang="de-DE" b="1" dirty="0">
                <a:solidFill>
                  <a:srgbClr val="000000"/>
                </a:solidFill>
              </a:rPr>
              <a:t> entstanden ist.</a:t>
            </a:r>
          </a:p>
          <a:p>
            <a:endParaRPr lang="de-DE" b="1" dirty="0">
              <a:solidFill>
                <a:srgbClr val="000000"/>
              </a:solidFill>
            </a:endParaRPr>
          </a:p>
          <a:p>
            <a:r>
              <a:rPr lang="de-DE" b="1" dirty="0">
                <a:solidFill>
                  <a:srgbClr val="000000"/>
                </a:solidFill>
              </a:rPr>
              <a:t>2. Die ausgewählten Merkmale müssen eine begründbare </a:t>
            </a:r>
            <a:r>
              <a:rPr lang="de-DE" b="1" dirty="0">
                <a:solidFill>
                  <a:srgbClr val="C00000"/>
                </a:solidFill>
              </a:rPr>
              <a:t>evolutionäre Bedeutung </a:t>
            </a:r>
            <a:r>
              <a:rPr lang="de-DE" b="1" dirty="0">
                <a:solidFill>
                  <a:srgbClr val="000000"/>
                </a:solidFill>
              </a:rPr>
              <a:t>haben.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feld 10"/>
          <p:cNvSpPr txBox="1">
            <a:spLocks noChangeArrowheads="1"/>
          </p:cNvSpPr>
          <p:nvPr/>
        </p:nvSpPr>
        <p:spPr bwMode="auto">
          <a:xfrm>
            <a:off x="250825" y="758825"/>
            <a:ext cx="85693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dirty="0">
                <a:solidFill>
                  <a:srgbClr val="C00000"/>
                </a:solidFill>
              </a:rPr>
              <a:t>2.</a:t>
            </a:r>
            <a:r>
              <a:rPr lang="de-DE" b="1" dirty="0">
                <a:solidFill>
                  <a:srgbClr val="000000"/>
                </a:solidFill>
              </a:rPr>
              <a:t> Grundprinzip, um zu gruppieren: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403648" y="1484784"/>
            <a:ext cx="6120358" cy="1323439"/>
          </a:xfrm>
          <a:prstGeom prst="rect">
            <a:avLst/>
          </a:prstGeom>
          <a:solidFill>
            <a:srgbClr val="FFFFF3"/>
          </a:solidFill>
          <a:ln w="9525" algn="ctr">
            <a:solidFill>
              <a:srgbClr val="A5DEC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wrap="square">
            <a:spAutoFit/>
          </a:bodyPr>
          <a:lstStyle/>
          <a:p>
            <a:pPr indent="-457200">
              <a:defRPr/>
            </a:pPr>
            <a:r>
              <a:rPr lang="de-DE" b="1" dirty="0">
                <a:solidFill>
                  <a:srgbClr val="000000"/>
                </a:solidFill>
              </a:rPr>
              <a:t>Alle Organismen, die von einem </a:t>
            </a:r>
            <a:r>
              <a:rPr lang="de-DE" b="1" dirty="0">
                <a:solidFill>
                  <a:srgbClr val="C00000"/>
                </a:solidFill>
              </a:rPr>
              <a:t>gemeinsamen Vorfahren </a:t>
            </a:r>
            <a:r>
              <a:rPr lang="de-DE" b="1" dirty="0">
                <a:solidFill>
                  <a:srgbClr val="000000"/>
                </a:solidFill>
              </a:rPr>
              <a:t>abstammen, gehören zu einer Art</a:t>
            </a:r>
          </a:p>
          <a:p>
            <a:pPr>
              <a:defRPr/>
            </a:pPr>
            <a:endParaRPr lang="de-DE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rgbClr val="000000"/>
                </a:solidFill>
              </a:rPr>
              <a:t>=  die Art als </a:t>
            </a:r>
            <a:r>
              <a:rPr lang="de-DE" b="1" dirty="0">
                <a:solidFill>
                  <a:srgbClr val="C00000"/>
                </a:solidFill>
              </a:rPr>
              <a:t>Abstammungsgemeinschaft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feld 14"/>
          <p:cNvSpPr txBox="1">
            <a:spLocks noChangeArrowheads="1"/>
          </p:cNvSpPr>
          <p:nvPr/>
        </p:nvSpPr>
        <p:spPr bwMode="auto">
          <a:xfrm>
            <a:off x="539552" y="3573016"/>
            <a:ext cx="8066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Diejenigen Organismen werden zu einer Art gruppiert, die </a:t>
            </a:r>
            <a:r>
              <a:rPr lang="de-DE" sz="1800" b="1" dirty="0">
                <a:solidFill>
                  <a:srgbClr val="0000FF"/>
                </a:solidFill>
              </a:rPr>
              <a:t>genealogisch </a:t>
            </a:r>
            <a:r>
              <a:rPr lang="de-DE" sz="1800" dirty="0"/>
              <a:t>miteinander zusammenhängen: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P-Generation + F1-Generation + F2-Generation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feld 13"/>
          <p:cNvSpPr txBox="1">
            <a:spLocks noChangeArrowheads="1"/>
          </p:cNvSpPr>
          <p:nvPr/>
        </p:nvSpPr>
        <p:spPr bwMode="auto">
          <a:xfrm>
            <a:off x="899592" y="476672"/>
            <a:ext cx="68405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die </a:t>
            </a:r>
            <a:r>
              <a:rPr lang="de-DE" sz="1800" b="1">
                <a:solidFill>
                  <a:srgbClr val="C00000"/>
                </a:solidFill>
              </a:rPr>
              <a:t>genealogische Art:</a:t>
            </a:r>
          </a:p>
          <a:p>
            <a:endParaRPr lang="de-DE" sz="1800">
              <a:solidFill>
                <a:srgbClr val="000000"/>
              </a:solidFill>
            </a:endParaRPr>
          </a:p>
          <a:p>
            <a:r>
              <a:rPr lang="de-DE" sz="1800">
                <a:solidFill>
                  <a:srgbClr val="000000"/>
                </a:solidFill>
              </a:rPr>
              <a:t>Das </a:t>
            </a:r>
            <a:r>
              <a:rPr lang="de-DE" sz="1800" b="1">
                <a:solidFill>
                  <a:srgbClr val="C00000"/>
                </a:solidFill>
              </a:rPr>
              <a:t>Kriterium,</a:t>
            </a:r>
            <a:r>
              <a:rPr lang="de-DE" sz="1800">
                <a:solidFill>
                  <a:srgbClr val="000000"/>
                </a:solidFill>
              </a:rPr>
              <a:t> das die Organismen zu einer Gruppe zusammenhält, ist die </a:t>
            </a:r>
            <a:r>
              <a:rPr lang="de-DE" sz="1800" b="1">
                <a:solidFill>
                  <a:srgbClr val="000000"/>
                </a:solidFill>
              </a:rPr>
              <a:t>genealogische Verbindung </a:t>
            </a:r>
            <a:r>
              <a:rPr lang="de-DE" sz="1800">
                <a:solidFill>
                  <a:srgbClr val="000000"/>
                </a:solidFill>
              </a:rPr>
              <a:t>der Eltern mit ihren Nachkommen:</a:t>
            </a:r>
          </a:p>
          <a:p>
            <a:r>
              <a:rPr lang="de-DE" sz="1800">
                <a:solidFill>
                  <a:srgbClr val="000000"/>
                </a:solidFill>
              </a:rPr>
              <a:t>die P-Generation mit der F1- und F2-Generation usw.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99592" y="2262609"/>
            <a:ext cx="56181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Die </a:t>
            </a:r>
            <a:r>
              <a:rPr lang="de-DE" sz="1800" b="1">
                <a:solidFill>
                  <a:srgbClr val="000000"/>
                </a:solidFill>
              </a:rPr>
              <a:t>genealogische Verbindung </a:t>
            </a:r>
            <a:r>
              <a:rPr lang="de-DE" sz="1800">
                <a:solidFill>
                  <a:srgbClr val="000000"/>
                </a:solidFill>
              </a:rPr>
              <a:t>der Organismen nach gemeinsamer </a:t>
            </a:r>
            <a:r>
              <a:rPr lang="de-DE" sz="1800" b="1">
                <a:solidFill>
                  <a:srgbClr val="0000FF"/>
                </a:solidFill>
              </a:rPr>
              <a:t>Abstammung (also Verwandtschaft) </a:t>
            </a:r>
            <a:r>
              <a:rPr lang="de-DE" sz="1800">
                <a:solidFill>
                  <a:srgbClr val="000000"/>
                </a:solidFill>
              </a:rPr>
              <a:t>ist eine </a:t>
            </a:r>
            <a:r>
              <a:rPr lang="de-DE" sz="1800" b="1">
                <a:solidFill>
                  <a:srgbClr val="000000"/>
                </a:solidFill>
              </a:rPr>
              <a:t>kontinuierliche Linie ohne Anfang und Ende.</a:t>
            </a:r>
          </a:p>
          <a:p>
            <a:endParaRPr lang="de-DE" sz="1800" b="1">
              <a:solidFill>
                <a:srgbClr val="000000"/>
              </a:solidFill>
            </a:endParaRPr>
          </a:p>
          <a:p>
            <a:r>
              <a:rPr lang="de-DE" sz="1800">
                <a:solidFill>
                  <a:srgbClr val="000000"/>
                </a:solidFill>
              </a:rPr>
              <a:t>Daher gibt es </a:t>
            </a:r>
            <a:r>
              <a:rPr lang="de-DE" sz="1800" b="1">
                <a:solidFill>
                  <a:srgbClr val="000000"/>
                </a:solidFill>
              </a:rPr>
              <a:t>keine Grenzen </a:t>
            </a:r>
            <a:r>
              <a:rPr lang="de-DE" sz="1800">
                <a:solidFill>
                  <a:srgbClr val="000000"/>
                </a:solidFill>
              </a:rPr>
              <a:t>zwischen der Arten.</a:t>
            </a:r>
          </a:p>
          <a:p>
            <a:endParaRPr lang="de-DE" sz="1800">
              <a:solidFill>
                <a:srgbClr val="000000"/>
              </a:solidFill>
            </a:endParaRPr>
          </a:p>
          <a:p>
            <a:r>
              <a:rPr lang="de-DE" sz="1800">
                <a:solidFill>
                  <a:srgbClr val="000000"/>
                </a:solidFill>
              </a:rPr>
              <a:t>Die Grenzen müssen </a:t>
            </a:r>
            <a:r>
              <a:rPr lang="de-DE" sz="1800" b="1">
                <a:solidFill>
                  <a:srgbClr val="C00000"/>
                </a:solidFill>
              </a:rPr>
              <a:t>künstlich</a:t>
            </a:r>
            <a:r>
              <a:rPr lang="de-DE" sz="1800">
                <a:solidFill>
                  <a:srgbClr val="000000"/>
                </a:solidFill>
              </a:rPr>
              <a:t> gezogen werden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H="1" flipV="1">
            <a:off x="6933679" y="2884909"/>
            <a:ext cx="86360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7763942" y="2781722"/>
            <a:ext cx="912812" cy="146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6949554" y="3645322"/>
            <a:ext cx="719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7886179" y="3645322"/>
            <a:ext cx="7191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99592" y="4907384"/>
            <a:ext cx="7343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denn:</a:t>
            </a:r>
          </a:p>
          <a:p>
            <a:endParaRPr lang="de-DE" sz="1800" b="1" dirty="0">
              <a:solidFill>
                <a:srgbClr val="000000"/>
              </a:solidFill>
            </a:endParaRPr>
          </a:p>
          <a:p>
            <a:r>
              <a:rPr lang="de-DE" sz="1800" b="1" dirty="0">
                <a:solidFill>
                  <a:srgbClr val="000000"/>
                </a:solidFill>
              </a:rPr>
              <a:t>Alle </a:t>
            </a:r>
            <a:r>
              <a:rPr lang="de-DE" sz="1800" dirty="0">
                <a:solidFill>
                  <a:srgbClr val="000000"/>
                </a:solidFill>
              </a:rPr>
              <a:t>Organismen haben eine gemeinsame Abstammung.</a:t>
            </a:r>
          </a:p>
          <a:p>
            <a:r>
              <a:rPr lang="de-DE" sz="1800" b="1" dirty="0">
                <a:solidFill>
                  <a:srgbClr val="000000"/>
                </a:solidFill>
              </a:rPr>
              <a:t>Alle</a:t>
            </a:r>
            <a:r>
              <a:rPr lang="de-DE" sz="1800" dirty="0">
                <a:solidFill>
                  <a:srgbClr val="000000"/>
                </a:solidFill>
              </a:rPr>
              <a:t> Organismen sind miteinander verwandt.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A4AC58D-67CD-4CC5-AD6E-060F680F885C}"/>
              </a:ext>
            </a:extLst>
          </p:cNvPr>
          <p:cNvSpPr txBox="1"/>
          <p:nvPr/>
        </p:nvSpPr>
        <p:spPr>
          <a:xfrm>
            <a:off x="6517754" y="4437112"/>
            <a:ext cx="244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 sind die Grenzen?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Grafik 1" descr="Fig06_2.6_Cla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01800"/>
            <a:ext cx="46085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14"/>
          <p:cNvSpPr txBox="1">
            <a:spLocks noChangeArrowheads="1"/>
          </p:cNvSpPr>
          <p:nvPr/>
        </p:nvSpPr>
        <p:spPr bwMode="auto">
          <a:xfrm>
            <a:off x="1187624" y="620688"/>
            <a:ext cx="6842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Wir alle kennen dieses Bild:</a:t>
            </a:r>
            <a:endParaRPr lang="de-DE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4368800" y="2671763"/>
            <a:ext cx="0" cy="609600"/>
          </a:xfrm>
          <a:prstGeom prst="line">
            <a:avLst/>
          </a:prstGeom>
          <a:noFill/>
          <a:ln w="38100">
            <a:solidFill>
              <a:srgbClr val="8C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3302000" y="1452563"/>
            <a:ext cx="1066800" cy="1219200"/>
          </a:xfrm>
          <a:prstGeom prst="line">
            <a:avLst/>
          </a:prstGeom>
          <a:noFill/>
          <a:ln w="38100">
            <a:solidFill>
              <a:srgbClr val="8C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rot="-5723984">
            <a:off x="4419600" y="1465263"/>
            <a:ext cx="1066800" cy="1219200"/>
          </a:xfrm>
          <a:prstGeom prst="line">
            <a:avLst/>
          </a:prstGeom>
          <a:noFill/>
          <a:ln w="38100">
            <a:solidFill>
              <a:srgbClr val="8C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rot="2581471">
            <a:off x="3911600" y="1376363"/>
            <a:ext cx="1588" cy="609600"/>
          </a:xfrm>
          <a:prstGeom prst="line">
            <a:avLst/>
          </a:prstGeom>
          <a:noFill/>
          <a:ln w="38100">
            <a:solidFill>
              <a:srgbClr val="8C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149600" y="11477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8C0000"/>
                </a:solidFill>
              </a:rPr>
              <a:t>A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937000" y="11477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8C0000"/>
                </a:solidFill>
              </a:rPr>
              <a:t>B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334000" y="11477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8C0000"/>
                </a:solidFill>
              </a:rPr>
              <a:t>C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39975" y="3565525"/>
            <a:ext cx="453548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solidFill>
                  <a:srgbClr val="000000"/>
                </a:solidFill>
              </a:rPr>
              <a:t>Aufspaltung</a:t>
            </a:r>
            <a:r>
              <a:rPr lang="de-DE" sz="1800">
                <a:solidFill>
                  <a:srgbClr val="000000"/>
                </a:solidFill>
              </a:rPr>
              <a:t> in die Zweige </a:t>
            </a:r>
            <a:r>
              <a:rPr lang="de-DE" sz="1800" b="1">
                <a:solidFill>
                  <a:srgbClr val="800000"/>
                </a:solidFill>
              </a:rPr>
              <a:t>A</a:t>
            </a:r>
            <a:r>
              <a:rPr lang="de-DE" sz="1800">
                <a:solidFill>
                  <a:srgbClr val="000000"/>
                </a:solidFill>
              </a:rPr>
              <a:t> und </a:t>
            </a:r>
            <a:r>
              <a:rPr lang="de-DE" sz="1800" b="1">
                <a:solidFill>
                  <a:srgbClr val="800000"/>
                </a:solidFill>
              </a:rPr>
              <a:t>B</a:t>
            </a:r>
            <a:r>
              <a:rPr lang="de-DE" sz="1800">
                <a:solidFill>
                  <a:srgbClr val="000000"/>
                </a:solidFill>
              </a:rPr>
              <a:t> und </a:t>
            </a:r>
            <a:r>
              <a:rPr lang="de-DE" sz="1800" b="1">
                <a:solidFill>
                  <a:srgbClr val="800000"/>
                </a:solidFill>
              </a:rPr>
              <a:t>C</a:t>
            </a:r>
            <a:endParaRPr lang="de-DE" sz="1800">
              <a:solidFill>
                <a:srgbClr val="000000"/>
              </a:solidFill>
            </a:endParaRPr>
          </a:p>
        </p:txBody>
      </p:sp>
      <p:sp>
        <p:nvSpPr>
          <p:cNvPr id="98314" name="Text Box 2"/>
          <p:cNvSpPr txBox="1">
            <a:spLocks noChangeArrowheads="1"/>
          </p:cNvSpPr>
          <p:nvPr/>
        </p:nvSpPr>
        <p:spPr bwMode="auto">
          <a:xfrm>
            <a:off x="1403350" y="395288"/>
            <a:ext cx="62484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>
                <a:solidFill>
                  <a:srgbClr val="000000"/>
                </a:solidFill>
              </a:rPr>
              <a:t>Jeder kennt die </a:t>
            </a:r>
            <a:r>
              <a:rPr lang="de-DE" sz="1800" b="1">
                <a:solidFill>
                  <a:srgbClr val="000000"/>
                </a:solidFill>
              </a:rPr>
              <a:t>Y-förmigen Aufspaltungen </a:t>
            </a:r>
            <a:r>
              <a:rPr lang="de-DE" sz="1800">
                <a:solidFill>
                  <a:srgbClr val="000000"/>
                </a:solidFill>
              </a:rPr>
              <a:t>des Stammbaums.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00113" y="4357688"/>
            <a:ext cx="7343775" cy="1477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800" dirty="0">
                <a:solidFill>
                  <a:srgbClr val="000000"/>
                </a:solidFill>
              </a:rPr>
              <a:t>Aber die Wenigsten wissen, was eigentlich eine </a:t>
            </a:r>
            <a:r>
              <a:rPr lang="de-DE" sz="1800" b="1" dirty="0">
                <a:solidFill>
                  <a:srgbClr val="000000"/>
                </a:solidFill>
              </a:rPr>
              <a:t>Aufspaltung</a:t>
            </a:r>
            <a:r>
              <a:rPr lang="de-DE" sz="1800" dirty="0">
                <a:solidFill>
                  <a:srgbClr val="000000"/>
                </a:solidFill>
              </a:rPr>
              <a:t> (Split) ist.</a:t>
            </a:r>
          </a:p>
          <a:p>
            <a:pPr>
              <a:spcBef>
                <a:spcPct val="50000"/>
              </a:spcBef>
              <a:defRPr/>
            </a:pPr>
            <a:endParaRPr lang="de-DE" sz="18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de-DE" sz="1800" dirty="0">
                <a:solidFill>
                  <a:srgbClr val="000000"/>
                </a:solidFill>
              </a:rPr>
              <a:t>Warum sagt man, dass sich hier an der Stelle des Stammbaums etwas </a:t>
            </a:r>
            <a:r>
              <a:rPr lang="de-DE" sz="1800" dirty="0" err="1">
                <a:solidFill>
                  <a:srgbClr val="000000"/>
                </a:solidFill>
              </a:rPr>
              <a:t>aufzweigt</a:t>
            </a:r>
            <a:r>
              <a:rPr lang="de-DE" sz="1800" dirty="0">
                <a:solidFill>
                  <a:srgbClr val="000000"/>
                </a:solidFill>
              </a:rPr>
              <a:t>, dort aber nicht?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nimBg="1"/>
      <p:bldP spid="90116" grpId="0" animBg="1"/>
      <p:bldP spid="90117" grpId="0" animBg="1"/>
      <p:bldP spid="90118" grpId="0" animBg="1"/>
      <p:bldP spid="90119" grpId="0"/>
      <p:bldP spid="90120" grpId="0"/>
      <p:bldP spid="90121" grpId="0"/>
      <p:bldP spid="1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 descr="https://www.mpg.de/105840/zoom.jpg"/>
          <p:cNvSpPr>
            <a:spLocks noChangeAspect="1" noChangeArrowheads="1"/>
          </p:cNvSpPr>
          <p:nvPr/>
        </p:nvSpPr>
        <p:spPr bwMode="auto">
          <a:xfrm>
            <a:off x="-36513" y="-317500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9331" name="AutoShape 4" descr="https://www.mpg.de/105840/zoom.jpg"/>
          <p:cNvSpPr>
            <a:spLocks noChangeAspect="1" noChangeArrowheads="1"/>
          </p:cNvSpPr>
          <p:nvPr/>
        </p:nvSpPr>
        <p:spPr bwMode="auto">
          <a:xfrm>
            <a:off x="-36513" y="-317500"/>
            <a:ext cx="30480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137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1392238"/>
            <a:ext cx="5300663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30"/>
          <p:cNvSpPr txBox="1">
            <a:spLocks noChangeArrowheads="1"/>
          </p:cNvSpPr>
          <p:nvPr/>
        </p:nvSpPr>
        <p:spPr bwMode="auto">
          <a:xfrm>
            <a:off x="6091238" y="3316288"/>
            <a:ext cx="287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hier? = Schimpanse minus Bonobo 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5387975" y="3484563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30"/>
          <p:cNvSpPr txBox="1">
            <a:spLocks noChangeArrowheads="1"/>
          </p:cNvSpPr>
          <p:nvPr/>
        </p:nvSpPr>
        <p:spPr bwMode="auto">
          <a:xfrm>
            <a:off x="5588000" y="3676650"/>
            <a:ext cx="3376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hier? = Schimpanse plus Bonobo 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4884738" y="3844925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30"/>
          <p:cNvSpPr txBox="1">
            <a:spLocks noChangeArrowheads="1"/>
          </p:cNvSpPr>
          <p:nvPr/>
        </p:nvSpPr>
        <p:spPr bwMode="auto">
          <a:xfrm>
            <a:off x="6611938" y="4275138"/>
            <a:ext cx="2063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solidFill>
                  <a:srgbClr val="000000"/>
                </a:solidFill>
              </a:rPr>
              <a:t>oder hier? = Mensch + Schimpanse + Bonobo = eine gemeinsamen Art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5908675" y="4443413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2628900" y="549275"/>
            <a:ext cx="3455988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0000"/>
                </a:solidFill>
              </a:rPr>
              <a:t>Wer zieht die </a:t>
            </a:r>
            <a:r>
              <a:rPr lang="de-DE" b="1" dirty="0">
                <a:solidFill>
                  <a:srgbClr val="C00000"/>
                </a:solidFill>
              </a:rPr>
              <a:t>Art-Grenzen</a:t>
            </a:r>
            <a:r>
              <a:rPr lang="de-DE" b="1" dirty="0">
                <a:solidFill>
                  <a:srgbClr val="00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Line 14"/>
          <p:cNvSpPr>
            <a:spLocks noChangeShapeType="1"/>
          </p:cNvSpPr>
          <p:nvPr/>
        </p:nvSpPr>
        <p:spPr bwMode="auto">
          <a:xfrm flipH="1" flipV="1">
            <a:off x="3563938" y="5086350"/>
            <a:ext cx="6477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55" name="Line 16"/>
          <p:cNvSpPr>
            <a:spLocks noChangeShapeType="1"/>
          </p:cNvSpPr>
          <p:nvPr/>
        </p:nvSpPr>
        <p:spPr bwMode="auto">
          <a:xfrm>
            <a:off x="1277938" y="2571750"/>
            <a:ext cx="22860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56" name="Line 17"/>
          <p:cNvSpPr>
            <a:spLocks noChangeShapeType="1"/>
          </p:cNvSpPr>
          <p:nvPr/>
        </p:nvSpPr>
        <p:spPr bwMode="auto">
          <a:xfrm flipH="1">
            <a:off x="2801938" y="2854325"/>
            <a:ext cx="1336675" cy="139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0357" name="Line 18"/>
          <p:cNvSpPr>
            <a:spLocks noChangeShapeType="1"/>
          </p:cNvSpPr>
          <p:nvPr/>
        </p:nvSpPr>
        <p:spPr bwMode="auto">
          <a:xfrm flipV="1">
            <a:off x="3944938" y="2781300"/>
            <a:ext cx="1993900" cy="2762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100358" name="Grafik 7" descr="Schimpan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557338"/>
            <a:ext cx="18986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2" descr="H:\WINTEXT_aktuell\VORTRÄGE_ab2006\Evolution\Evangel_Akademie\bl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" y="1316038"/>
            <a:ext cx="16541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ogen 15"/>
          <p:cNvSpPr/>
          <p:nvPr/>
        </p:nvSpPr>
        <p:spPr>
          <a:xfrm flipV="1">
            <a:off x="-1117600" y="765175"/>
            <a:ext cx="6481763" cy="3889375"/>
          </a:xfrm>
          <a:prstGeom prst="arc">
            <a:avLst>
              <a:gd name="adj1" fmla="val 15853811"/>
              <a:gd name="adj2" fmla="val 215133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036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603375"/>
            <a:ext cx="1492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930775" y="4727575"/>
            <a:ext cx="3889375" cy="646113"/>
          </a:xfrm>
          <a:prstGeom prst="rect">
            <a:avLst/>
          </a:prstGeom>
          <a:solidFill>
            <a:srgbClr val="FFFFF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Wer zieht diese Trennlinie zwischen Mensch und Schimpanse?</a:t>
            </a:r>
            <a:endParaRPr lang="en-US" sz="1800" b="1">
              <a:solidFill>
                <a:srgbClr val="00000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4067175" y="4294188"/>
            <a:ext cx="863600" cy="612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ogen 11"/>
          <p:cNvSpPr/>
          <p:nvPr/>
        </p:nvSpPr>
        <p:spPr>
          <a:xfrm rot="20756303" flipV="1">
            <a:off x="685800" y="1898650"/>
            <a:ext cx="1808163" cy="2719388"/>
          </a:xfrm>
          <a:prstGeom prst="arc">
            <a:avLst>
              <a:gd name="adj1" fmla="val 15853811"/>
              <a:gd name="adj2" fmla="val 2084566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323850" y="4868863"/>
            <a:ext cx="2447925" cy="646112"/>
          </a:xfrm>
          <a:prstGeom prst="rect">
            <a:avLst/>
          </a:prstGeom>
          <a:solidFill>
            <a:srgbClr val="FFFFF3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>
                <a:solidFill>
                  <a:srgbClr val="000000"/>
                </a:solidFill>
              </a:rPr>
              <a:t>Warum die Trennlinie nicht hier?</a:t>
            </a:r>
            <a:endParaRPr lang="en-US" sz="1800" b="1">
              <a:solidFill>
                <a:srgbClr val="000000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979613" y="4365625"/>
            <a:ext cx="288925" cy="5762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340422" y="260648"/>
            <a:ext cx="3960812" cy="4000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rgbClr val="000000"/>
                </a:solidFill>
              </a:rPr>
              <a:t>Was definiert den </a:t>
            </a:r>
            <a:r>
              <a:rPr lang="de-DE" b="1" dirty="0">
                <a:solidFill>
                  <a:srgbClr val="C00000"/>
                </a:solidFill>
              </a:rPr>
              <a:t>Split</a:t>
            </a:r>
            <a:r>
              <a:rPr lang="de-DE" b="1" dirty="0">
                <a:solidFill>
                  <a:srgbClr val="000000"/>
                </a:solidFill>
              </a:rPr>
              <a:t>?:  </a:t>
            </a:r>
            <a:endParaRPr lang="de-DE" b="1" dirty="0">
              <a:solidFill>
                <a:srgbClr val="740000"/>
              </a:solidFill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44109" y="260648"/>
            <a:ext cx="457200" cy="4699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735288" y="1557214"/>
            <a:ext cx="6264696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0000"/>
                </a:solidFill>
                <a:cs typeface="Times New Roman" pitchFamily="18" charset="0"/>
              </a:rPr>
              <a:t>1. Definition: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Eine Abzweigung gilt dann als </a:t>
            </a:r>
            <a:r>
              <a:rPr lang="de-DE" b="1" dirty="0">
                <a:solidFill>
                  <a:srgbClr val="0000FF"/>
                </a:solidFill>
                <a:cs typeface="Times New Roman" pitchFamily="18" charset="0"/>
              </a:rPr>
              <a:t>Artbildung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, wenn das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neu entstandene Merkmal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eine „</a:t>
            </a:r>
            <a:r>
              <a:rPr lang="de-DE" b="1" dirty="0">
                <a:solidFill>
                  <a:srgbClr val="2C2CAE"/>
                </a:solidFill>
              </a:rPr>
              <a:t>evolutionär signifikante Neuerung</a:t>
            </a:r>
            <a:r>
              <a:rPr lang="de-DE" b="1" dirty="0">
                <a:solidFill>
                  <a:srgbClr val="000000"/>
                </a:solidFill>
              </a:rPr>
              <a:t>“ </a:t>
            </a:r>
            <a:r>
              <a:rPr lang="de-DE" dirty="0">
                <a:solidFill>
                  <a:srgbClr val="000000"/>
                </a:solidFill>
              </a:rPr>
              <a:t>ist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(= eine </a:t>
            </a:r>
            <a:r>
              <a:rPr lang="de-DE" b="1" dirty="0">
                <a:solidFill>
                  <a:srgbClr val="019D26"/>
                </a:solidFill>
                <a:cs typeface="Times New Roman" pitchFamily="18" charset="0"/>
              </a:rPr>
              <a:t>„</a:t>
            </a:r>
            <a:r>
              <a:rPr lang="de-DE" b="1" dirty="0" err="1">
                <a:solidFill>
                  <a:srgbClr val="019D26"/>
                </a:solidFill>
                <a:cs typeface="Times New Roman" pitchFamily="18" charset="0"/>
              </a:rPr>
              <a:t>Apomorphie</a:t>
            </a:r>
            <a:r>
              <a:rPr lang="de-DE" b="1" dirty="0">
                <a:solidFill>
                  <a:srgbClr val="019D26"/>
                </a:solidFill>
                <a:cs typeface="Times New Roman" pitchFamily="18" charset="0"/>
              </a:rPr>
              <a:t>“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Aber Merkmale definieren die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„Merkmals-Art“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, nicht die hier gemeinte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„genealogische Art“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971600" y="837134"/>
            <a:ext cx="684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dirty="0">
                <a:solidFill>
                  <a:srgbClr val="000000"/>
                </a:solidFill>
              </a:rPr>
              <a:t>Man braucht dazu die </a:t>
            </a:r>
            <a:r>
              <a:rPr lang="de-DE" sz="1800" b="1" dirty="0">
                <a:solidFill>
                  <a:srgbClr val="000000"/>
                </a:solidFill>
              </a:rPr>
              <a:t>Kriterien</a:t>
            </a:r>
            <a:r>
              <a:rPr lang="de-DE" sz="1800" dirty="0">
                <a:solidFill>
                  <a:srgbClr val="000000"/>
                </a:solidFill>
              </a:rPr>
              <a:t>, die die </a:t>
            </a:r>
            <a:r>
              <a:rPr lang="de-DE" sz="1800" b="1" dirty="0">
                <a:solidFill>
                  <a:srgbClr val="C00000"/>
                </a:solidFill>
              </a:rPr>
              <a:t>Aufspaltung (den „Split“) </a:t>
            </a:r>
            <a:r>
              <a:rPr lang="de-DE" sz="1800" dirty="0">
                <a:solidFill>
                  <a:srgbClr val="000000"/>
                </a:solidFill>
              </a:rPr>
              <a:t>definieren.</a:t>
            </a:r>
            <a:endParaRPr lang="de-DE" sz="1800" b="1" dirty="0">
              <a:solidFill>
                <a:srgbClr val="C0000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13198"/>
            <a:ext cx="27128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691680" y="3933478"/>
            <a:ext cx="7344816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rgbClr val="000000"/>
                </a:solidFill>
                <a:cs typeface="Times New Roman" pitchFamily="18" charset="0"/>
              </a:rPr>
              <a:t>2. Definition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Eine Abzweigung gilt dann als </a:t>
            </a:r>
            <a:r>
              <a:rPr lang="de-DE" b="1" dirty="0">
                <a:solidFill>
                  <a:srgbClr val="0000FF"/>
                </a:solidFill>
                <a:cs typeface="Times New Roman" pitchFamily="18" charset="0"/>
              </a:rPr>
              <a:t>Artbildung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, wenn die Organismen beider Zweige ihre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reproduktive Verbindung 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zueinander verloren haben, nicht mehr zueinander </a:t>
            </a:r>
            <a:r>
              <a:rPr lang="de-DE" b="1" dirty="0">
                <a:solidFill>
                  <a:srgbClr val="000000"/>
                </a:solidFill>
                <a:cs typeface="Times New Roman" pitchFamily="18" charset="0"/>
              </a:rPr>
              <a:t>kompatibel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 sind und fortan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reproduktiv voneinander getrennt 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sind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Aber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reproduktive Verbindungen 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definieren die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„Art als Reproduktionsgemeinschaft“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, nicht die hier gemeinte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„genealogische Art“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4"/>
          <p:cNvSpPr txBox="1">
            <a:spLocks noChangeArrowheads="1"/>
          </p:cNvSpPr>
          <p:nvPr/>
        </p:nvSpPr>
        <p:spPr bwMode="auto">
          <a:xfrm>
            <a:off x="1401763" y="1484784"/>
            <a:ext cx="6842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 </a:t>
            </a:r>
            <a:r>
              <a:rPr lang="de-DE" sz="1800" b="1" dirty="0">
                <a:solidFill>
                  <a:srgbClr val="C00000"/>
                </a:solidFill>
              </a:rPr>
              <a:t>„Split“ </a:t>
            </a:r>
            <a:r>
              <a:rPr lang="de-DE" sz="1800" dirty="0">
                <a:solidFill>
                  <a:srgbClr val="000000"/>
                </a:solidFill>
              </a:rPr>
              <a:t>ist entweder: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 --  die Neuentstehung eines evolutionär bedeutsamen </a:t>
            </a:r>
            <a:r>
              <a:rPr lang="de-DE" sz="1800" b="1" dirty="0">
                <a:solidFill>
                  <a:srgbClr val="000000"/>
                </a:solidFill>
              </a:rPr>
              <a:t>Merkmals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</a:p>
          <a:p>
            <a:r>
              <a:rPr lang="de-DE" sz="1800" b="1" dirty="0">
                <a:solidFill>
                  <a:srgbClr val="019D26"/>
                </a:solidFill>
              </a:rPr>
              <a:t>(= </a:t>
            </a:r>
            <a:r>
              <a:rPr lang="de-DE" sz="1800" b="1" dirty="0" err="1">
                <a:solidFill>
                  <a:srgbClr val="019D26"/>
                </a:solidFill>
              </a:rPr>
              <a:t>Apomorphie</a:t>
            </a:r>
            <a:r>
              <a:rPr lang="de-DE" sz="1800" b="1" dirty="0">
                <a:solidFill>
                  <a:srgbClr val="019D26"/>
                </a:solidFill>
              </a:rPr>
              <a:t>)</a:t>
            </a:r>
            <a:r>
              <a:rPr lang="de-DE" sz="1800" b="1" dirty="0">
                <a:solidFill>
                  <a:srgbClr val="0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oder</a:t>
            </a:r>
            <a:endParaRPr lang="de-DE" sz="1800" b="1" dirty="0">
              <a:solidFill>
                <a:srgbClr val="C00000"/>
              </a:solidFill>
            </a:endParaRPr>
          </a:p>
          <a:p>
            <a:endParaRPr lang="de-DE" sz="1800" b="1" dirty="0">
              <a:solidFill>
                <a:srgbClr val="019D26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--  der Abbruch der </a:t>
            </a:r>
            <a:r>
              <a:rPr lang="de-DE" sz="1800" b="1" dirty="0">
                <a:solidFill>
                  <a:srgbClr val="000000"/>
                </a:solidFill>
              </a:rPr>
              <a:t>reproduktiven Verbindung</a:t>
            </a:r>
            <a:endParaRPr lang="de-DE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836712"/>
            <a:ext cx="756084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de-DE" sz="2400" b="1" dirty="0"/>
              <a:t>Inhalt:</a:t>
            </a:r>
          </a:p>
          <a:p>
            <a:pPr marL="514350" indent="-514350">
              <a:defRPr/>
            </a:pPr>
            <a:endParaRPr lang="de-DE" sz="2400" b="1" dirty="0"/>
          </a:p>
          <a:p>
            <a:pPr marL="514350" indent="-514350">
              <a:defRPr/>
            </a:pPr>
            <a:endParaRPr lang="de-DE" sz="2400" b="1" dirty="0"/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Es kann kein universelles Taxon "Spezies“ geben</a:t>
            </a:r>
          </a:p>
          <a:p>
            <a:pPr>
              <a:defRPr/>
            </a:pPr>
            <a:endParaRPr lang="de-DE" dirty="0"/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Artbildung nach: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(1) Merkmalen,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(2) Verwandtschaft und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(3) reproduktiver Verbindung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kritische Hinterfragen der Widersprüchlichkeiten bei den einzelnen Artbegriffen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Probleme der Grenzziehung und des „Splits“ im Stammbaum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Konflikt zwischen der „Art“, mit der man </a:t>
            </a:r>
            <a:r>
              <a:rPr lang="de-DE" b="1" dirty="0"/>
              <a:t>praktisch umgehen </a:t>
            </a:r>
            <a:r>
              <a:rPr lang="de-DE" dirty="0"/>
              <a:t>kann und der „Art“, die </a:t>
            </a:r>
            <a:r>
              <a:rPr lang="de-DE" b="1" dirty="0"/>
              <a:t>widerspruchsfrei definiert </a:t>
            </a:r>
            <a:r>
              <a:rPr lang="de-DE" dirty="0"/>
              <a:t>ist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de-DE" dirty="0"/>
              <a:t>Reproduktionsgemeinschaft  </a:t>
            </a:r>
            <a:r>
              <a:rPr lang="de-DE" dirty="0" err="1"/>
              <a:t>vs</a:t>
            </a:r>
            <a:r>
              <a:rPr lang="de-DE" dirty="0"/>
              <a:t> Merkmalsgemeinschaft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514350" indent="-514350" algn="ctr"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883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1560" y="3212976"/>
            <a:ext cx="754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Man kann in der Taxonomie die Vielfalt der Organismen nach ihrer </a:t>
            </a:r>
            <a:r>
              <a:rPr lang="de-DE" b="1" dirty="0">
                <a:solidFill>
                  <a:srgbClr val="0000FF"/>
                </a:solidFill>
              </a:rPr>
              <a:t>Abstammung</a:t>
            </a:r>
            <a:r>
              <a:rPr lang="de-DE" b="1" dirty="0">
                <a:solidFill>
                  <a:srgbClr val="000000"/>
                </a:solidFill>
              </a:rPr>
              <a:t> (Genealogie) einteilen (mit dem Nachteil, dass die Abstammung aus kontinuierlichen Linien ohne Anfang und Ende besteht und daher die Taxon-Grenzen </a:t>
            </a:r>
            <a:r>
              <a:rPr lang="de-DE" b="1" dirty="0">
                <a:solidFill>
                  <a:srgbClr val="C00000"/>
                </a:solidFill>
              </a:rPr>
              <a:t>künstlich</a:t>
            </a:r>
            <a:r>
              <a:rPr lang="de-DE" b="1" dirty="0">
                <a:solidFill>
                  <a:srgbClr val="000000"/>
                </a:solidFill>
              </a:rPr>
              <a:t> gezogen werden müssen).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Zusammenfassung des </a:t>
            </a:r>
            <a:r>
              <a:rPr lang="de-DE" b="1" dirty="0">
                <a:solidFill>
                  <a:srgbClr val="C00000"/>
                </a:solidFill>
              </a:rPr>
              <a:t>2. Gruppierungsprinzips </a:t>
            </a:r>
            <a:r>
              <a:rPr lang="de-DE" b="1" dirty="0"/>
              <a:t>für eine mögliche Taxon-Abgrenzung </a:t>
            </a:r>
          </a:p>
          <a:p>
            <a:r>
              <a:rPr lang="de-DE" b="1" dirty="0"/>
              <a:t>und damit einer 2. Möglichkeit, die vorhandene </a:t>
            </a:r>
            <a:r>
              <a:rPr lang="de-DE" b="1" dirty="0" err="1"/>
              <a:t>Biodiversität</a:t>
            </a:r>
            <a:r>
              <a:rPr lang="de-DE" b="1" dirty="0"/>
              <a:t> zum </a:t>
            </a:r>
            <a:r>
              <a:rPr lang="de-DE" b="1" dirty="0">
                <a:solidFill>
                  <a:srgbClr val="C00000"/>
                </a:solidFill>
              </a:rPr>
              <a:t>Begriff einer Art </a:t>
            </a:r>
            <a:r>
              <a:rPr lang="de-DE" b="1" dirty="0"/>
              <a:t>zu definieren: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ondenhochelben.de/Images/Loew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472112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724525" y="3178175"/>
            <a:ext cx="3240088" cy="2862263"/>
          </a:xfrm>
          <a:prstGeom prst="rect">
            <a:avLst/>
          </a:prstGeom>
          <a:solidFill>
            <a:srgbClr val="FFFFF3"/>
          </a:solidFill>
          <a:ln w="9525" algn="ctr">
            <a:solidFill>
              <a:srgbClr val="A5DEC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indent="-457200">
              <a:defRPr/>
            </a:pPr>
            <a:r>
              <a:rPr lang="de-DE" b="1" dirty="0">
                <a:solidFill>
                  <a:srgbClr val="000000"/>
                </a:solidFill>
              </a:rPr>
              <a:t>Alle Organismen, die miteinander Gene austauschen, gehören zu einer Art </a:t>
            </a:r>
          </a:p>
          <a:p>
            <a:pPr indent="-457200">
              <a:defRPr/>
            </a:pPr>
            <a:endParaRPr lang="de-DE" b="1" dirty="0">
              <a:solidFill>
                <a:srgbClr val="000000"/>
              </a:solidFill>
            </a:endParaRPr>
          </a:p>
          <a:p>
            <a:pPr indent="-457200">
              <a:defRPr/>
            </a:pPr>
            <a:r>
              <a:rPr lang="de-DE" b="1" dirty="0">
                <a:solidFill>
                  <a:srgbClr val="000000"/>
                </a:solidFill>
              </a:rPr>
              <a:t>=</a:t>
            </a:r>
          </a:p>
          <a:p>
            <a:pPr indent="-457200">
              <a:defRPr/>
            </a:pPr>
            <a:endParaRPr lang="de-DE" b="1" dirty="0">
              <a:solidFill>
                <a:srgbClr val="000000"/>
              </a:solidFill>
            </a:endParaRPr>
          </a:p>
          <a:p>
            <a:pPr indent="-457200">
              <a:defRPr/>
            </a:pPr>
            <a:r>
              <a:rPr lang="de-DE" b="1" dirty="0">
                <a:solidFill>
                  <a:srgbClr val="000000"/>
                </a:solidFill>
              </a:rPr>
              <a:t>die Art als </a:t>
            </a:r>
            <a:r>
              <a:rPr lang="de-DE" b="1" dirty="0">
                <a:solidFill>
                  <a:srgbClr val="C00000"/>
                </a:solidFill>
              </a:rPr>
              <a:t>Reproduktionsgemeinschaft  </a:t>
            </a:r>
          </a:p>
        </p:txBody>
      </p:sp>
      <p:sp>
        <p:nvSpPr>
          <p:cNvPr id="62468" name="Textfeld 10"/>
          <p:cNvSpPr txBox="1">
            <a:spLocks noChangeArrowheads="1"/>
          </p:cNvSpPr>
          <p:nvPr/>
        </p:nvSpPr>
        <p:spPr bwMode="auto">
          <a:xfrm>
            <a:off x="179388" y="188913"/>
            <a:ext cx="85693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C00000"/>
                </a:solidFill>
              </a:rPr>
              <a:t>3.</a:t>
            </a:r>
            <a:r>
              <a:rPr lang="de-DE" b="1">
                <a:solidFill>
                  <a:srgbClr val="000000"/>
                </a:solidFill>
              </a:rPr>
              <a:t> Grundprinzip, um zu gruppieren: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16013" y="981075"/>
            <a:ext cx="56181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die </a:t>
            </a:r>
            <a:r>
              <a:rPr lang="de-DE" sz="1800" b="1" dirty="0">
                <a:solidFill>
                  <a:srgbClr val="C00000"/>
                </a:solidFill>
              </a:rPr>
              <a:t>Reproduktionsgemeinschaft</a:t>
            </a:r>
            <a:r>
              <a:rPr lang="de-DE" sz="1800" dirty="0">
                <a:solidFill>
                  <a:srgbClr val="C00000"/>
                </a:solidFill>
              </a:rPr>
              <a:t>: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Die Organismen sind dadurch miteinander verbunden (und abgegrenzt),  weil sie miteinander dauerhaft </a:t>
            </a:r>
            <a:r>
              <a:rPr lang="de-DE" sz="1800" b="1" dirty="0">
                <a:solidFill>
                  <a:srgbClr val="C00000"/>
                </a:solidFill>
              </a:rPr>
              <a:t>vitale und fertile Nachkommen</a:t>
            </a:r>
            <a:r>
              <a:rPr lang="de-DE" sz="1800" dirty="0">
                <a:solidFill>
                  <a:srgbClr val="000000"/>
                </a:solidFill>
              </a:rPr>
              <a:t> erzeugen können </a:t>
            </a:r>
          </a:p>
          <a:p>
            <a:r>
              <a:rPr lang="de-DE" sz="1400" dirty="0">
                <a:solidFill>
                  <a:srgbClr val="000000"/>
                </a:solidFill>
              </a:rPr>
              <a:t>[siehe Datei „Reproduktionsgemeinschaft] 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6013" y="3032125"/>
            <a:ext cx="7127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Der Nachteil des Artkonzepts der </a:t>
            </a:r>
            <a:r>
              <a:rPr lang="de-DE" sz="1800" b="1" dirty="0">
                <a:solidFill>
                  <a:srgbClr val="0000FF"/>
                </a:solidFill>
              </a:rPr>
              <a:t>Reproduktionsgemeinschaft</a:t>
            </a:r>
            <a:r>
              <a:rPr lang="de-DE" sz="1800" dirty="0">
                <a:solidFill>
                  <a:srgbClr val="000000"/>
                </a:solidFill>
              </a:rPr>
              <a:t> ist, dass dieses Konzept nur für </a:t>
            </a:r>
            <a:r>
              <a:rPr lang="de-DE" sz="1800" b="1" dirty="0" err="1">
                <a:solidFill>
                  <a:srgbClr val="000000"/>
                </a:solidFill>
              </a:rPr>
              <a:t>biparentale</a:t>
            </a:r>
            <a:r>
              <a:rPr lang="de-DE" sz="1800" b="1" dirty="0">
                <a:solidFill>
                  <a:srgbClr val="000000"/>
                </a:solidFill>
              </a:rPr>
              <a:t> Organismen </a:t>
            </a:r>
            <a:r>
              <a:rPr lang="de-DE" sz="1800" dirty="0">
                <a:solidFill>
                  <a:srgbClr val="000000"/>
                </a:solidFill>
              </a:rPr>
              <a:t>gilt.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b="1" dirty="0">
                <a:solidFill>
                  <a:srgbClr val="000000"/>
                </a:solidFill>
              </a:rPr>
              <a:t>Vegetativ</a:t>
            </a:r>
            <a:r>
              <a:rPr lang="de-DE" sz="1800" dirty="0">
                <a:solidFill>
                  <a:srgbClr val="000000"/>
                </a:solidFill>
              </a:rPr>
              <a:t> oder </a:t>
            </a:r>
            <a:r>
              <a:rPr lang="de-DE" sz="1800" b="1" dirty="0">
                <a:solidFill>
                  <a:srgbClr val="000000"/>
                </a:solidFill>
              </a:rPr>
              <a:t>parthenogenetisch</a:t>
            </a:r>
            <a:r>
              <a:rPr lang="de-DE" sz="1800" dirty="0">
                <a:solidFill>
                  <a:srgbClr val="000000"/>
                </a:solidFill>
              </a:rPr>
              <a:t> oder durch </a:t>
            </a:r>
            <a:r>
              <a:rPr lang="de-DE" sz="1800" b="1" dirty="0">
                <a:solidFill>
                  <a:srgbClr val="000000"/>
                </a:solidFill>
              </a:rPr>
              <a:t>Selbstbefruchtung</a:t>
            </a:r>
            <a:r>
              <a:rPr lang="de-DE" sz="1800" dirty="0">
                <a:solidFill>
                  <a:srgbClr val="000000"/>
                </a:solidFill>
              </a:rPr>
              <a:t> sich fortpflanzende Organismen keine </a:t>
            </a:r>
            <a:r>
              <a:rPr lang="de-DE" sz="1800" b="1" dirty="0">
                <a:solidFill>
                  <a:srgbClr val="0000FF"/>
                </a:solidFill>
              </a:rPr>
              <a:t>Reproduktionsgemeinschaft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762B024-09B6-76D7-DF8A-5DDAF9D9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5191397"/>
            <a:ext cx="7127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Diese Art-Definition wurde bereits in einer anderen Datei behandelt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55576" y="2773958"/>
            <a:ext cx="754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Man kann nach </a:t>
            </a:r>
            <a:r>
              <a:rPr lang="de-DE" b="1" dirty="0">
                <a:solidFill>
                  <a:srgbClr val="0000FF"/>
                </a:solidFill>
              </a:rPr>
              <a:t>Reproduktionsgemeinschaften </a:t>
            </a:r>
            <a:r>
              <a:rPr lang="de-DE" b="1" dirty="0">
                <a:solidFill>
                  <a:srgbClr val="000000"/>
                </a:solidFill>
              </a:rPr>
              <a:t>einteilen (mit dem Nachteil, dass das nur für </a:t>
            </a:r>
            <a:r>
              <a:rPr lang="de-DE" b="1" dirty="0" err="1">
                <a:solidFill>
                  <a:srgbClr val="000000"/>
                </a:solidFill>
              </a:rPr>
              <a:t>biparentalen</a:t>
            </a:r>
            <a:r>
              <a:rPr lang="de-DE" b="1" dirty="0">
                <a:solidFill>
                  <a:srgbClr val="000000"/>
                </a:solidFill>
              </a:rPr>
              <a:t> Organismen geht).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754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/>
              <a:t>Zusammenfassung des </a:t>
            </a:r>
            <a:r>
              <a:rPr lang="de-DE" b="1" dirty="0">
                <a:solidFill>
                  <a:srgbClr val="C00000"/>
                </a:solidFill>
              </a:rPr>
              <a:t>3. Gruppierungsprinzips </a:t>
            </a:r>
            <a:r>
              <a:rPr lang="de-DE" b="1" dirty="0"/>
              <a:t>für eine mögliche Taxon-Abgrenzung </a:t>
            </a:r>
          </a:p>
          <a:p>
            <a:r>
              <a:rPr lang="de-DE" b="1" dirty="0"/>
              <a:t>und damit einer 3. Möglichkeit, die vorhandene </a:t>
            </a:r>
            <a:r>
              <a:rPr lang="de-DE" b="1" dirty="0" err="1"/>
              <a:t>Biodiversität</a:t>
            </a:r>
            <a:r>
              <a:rPr lang="de-DE" b="1" dirty="0"/>
              <a:t> zum </a:t>
            </a:r>
            <a:r>
              <a:rPr lang="de-DE" b="1" dirty="0">
                <a:solidFill>
                  <a:srgbClr val="C00000"/>
                </a:solidFill>
              </a:rPr>
              <a:t>Begriff einer Art </a:t>
            </a:r>
            <a:r>
              <a:rPr lang="de-DE" b="1" dirty="0"/>
              <a:t>zu definieren: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feld 14"/>
          <p:cNvSpPr txBox="1">
            <a:spLocks noChangeArrowheads="1"/>
          </p:cNvSpPr>
          <p:nvPr/>
        </p:nvSpPr>
        <p:spPr bwMode="auto">
          <a:xfrm>
            <a:off x="1258888" y="983778"/>
            <a:ext cx="6842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Die einzelnen Definitionen des Begriffs "Spezies" unterscheiden sich </a:t>
            </a:r>
            <a:r>
              <a:rPr lang="de-DE" sz="1800" b="1" dirty="0">
                <a:solidFill>
                  <a:srgbClr val="000000"/>
                </a:solidFill>
              </a:rPr>
              <a:t>fundamental</a:t>
            </a:r>
            <a:r>
              <a:rPr lang="de-DE" sz="1800" dirty="0">
                <a:solidFill>
                  <a:srgbClr val="000000"/>
                </a:solidFill>
              </a:rPr>
              <a:t>, so dass jeder Versuch, die verschiedenen Faktoren des Gruppenzusammenhalts zu einem </a:t>
            </a:r>
            <a:r>
              <a:rPr lang="de-DE" sz="1800" b="1" dirty="0">
                <a:solidFill>
                  <a:srgbClr val="000000"/>
                </a:solidFill>
              </a:rPr>
              <a:t>universellen Artbegriff </a:t>
            </a:r>
            <a:r>
              <a:rPr lang="de-DE" sz="1800" dirty="0">
                <a:solidFill>
                  <a:srgbClr val="000000"/>
                </a:solidFill>
              </a:rPr>
              <a:t>zu kombinieren und diesen Faktoren gleiches Gewicht zu geben, zu einem intern inkonsistenten Begriff führt.</a:t>
            </a:r>
          </a:p>
        </p:txBody>
      </p:sp>
      <p:sp>
        <p:nvSpPr>
          <p:cNvPr id="65539" name="Textfeld 14"/>
          <p:cNvSpPr txBox="1">
            <a:spLocks noChangeArrowheads="1"/>
          </p:cNvSpPr>
          <p:nvPr/>
        </p:nvSpPr>
        <p:spPr bwMode="auto">
          <a:xfrm>
            <a:off x="1258888" y="2999903"/>
            <a:ext cx="68421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Das liegt daran, dass die unterschiedlichen Faktoren als Kriterien der </a:t>
            </a:r>
            <a:r>
              <a:rPr lang="de-DE" sz="1800" dirty="0" err="1">
                <a:solidFill>
                  <a:srgbClr val="000000"/>
                </a:solidFill>
              </a:rPr>
              <a:t>Konspezifität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b="1" dirty="0">
                <a:solidFill>
                  <a:srgbClr val="000000"/>
                </a:solidFill>
              </a:rPr>
              <a:t>zueinander inkompatibel sind</a:t>
            </a:r>
            <a:r>
              <a:rPr lang="de-DE" sz="1800" dirty="0">
                <a:solidFill>
                  <a:srgbClr val="000000"/>
                </a:solidFill>
              </a:rPr>
              <a:t>. Was übrig bleibt, ist nur die Möglichkeit, die einzelnen Artbegriffe für sich separat zu betrachten.</a:t>
            </a:r>
          </a:p>
        </p:txBody>
      </p:sp>
      <p:sp>
        <p:nvSpPr>
          <p:cNvPr id="65540" name="Textfeld 14"/>
          <p:cNvSpPr txBox="1">
            <a:spLocks noChangeArrowheads="1"/>
          </p:cNvSpPr>
          <p:nvPr/>
        </p:nvSpPr>
        <p:spPr bwMode="auto">
          <a:xfrm>
            <a:off x="1258888" y="4727103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 dirty="0">
                <a:solidFill>
                  <a:srgbClr val="C00000"/>
                </a:solidFill>
              </a:rPr>
              <a:t>Wer mit dem Taxon "Spezies" arbeitet, muss zunächst angeben, welches Konzept von Art er seinen Untersuchungen zugrundelegt.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feld 14"/>
          <p:cNvSpPr txBox="1">
            <a:spLocks noChangeArrowheads="1"/>
          </p:cNvSpPr>
          <p:nvPr/>
        </p:nvSpPr>
        <p:spPr bwMode="auto">
          <a:xfrm>
            <a:off x="251520" y="549275"/>
            <a:ext cx="85689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b="1" dirty="0"/>
              <a:t>Es ist nicht möglich, mehrere Artkonzepte miteinander zu kombinieren </a:t>
            </a:r>
            <a:r>
              <a:rPr lang="de-DE" sz="1800" dirty="0"/>
              <a:t>und dabei </a:t>
            </a:r>
            <a:r>
              <a:rPr lang="de-DE" sz="1800" b="1" dirty="0">
                <a:solidFill>
                  <a:srgbClr val="0000FF"/>
                </a:solidFill>
              </a:rPr>
              <a:t>jedem der verschiedenen Faktoren des Gruppenzusammenhalts gleiches Gewicht zu geben</a:t>
            </a:r>
            <a:r>
              <a:rPr lang="de-DE" sz="1800" dirty="0"/>
              <a:t>. </a:t>
            </a:r>
          </a:p>
          <a:p>
            <a:r>
              <a:rPr lang="de-DE" sz="1800" dirty="0"/>
              <a:t>Das führt zwangsläufig zu nicht lösbaren Konflikten, weil die </a:t>
            </a:r>
            <a:r>
              <a:rPr lang="de-DE" sz="1800" b="1" dirty="0"/>
              <a:t>Kriterien der </a:t>
            </a:r>
            <a:r>
              <a:rPr lang="de-DE" sz="1800" b="1" dirty="0" err="1"/>
              <a:t>Konspezifität</a:t>
            </a:r>
            <a:r>
              <a:rPr lang="de-DE" sz="1800" b="1" dirty="0"/>
              <a:t> zueinander inkompatibel</a:t>
            </a:r>
            <a:r>
              <a:rPr lang="de-DE" sz="1800" dirty="0"/>
              <a:t> sind. 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251520" y="2145045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/>
              <a:t>Beim Versuch, mehrere Artkonzepte miteinander zu kombinieren, ist man unweigerlich mit dem Problem konfrontiert</a:t>
            </a:r>
            <a:r>
              <a:rPr lang="de-DE" sz="1800" b="1" dirty="0"/>
              <a:t>, die verschiedenen Faktoren des Gruppenzusammenhalts </a:t>
            </a:r>
            <a:r>
              <a:rPr lang="de-DE" sz="1800" b="1" dirty="0">
                <a:solidFill>
                  <a:srgbClr val="C00000"/>
                </a:solidFill>
              </a:rPr>
              <a:t>subjektiv gegeneinander zu gewichten</a:t>
            </a:r>
            <a:r>
              <a:rPr lang="de-DE" sz="1800" dirty="0"/>
              <a:t>. 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251520" y="3212976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/>
              <a:t>Das führt zu einem </a:t>
            </a:r>
            <a:r>
              <a:rPr lang="de-DE" sz="1800" b="1" dirty="0">
                <a:solidFill>
                  <a:srgbClr val="EE0000"/>
                </a:solidFill>
              </a:rPr>
              <a:t>artifiziellen Konstrukt</a:t>
            </a:r>
            <a:r>
              <a:rPr lang="de-DE" sz="1800" dirty="0"/>
              <a:t>: der </a:t>
            </a:r>
            <a:r>
              <a:rPr lang="de-DE" sz="1800" b="1" dirty="0">
                <a:solidFill>
                  <a:srgbClr val="EE0000"/>
                </a:solidFill>
              </a:rPr>
              <a:t>„integrativen Art“ </a:t>
            </a:r>
            <a:r>
              <a:rPr lang="de-DE" sz="1800" dirty="0"/>
              <a:t>(</a:t>
            </a:r>
            <a:r>
              <a:rPr lang="de-DE" sz="1800" dirty="0" err="1"/>
              <a:t>Dayrat</a:t>
            </a:r>
            <a:r>
              <a:rPr lang="de-DE" sz="1800" dirty="0"/>
              <a:t> 2005), die in der Form das </a:t>
            </a:r>
            <a:r>
              <a:rPr lang="de-DE" sz="1800" b="1" dirty="0"/>
              <a:t>Resultat einer subjektiven Entscheidung </a:t>
            </a:r>
            <a:r>
              <a:rPr lang="de-DE" sz="1800" dirty="0"/>
              <a:t>ist, welchem der verschiedenen Kriterien des Gruppenzusammenhalts man die Priorität einräumt. 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251520" y="4293096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/>
              <a:t>Jedoch:</a:t>
            </a:r>
          </a:p>
          <a:p>
            <a:endParaRPr lang="de-DE" sz="1800" dirty="0"/>
          </a:p>
          <a:p>
            <a:r>
              <a:rPr lang="de-DE" sz="1800" dirty="0"/>
              <a:t>Nur mit einer derart definierten artifiziellen Art ist jedoch eine internationale Kommunikation möglich, um Übereinstimmung zu erreichen, was eigentlich gemeint ist, wenn von einer Art gesprochen wird. </a:t>
            </a:r>
          </a:p>
          <a:p>
            <a:r>
              <a:rPr lang="de-DE" sz="1800" dirty="0"/>
              <a:t>Das ist ein </a:t>
            </a:r>
            <a:r>
              <a:rPr lang="de-DE" sz="1800" b="1" dirty="0">
                <a:solidFill>
                  <a:srgbClr val="C00000"/>
                </a:solidFill>
              </a:rPr>
              <a:t>unbefriedigender Kompromiss</a:t>
            </a:r>
            <a:r>
              <a:rPr lang="de-DE" sz="1800" dirty="0"/>
              <a:t>, um den Pluralismus, also die Arbeit mit mehreren parallelen Artbegriffen zu vermeiden und die </a:t>
            </a:r>
            <a:r>
              <a:rPr lang="de-DE" sz="1800" b="1" dirty="0"/>
              <a:t>praktische Arbeit zu ermöglichen</a:t>
            </a:r>
            <a:r>
              <a:rPr lang="de-DE" sz="1800" dirty="0"/>
              <a:t>. 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feld 13"/>
          <p:cNvSpPr txBox="1">
            <a:spLocks noChangeArrowheads="1"/>
          </p:cNvSpPr>
          <p:nvPr/>
        </p:nvSpPr>
        <p:spPr bwMode="auto">
          <a:xfrm>
            <a:off x="1116013" y="333375"/>
            <a:ext cx="741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Die eklatanteste Verschiedenheit beim Versuch, Organismen zu Arten zu gruppieren, ergibt sich daraus, ob eine </a:t>
            </a:r>
          </a:p>
          <a:p>
            <a:r>
              <a:rPr lang="de-DE" sz="1800" b="1" dirty="0">
                <a:solidFill>
                  <a:srgbClr val="000000"/>
                </a:solidFill>
              </a:rPr>
              <a:t>1.) historisch diachrone Verbindung </a:t>
            </a:r>
            <a:r>
              <a:rPr lang="de-DE" sz="1800" dirty="0">
                <a:solidFill>
                  <a:srgbClr val="000000"/>
                </a:solidFill>
              </a:rPr>
              <a:t>zwischen den in der Gegenwart lebenden Organismen mit den nicht mehr existierenden Vorfahren-Organismen zur Bildung eines Artbegriffs benutzt wird, oder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2.) ob man nur die </a:t>
            </a:r>
            <a:r>
              <a:rPr lang="de-DE" sz="1800" b="1" dirty="0">
                <a:solidFill>
                  <a:srgbClr val="000000"/>
                </a:solidFill>
              </a:rPr>
              <a:t>rezent lebenden Organismen </a:t>
            </a:r>
            <a:r>
              <a:rPr lang="de-DE" sz="1800" dirty="0">
                <a:solidFill>
                  <a:srgbClr val="000000"/>
                </a:solidFill>
              </a:rPr>
              <a:t>miteinander verbindet. </a:t>
            </a:r>
          </a:p>
        </p:txBody>
      </p:sp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1116013" y="2276475"/>
            <a:ext cx="741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Ein Beispiel für die </a:t>
            </a:r>
            <a:r>
              <a:rPr lang="de-DE" sz="1800" b="1" dirty="0">
                <a:solidFill>
                  <a:srgbClr val="2C2CAE"/>
                </a:solidFill>
              </a:rPr>
              <a:t>diachrone </a:t>
            </a:r>
            <a:r>
              <a:rPr lang="de-DE" sz="1800" dirty="0">
                <a:solidFill>
                  <a:srgbClr val="000000"/>
                </a:solidFill>
              </a:rPr>
              <a:t>Verknüpfung von gegenwärtig lebenden Organismen mit ihren verstorbenen Vorfahren ist der Artbegriff der </a:t>
            </a:r>
            <a:r>
              <a:rPr lang="de-DE" sz="1800" b="1" dirty="0">
                <a:solidFill>
                  <a:srgbClr val="2C2CAE"/>
                </a:solidFill>
              </a:rPr>
              <a:t>genealogischen Abstammungslinie</a:t>
            </a:r>
            <a:r>
              <a:rPr lang="de-DE" sz="1800" dirty="0">
                <a:solidFill>
                  <a:srgbClr val="000000"/>
                </a:solidFill>
              </a:rPr>
              <a:t>.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Ein Beispiel für die </a:t>
            </a:r>
            <a:r>
              <a:rPr lang="de-DE" sz="1800" b="1" dirty="0">
                <a:solidFill>
                  <a:srgbClr val="2C2CAE"/>
                </a:solidFill>
              </a:rPr>
              <a:t>synchrone</a:t>
            </a:r>
            <a:r>
              <a:rPr lang="de-DE" sz="1800" dirty="0">
                <a:solidFill>
                  <a:srgbClr val="000000"/>
                </a:solidFill>
              </a:rPr>
              <a:t> Verknüpfung von ausschließlich gegenwärtig lebenden Organismen ist der Artbegriff der </a:t>
            </a:r>
            <a:r>
              <a:rPr lang="de-DE" sz="1800" b="1" dirty="0">
                <a:solidFill>
                  <a:srgbClr val="2C2CAE"/>
                </a:solidFill>
              </a:rPr>
              <a:t>Reproduktionsgemeinschaft</a:t>
            </a:r>
            <a:r>
              <a:rPr lang="de-DE" sz="1800" dirty="0">
                <a:solidFill>
                  <a:srgbClr val="000000"/>
                </a:solidFill>
              </a:rPr>
              <a:t>, bei der Organismen über das Band der potentiellen Erzeugung vitaler und fruchtbarer Nachkommen miteinander verbunden werden. </a:t>
            </a: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1116013" y="4543425"/>
            <a:ext cx="7416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Der Unvereinbarkeit zwischen einer diachronen mit einer synchronen Verknüpfung der Organismen ist deutlich. </a:t>
            </a:r>
          </a:p>
          <a:p>
            <a:r>
              <a:rPr lang="de-DE" sz="1800" b="1" dirty="0">
                <a:solidFill>
                  <a:srgbClr val="000000"/>
                </a:solidFill>
              </a:rPr>
              <a:t>Das Artkonzept der Reproduktionsgemeinschaft (</a:t>
            </a:r>
            <a:r>
              <a:rPr lang="de-DE" sz="1800" b="1" dirty="0" err="1">
                <a:solidFill>
                  <a:srgbClr val="000000"/>
                </a:solidFill>
              </a:rPr>
              <a:t>Dobzhansky</a:t>
            </a:r>
            <a:r>
              <a:rPr lang="de-DE" sz="1800" b="1" dirty="0">
                <a:solidFill>
                  <a:srgbClr val="000000"/>
                </a:solidFill>
              </a:rPr>
              <a:t> 1937; Mayr 1942) ist als synchrones Artkonzept nicht mit dem diachronen Artkonzept der </a:t>
            </a:r>
            <a:r>
              <a:rPr lang="de-DE" sz="1800" b="1" dirty="0" err="1">
                <a:solidFill>
                  <a:srgbClr val="000000"/>
                </a:solidFill>
              </a:rPr>
              <a:t>cladistischen</a:t>
            </a:r>
            <a:r>
              <a:rPr lang="de-DE" sz="1800" b="1" dirty="0">
                <a:solidFill>
                  <a:srgbClr val="000000"/>
                </a:solidFill>
              </a:rPr>
              <a:t> Art (Hennig 1966) in Übereinstimmung zu bringen.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/>
        </p:nvSpPr>
        <p:spPr bwMode="auto">
          <a:xfrm>
            <a:off x="684213" y="2060848"/>
            <a:ext cx="7993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800" b="1" dirty="0">
                <a:solidFill>
                  <a:srgbClr val="C00000"/>
                </a:solidFill>
                <a:cs typeface="Times New Roman" pitchFamily="18" charset="0"/>
              </a:rPr>
              <a:t>Reproduktionsgemeinschaft  </a:t>
            </a:r>
            <a:r>
              <a:rPr lang="de-DE" sz="2800" b="1" dirty="0" err="1">
                <a:solidFill>
                  <a:srgbClr val="C00000"/>
                </a:solidFill>
                <a:cs typeface="Times New Roman" pitchFamily="18" charset="0"/>
              </a:rPr>
              <a:t>vs</a:t>
            </a:r>
            <a:r>
              <a:rPr lang="de-DE" sz="2800" b="1" dirty="0">
                <a:solidFill>
                  <a:srgbClr val="C00000"/>
                </a:solidFill>
                <a:cs typeface="Times New Roman" pitchFamily="18" charset="0"/>
              </a:rPr>
              <a:t> Merkmalsgemeinschaft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9"/>
          <p:cNvSpPr txBox="1">
            <a:spLocks noChangeArrowheads="1"/>
          </p:cNvSpPr>
          <p:nvPr/>
        </p:nvSpPr>
        <p:spPr bwMode="auto">
          <a:xfrm>
            <a:off x="611560" y="548680"/>
            <a:ext cx="7993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Es gibt zwei eindrucksvolle Beispiele in der Klasse der Vögel, wo </a:t>
            </a:r>
            <a:r>
              <a:rPr lang="de-DE" sz="1800" b="1" dirty="0">
                <a:solidFill>
                  <a:srgbClr val="0000FF"/>
                </a:solidFill>
              </a:rPr>
              <a:t>morphologische Unterschiede, reproduktive Barrieren und genetische Distanz (Verwandtschaft) nicht in Übereinstimmung zu bringen sind</a:t>
            </a:r>
            <a:r>
              <a:rPr lang="de-DE" sz="1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Textfeld 9"/>
          <p:cNvSpPr txBox="1">
            <a:spLocks noChangeArrowheads="1"/>
          </p:cNvSpPr>
          <p:nvPr/>
        </p:nvSpPr>
        <p:spPr bwMode="auto">
          <a:xfrm>
            <a:off x="611560" y="1556792"/>
            <a:ext cx="79930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Die in Europa und Vorderasien brütenden Gartenrotschwänze (</a:t>
            </a:r>
            <a:r>
              <a:rPr lang="de-DE" sz="1800" i="1" dirty="0" err="1">
                <a:solidFill>
                  <a:srgbClr val="000000"/>
                </a:solidFill>
              </a:rPr>
              <a:t>Phoenicurus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phoenicurus</a:t>
            </a:r>
            <a:r>
              <a:rPr lang="de-DE" sz="1800" dirty="0">
                <a:solidFill>
                  <a:srgbClr val="000000"/>
                </a:solidFill>
              </a:rPr>
              <a:t>) zerfallen in zwei genetisch unterschiedene Gruppen, die sich in der Untereinheit I des </a:t>
            </a:r>
            <a:r>
              <a:rPr lang="de-DE" sz="1800" dirty="0" err="1">
                <a:solidFill>
                  <a:srgbClr val="000000"/>
                </a:solidFill>
              </a:rPr>
              <a:t>mitochondrialen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Cytochrom</a:t>
            </a:r>
            <a:r>
              <a:rPr lang="de-DE" sz="1800" dirty="0">
                <a:solidFill>
                  <a:srgbClr val="000000"/>
                </a:solidFill>
              </a:rPr>
              <a:t>-c-</a:t>
            </a:r>
            <a:r>
              <a:rPr lang="de-DE" sz="1800" dirty="0" err="1">
                <a:solidFill>
                  <a:srgbClr val="000000"/>
                </a:solidFill>
              </a:rPr>
              <a:t>Oxidase</a:t>
            </a:r>
            <a:r>
              <a:rPr lang="de-DE" sz="1800" dirty="0">
                <a:solidFill>
                  <a:srgbClr val="000000"/>
                </a:solidFill>
              </a:rPr>
              <a:t>-Gens (COI) deutlich unterscheiden (</a:t>
            </a:r>
            <a:r>
              <a:rPr lang="de-DE" sz="1800" dirty="0" err="1">
                <a:solidFill>
                  <a:srgbClr val="000000"/>
                </a:solidFill>
              </a:rPr>
              <a:t>Hogner</a:t>
            </a:r>
            <a:r>
              <a:rPr lang="de-DE" sz="1800" dirty="0">
                <a:solidFill>
                  <a:srgbClr val="000000"/>
                </a:solidFill>
              </a:rPr>
              <a:t> et al. 2012). </a:t>
            </a:r>
          </a:p>
        </p:txBody>
      </p:sp>
      <p:pic>
        <p:nvPicPr>
          <p:cNvPr id="6" name="Picture 2" descr="Gartenrotschwanz (Phoenicurus phoenicurus) von Johannes Lech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184576" cy="34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611188" y="260350"/>
            <a:ext cx="8064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b="1" dirty="0">
                <a:solidFill>
                  <a:prstClr val="black"/>
                </a:solidFill>
                <a:cs typeface="Times New Roman" pitchFamily="18" charset="0"/>
              </a:rPr>
              <a:t>DNA-</a:t>
            </a:r>
            <a:r>
              <a:rPr lang="de-DE" sz="2400" b="1" dirty="0" err="1">
                <a:solidFill>
                  <a:prstClr val="black"/>
                </a:solidFill>
                <a:cs typeface="Times New Roman" pitchFamily="18" charset="0"/>
              </a:rPr>
              <a:t>Barcoding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endParaRPr lang="de-DE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DNA-</a:t>
            </a:r>
            <a:r>
              <a:rPr lang="de-DE" dirty="0" err="1">
                <a:solidFill>
                  <a:prstClr val="black"/>
                </a:solidFill>
                <a:cs typeface="Times New Roman" pitchFamily="18" charset="0"/>
              </a:rPr>
              <a:t>Barcoding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ist eine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taxonomische Methode zur Artenbestimmung 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anhand der DNA-Sequenz eines </a:t>
            </a:r>
            <a:r>
              <a:rPr lang="de-DE" dirty="0" err="1">
                <a:solidFill>
                  <a:prstClr val="black"/>
                </a:solidFill>
                <a:cs typeface="Times New Roman" pitchFamily="18" charset="0"/>
              </a:rPr>
              <a:t>Markergens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. </a:t>
            </a: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Die Abfolge der Basenpaare wird dabei analog wie der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Strichcode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auf Lebensmittel-Verpackungen als Kennzeichen für eine bestimmte Art verwendet.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DA6888-8258-0A4E-1599-C2A44C962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82" y="2788548"/>
            <a:ext cx="804974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feld 14"/>
          <p:cNvSpPr txBox="1">
            <a:spLocks noChangeArrowheads="1"/>
          </p:cNvSpPr>
          <p:nvPr/>
        </p:nvSpPr>
        <p:spPr bwMode="auto">
          <a:xfrm>
            <a:off x="1258888" y="549275"/>
            <a:ext cx="684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Um taxonomische Einteilungen der Organismen vorzunehmen, heißt die erste Frage: </a:t>
            </a:r>
            <a:r>
              <a:rPr lang="de-DE" sz="1800" b="1" dirty="0">
                <a:solidFill>
                  <a:srgbClr val="0000FF"/>
                </a:solidFill>
              </a:rPr>
              <a:t>„Was sind die Faktoren, die einzelne Organismen zu einer Gruppe zusammenhalten?“. 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Das Problem ist, </a:t>
            </a:r>
            <a:r>
              <a:rPr lang="de-DE" sz="1800" b="1" dirty="0">
                <a:solidFill>
                  <a:srgbClr val="000000"/>
                </a:solidFill>
              </a:rPr>
              <a:t>dass diese Faktoren verschieden sind </a:t>
            </a:r>
            <a:r>
              <a:rPr lang="de-DE" sz="1800" dirty="0">
                <a:solidFill>
                  <a:srgbClr val="000000"/>
                </a:solidFill>
              </a:rPr>
              <a:t>und nicht miteinander kompatibel sind. Folglich gibt es auch unterschiedliche Möglichkeiten, Organismen nach den Kriterien ihres Zusammenhalts zum Taxon "Spezies" zu gruppieren. </a:t>
            </a:r>
          </a:p>
        </p:txBody>
      </p:sp>
      <p:sp>
        <p:nvSpPr>
          <p:cNvPr id="63491" name="Textfeld 14"/>
          <p:cNvSpPr txBox="1">
            <a:spLocks noChangeArrowheads="1"/>
          </p:cNvSpPr>
          <p:nvPr/>
        </p:nvSpPr>
        <p:spPr bwMode="auto">
          <a:xfrm>
            <a:off x="1258888" y="2970213"/>
            <a:ext cx="6842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 dirty="0">
                <a:solidFill>
                  <a:srgbClr val="0000FF"/>
                </a:solidFill>
              </a:rPr>
              <a:t>Es gibt kein universelles Taxon "Spezies“. </a:t>
            </a:r>
            <a:r>
              <a:rPr lang="de-DE" sz="1800" dirty="0">
                <a:solidFill>
                  <a:srgbClr val="000000"/>
                </a:solidFill>
              </a:rPr>
              <a:t>Das Taxon "Spezies" ist unterschiedlich definiert, und das was oft </a:t>
            </a:r>
            <a:r>
              <a:rPr lang="de-DE" sz="1800" b="1" dirty="0">
                <a:solidFill>
                  <a:srgbClr val="000000"/>
                </a:solidFill>
              </a:rPr>
              <a:t>homonym</a:t>
            </a:r>
            <a:r>
              <a:rPr lang="de-DE" sz="1800" dirty="0">
                <a:solidFill>
                  <a:srgbClr val="000000"/>
                </a:solidFill>
              </a:rPr>
              <a:t> mit dem Begriff "Spezies" benannt wird, hängt davon ab, welche dieser Kriterien des Gruppenzusammenhalts für eine jeweils anliegende Untersuchung betrachtet werden. "Art" ist nicht gleich „Art“. </a:t>
            </a:r>
          </a:p>
        </p:txBody>
      </p:sp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1258888" y="5084763"/>
            <a:ext cx="68421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Nach den Zusammenhalt-</a:t>
            </a:r>
            <a:r>
              <a:rPr lang="de-DE" sz="1800" b="1" dirty="0">
                <a:solidFill>
                  <a:srgbClr val="C00000"/>
                </a:solidFill>
              </a:rPr>
              <a:t>Kriterien</a:t>
            </a:r>
            <a:r>
              <a:rPr lang="de-DE" sz="1800" dirty="0">
                <a:solidFill>
                  <a:srgbClr val="000000"/>
                </a:solidFill>
              </a:rPr>
              <a:t> gibt es verschiedene Gruppierungen, die alle mit dem gemeinsamen (</a:t>
            </a:r>
            <a:r>
              <a:rPr lang="de-DE" sz="1800" b="1" dirty="0">
                <a:solidFill>
                  <a:srgbClr val="000000"/>
                </a:solidFill>
              </a:rPr>
              <a:t>homonymen</a:t>
            </a:r>
            <a:r>
              <a:rPr lang="de-DE" sz="1800" dirty="0">
                <a:solidFill>
                  <a:srgbClr val="000000"/>
                </a:solidFill>
              </a:rPr>
              <a:t>) Namen </a:t>
            </a:r>
            <a:r>
              <a:rPr lang="de-DE" sz="1800" b="1" dirty="0">
                <a:solidFill>
                  <a:srgbClr val="C00000"/>
                </a:solidFill>
              </a:rPr>
              <a:t>„Art“ </a:t>
            </a:r>
            <a:r>
              <a:rPr lang="de-DE" sz="1800" dirty="0">
                <a:solidFill>
                  <a:srgbClr val="000000"/>
                </a:solidFill>
              </a:rPr>
              <a:t>bezeichnet werden </a:t>
            </a:r>
            <a:endParaRPr lang="de-DE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611188" y="926137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Da sich die DNA-Sequenz mit einer im Großen und Ganzen gleichmäßigen Rate durch Punktmutationen verändert (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molekulare Uhr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), besitzen näher verwandte Individuen (und Arten) ähnlichere Sequenzen.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EDED2E-AE88-7352-56B9-92C05A69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525976"/>
            <a:ext cx="80645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Mit der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Separation bei der Artbildung 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entwickeln sich die Sequenzen mit annähernd konstanter Rate auseinander. </a:t>
            </a:r>
          </a:p>
          <a:p>
            <a:endParaRPr lang="de-DE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Besitzen also Proben aus zwei Individuen deutlich unterschiedliche Sequenzen, ist dies ein Zeichen, dass sie aus verschiedenen Arten stammen.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E0B6F3-8992-84E3-A968-B75A3404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2856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Solange eine Art ungeteilt bleibt, d. h.,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einen gemeinsamen Genpool besitzt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, werden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Unterschiede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zwischen verschiedenen Populationen durch Genfluss immer wieder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ausgeglichen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911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611188" y="692696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Am weitesten verwendet wird dabei ein Abschnitt aus der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mitochondrialen DNA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(mtDNA). </a:t>
            </a:r>
          </a:p>
          <a:p>
            <a:endParaRPr lang="de-DE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Diese hat den Vorteil, dass sie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keine Introns 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enthält, nur sehr wenig der Rekombination unterliegt und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im haploiden Modus vererbt wird: </a:t>
            </a:r>
          </a:p>
          <a:p>
            <a:endParaRPr lang="de-DE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d. h.: es liegen nicht (wie im Kerngenom) zwei unterschiedliche Chromosomen mit voneinander verschiedenen Allelen vor; </a:t>
            </a: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dies erspart eine sonst notwendige Klonierung.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EDED2E-AE88-7352-56B9-92C05A697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3933056"/>
            <a:ext cx="80645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Von den 13 proteincodierenden Genen der mtDNA wird als Standard eine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648 Basenpaare lange Region des Gens der Untereinheit I der </a:t>
            </a:r>
            <a:r>
              <a:rPr lang="de-DE" b="1" dirty="0" err="1">
                <a:solidFill>
                  <a:prstClr val="black"/>
                </a:solidFill>
                <a:cs typeface="Times New Roman" pitchFamily="18" charset="0"/>
              </a:rPr>
              <a:t>Cytochrom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 c Oxidase (COI oder cox1) 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verwendet, </a:t>
            </a: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weil dieses Gen zwischen verschiedenen Arten stärkere Unterschiede aufweist als die anderen mitochondrialen Gene.</a:t>
            </a:r>
          </a:p>
        </p:txBody>
      </p:sp>
    </p:spTree>
    <p:extLst>
      <p:ext uri="{BB962C8B-B14F-4D97-AF65-F5344CB8AC3E}">
        <p14:creationId xmlns:p14="http://schemas.microsoft.com/office/powerpoint/2010/main" val="24364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611188" y="920914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Beim DNA-</a:t>
            </a:r>
            <a:r>
              <a:rPr lang="de-DE" dirty="0" err="1">
                <a:solidFill>
                  <a:prstClr val="black"/>
                </a:solidFill>
                <a:cs typeface="Times New Roman" pitchFamily="18" charset="0"/>
              </a:rPr>
              <a:t>Barcoding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geht es </a:t>
            </a:r>
            <a:r>
              <a:rPr lang="de-DE" b="1" dirty="0">
                <a:solidFill>
                  <a:srgbClr val="C00000"/>
                </a:solidFill>
                <a:cs typeface="Times New Roman" pitchFamily="18" charset="0"/>
              </a:rPr>
              <a:t>nicht um die proteincodierende Eigenschaft der DNA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. </a:t>
            </a: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Da codierende Sequenzen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der Selektion unterliegen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, mutieren sie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nicht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mit der „molekularen Uhr“. </a:t>
            </a:r>
          </a:p>
          <a:p>
            <a:endParaRPr lang="de-DE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Weil der genetische Code in der dritten Position des Basentripletts zu großen Teilen redundant ist („degenerierter Code“), ist die Verwendung der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Untereinheit I der </a:t>
            </a:r>
            <a:r>
              <a:rPr lang="de-DE" b="1" dirty="0" err="1">
                <a:solidFill>
                  <a:prstClr val="black"/>
                </a:solidFill>
                <a:cs typeface="Times New Roman" pitchFamily="18" charset="0"/>
              </a:rPr>
              <a:t>Cytochrom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 c Oxidase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trotzdem möglich, zumal </a:t>
            </a:r>
            <a:r>
              <a:rPr lang="de-DE" b="1" dirty="0" err="1">
                <a:solidFill>
                  <a:prstClr val="black"/>
                </a:solidFill>
                <a:cs typeface="Times New Roman" pitchFamily="18" charset="0"/>
              </a:rPr>
              <a:t>Cytochrom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 c Oxidase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ein sehr 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konserviertes Gen 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ist und kaum der Selektion unterliegt 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A9E4059F-A12B-DA27-F24A-6DD2A594D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56" y="4449306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Deshalb kann </a:t>
            </a:r>
            <a:r>
              <a:rPr lang="de-DE" b="1" dirty="0" err="1">
                <a:solidFill>
                  <a:prstClr val="black"/>
                </a:solidFill>
                <a:cs typeface="Times New Roman" pitchFamily="18" charset="0"/>
              </a:rPr>
              <a:t>Cytochrom</a:t>
            </a:r>
            <a:r>
              <a:rPr lang="de-DE" b="1" dirty="0">
                <a:solidFill>
                  <a:prstClr val="black"/>
                </a:solidFill>
                <a:cs typeface="Times New Roman" pitchFamily="18" charset="0"/>
              </a:rPr>
              <a:t> c Oxidase</a:t>
            </a:r>
            <a:r>
              <a:rPr lang="de-DE" dirty="0">
                <a:solidFill>
                  <a:prstClr val="black"/>
                </a:solidFill>
                <a:cs typeface="Times New Roman" pitchFamily="18" charset="0"/>
              </a:rPr>
              <a:t> als neutraler Marker verwendet werden. </a:t>
            </a:r>
          </a:p>
        </p:txBody>
      </p:sp>
    </p:spTree>
    <p:extLst>
      <p:ext uri="{BB962C8B-B14F-4D97-AF65-F5344CB8AC3E}">
        <p14:creationId xmlns:p14="http://schemas.microsoft.com/office/powerpoint/2010/main" val="381646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DBEC215-2843-56F4-C06A-360C4128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68" y="1580990"/>
            <a:ext cx="6957663" cy="369602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39468CD-325C-D612-35AA-670D2158468E}"/>
              </a:ext>
            </a:extLst>
          </p:cNvPr>
          <p:cNvSpPr txBox="1"/>
          <p:nvPr/>
        </p:nvSpPr>
        <p:spPr>
          <a:xfrm>
            <a:off x="2483768" y="6926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aus Tomanek-Bachelorarbeit:</a:t>
            </a:r>
          </a:p>
        </p:txBody>
      </p:sp>
    </p:spTree>
    <p:extLst>
      <p:ext uri="{BB962C8B-B14F-4D97-AF65-F5344CB8AC3E}">
        <p14:creationId xmlns:p14="http://schemas.microsoft.com/office/powerpoint/2010/main" val="3037577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395536" y="162506"/>
            <a:ext cx="84253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Es gibt beim Gartenrotschwanz 2 “</a:t>
            </a:r>
            <a:r>
              <a:rPr lang="de-DE" sz="1800" b="1" dirty="0">
                <a:solidFill>
                  <a:prstClr val="black"/>
                </a:solidFill>
                <a:cs typeface="Times New Roman" pitchFamily="18" charset="0"/>
              </a:rPr>
              <a:t>Barcode </a:t>
            </a:r>
            <a:r>
              <a:rPr lang="de-DE" sz="1800" b="1" dirty="0" err="1">
                <a:solidFill>
                  <a:prstClr val="black"/>
                </a:solidFill>
                <a:cs typeface="Times New Roman" pitchFamily="18" charset="0"/>
              </a:rPr>
              <a:t>cluster</a:t>
            </a:r>
            <a:r>
              <a:rPr lang="de-DE" sz="1800" b="1" dirty="0">
                <a:solidFill>
                  <a:prstClr val="black"/>
                </a:solidFill>
                <a:cs typeface="Times New Roman" pitchFamily="18" charset="0"/>
              </a:rPr>
              <a:t>”:</a:t>
            </a:r>
          </a:p>
          <a:p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d.h.: die </a:t>
            </a:r>
            <a:r>
              <a:rPr lang="de-DE" sz="1800" b="1" dirty="0">
                <a:solidFill>
                  <a:srgbClr val="C00000"/>
                </a:solidFill>
                <a:cs typeface="Times New Roman" pitchFamily="18" charset="0"/>
              </a:rPr>
              <a:t>paarweise Differenz </a:t>
            </a:r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im Barcode zwischen 2 Individuen ist </a:t>
            </a:r>
            <a:r>
              <a:rPr lang="de-DE" sz="1800" b="1" dirty="0">
                <a:solidFill>
                  <a:prstClr val="black"/>
                </a:solidFill>
                <a:cs typeface="Times New Roman" pitchFamily="18" charset="0"/>
              </a:rPr>
              <a:t>entweder klein oder groß</a:t>
            </a:r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; es gibt aber keine Zwischenwerte.</a:t>
            </a:r>
          </a:p>
          <a:p>
            <a:endParaRPr lang="de-DE" sz="1800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Diese beiden “Barcode-Cluster” sind </a:t>
            </a:r>
            <a:r>
              <a:rPr lang="de-DE" sz="1800" b="1" dirty="0">
                <a:solidFill>
                  <a:prstClr val="black"/>
                </a:solidFill>
                <a:cs typeface="Times New Roman" pitchFamily="18" charset="0"/>
              </a:rPr>
              <a:t>nicht geografisch voneinander getrennt</a:t>
            </a:r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r>
              <a:rPr lang="de-DE" sz="1800" dirty="0">
                <a:solidFill>
                  <a:prstClr val="black"/>
                </a:solidFill>
                <a:cs typeface="Times New Roman" pitchFamily="18" charset="0"/>
              </a:rPr>
              <a:t>Beide „Arten“ (??) des Gartenrotschwanzes kommen von Spanien bis zur Mongolei vor.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50" y="2061865"/>
            <a:ext cx="73596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6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9"/>
          <p:cNvSpPr txBox="1">
            <a:spLocks noChangeArrowheads="1"/>
          </p:cNvSpPr>
          <p:nvPr/>
        </p:nvSpPr>
        <p:spPr bwMode="auto">
          <a:xfrm>
            <a:off x="683568" y="882586"/>
            <a:ext cx="79930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Das </a:t>
            </a:r>
            <a:r>
              <a:rPr lang="de-DE" sz="1800" b="1" dirty="0">
                <a:solidFill>
                  <a:srgbClr val="000000"/>
                </a:solidFill>
              </a:rPr>
              <a:t>"Barcode-Gap" beträgt 5 % </a:t>
            </a:r>
            <a:r>
              <a:rPr lang="de-DE" sz="1800" dirty="0">
                <a:solidFill>
                  <a:srgbClr val="000000"/>
                </a:solidFill>
              </a:rPr>
              <a:t>zwischen den beiden Gruppen und erreicht damit den Schwellenwert, der </a:t>
            </a:r>
            <a:r>
              <a:rPr lang="de-DE" sz="1800" b="1" dirty="0">
                <a:solidFill>
                  <a:srgbClr val="000000"/>
                </a:solidFill>
              </a:rPr>
              <a:t>ausreicht,</a:t>
            </a:r>
            <a:r>
              <a:rPr lang="de-DE" sz="1800" dirty="0">
                <a:solidFill>
                  <a:srgbClr val="000000"/>
                </a:solidFill>
              </a:rPr>
              <a:t> um bei Anwendung des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(1) </a:t>
            </a:r>
            <a:r>
              <a:rPr lang="de-DE" sz="1800" b="1" dirty="0">
                <a:solidFill>
                  <a:srgbClr val="000000"/>
                </a:solidFill>
              </a:rPr>
              <a:t>am Grad der Verwandtschaft orientierten Artbegriffs die beiden Gartenrotschwanz-Gruppen als </a:t>
            </a:r>
            <a:r>
              <a:rPr lang="de-DE" sz="1800" b="1" dirty="0">
                <a:solidFill>
                  <a:srgbClr val="C00000"/>
                </a:solidFill>
              </a:rPr>
              <a:t>zwei verschiedenen Arten </a:t>
            </a:r>
            <a:r>
              <a:rPr lang="de-DE" sz="1800" b="1" dirty="0">
                <a:solidFill>
                  <a:srgbClr val="000000"/>
                </a:solidFill>
              </a:rPr>
              <a:t>zu definieren</a:t>
            </a:r>
            <a:r>
              <a:rPr lang="de-DE" sz="1800" dirty="0">
                <a:solidFill>
                  <a:srgbClr val="000000"/>
                </a:solidFill>
              </a:rPr>
              <a:t> (Hebert, </a:t>
            </a:r>
            <a:r>
              <a:rPr lang="de-DE" sz="1800" dirty="0" err="1">
                <a:solidFill>
                  <a:srgbClr val="000000"/>
                </a:solidFill>
              </a:rPr>
              <a:t>Ratnasingham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deWaard</a:t>
            </a:r>
            <a:r>
              <a:rPr lang="de-DE" sz="1800" dirty="0">
                <a:solidFill>
                  <a:srgbClr val="000000"/>
                </a:solidFill>
              </a:rPr>
              <a:t> 2003). </a:t>
            </a:r>
          </a:p>
        </p:txBody>
      </p:sp>
      <p:sp>
        <p:nvSpPr>
          <p:cNvPr id="5" name="Textfeld 9"/>
          <p:cNvSpPr txBox="1">
            <a:spLocks noChangeArrowheads="1"/>
          </p:cNvSpPr>
          <p:nvPr/>
        </p:nvSpPr>
        <p:spPr bwMode="auto">
          <a:xfrm>
            <a:off x="683568" y="3330858"/>
            <a:ext cx="7993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Dennoch sind diese beiden </a:t>
            </a:r>
            <a:r>
              <a:rPr lang="de-DE" sz="1800" b="1" dirty="0" err="1">
                <a:solidFill>
                  <a:srgbClr val="000000"/>
                </a:solidFill>
              </a:rPr>
              <a:t>sympatrisch</a:t>
            </a:r>
            <a:r>
              <a:rPr lang="de-DE" sz="1800" b="1" dirty="0">
                <a:solidFill>
                  <a:srgbClr val="000000"/>
                </a:solidFill>
              </a:rPr>
              <a:t> nebeneinander lebenden Gartenrotschwanz-“Arten</a:t>
            </a:r>
            <a:r>
              <a:rPr lang="de-DE" sz="1800" dirty="0">
                <a:solidFill>
                  <a:srgbClr val="000000"/>
                </a:solidFill>
              </a:rPr>
              <a:t>“ weder </a:t>
            </a:r>
            <a:r>
              <a:rPr lang="de-DE" sz="1800" b="1" dirty="0">
                <a:solidFill>
                  <a:srgbClr val="000000"/>
                </a:solidFill>
              </a:rPr>
              <a:t>reproduktiv voneinander getrennt </a:t>
            </a:r>
            <a:r>
              <a:rPr lang="de-DE" sz="1800" dirty="0">
                <a:solidFill>
                  <a:srgbClr val="000000"/>
                </a:solidFill>
              </a:rPr>
              <a:t>noch an ihren </a:t>
            </a:r>
            <a:r>
              <a:rPr lang="de-DE" sz="1800" b="1" dirty="0">
                <a:solidFill>
                  <a:srgbClr val="000000"/>
                </a:solidFill>
              </a:rPr>
              <a:t>Merkmalen zu unterscheiden</a:t>
            </a:r>
            <a:r>
              <a:rPr lang="de-DE" sz="1800" dirty="0">
                <a:solidFill>
                  <a:srgbClr val="000000"/>
                </a:solidFill>
              </a:rPr>
              <a:t>, so dass sie bei Anwendung des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(2) Artbegriffs der Reproduktionsgemeinschaft oder eines an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(3) Merkmalen orientierten Artbegriffs </a:t>
            </a:r>
            <a:r>
              <a:rPr lang="de-DE" sz="1800" b="1" dirty="0">
                <a:solidFill>
                  <a:srgbClr val="C00000"/>
                </a:solidFill>
              </a:rPr>
              <a:t>ein und dieselben Art </a:t>
            </a: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 err="1">
                <a:solidFill>
                  <a:srgbClr val="000000"/>
                </a:solidFill>
              </a:rPr>
              <a:t>konspezifisch</a:t>
            </a:r>
            <a:r>
              <a:rPr lang="de-DE" sz="1800" dirty="0">
                <a:solidFill>
                  <a:srgbClr val="000000"/>
                </a:solidFill>
              </a:rPr>
              <a:t>) wären.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683568" y="476672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Das gegenteilige Beispiel ist das Schwesterarten-Paar Mauer- (</a:t>
            </a:r>
            <a:r>
              <a:rPr lang="de-DE" sz="1800" i="1" dirty="0" err="1">
                <a:solidFill>
                  <a:srgbClr val="000000"/>
                </a:solidFill>
              </a:rPr>
              <a:t>Apus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apus</a:t>
            </a:r>
            <a:r>
              <a:rPr lang="de-DE" sz="1800" dirty="0">
                <a:solidFill>
                  <a:srgbClr val="000000"/>
                </a:solidFill>
              </a:rPr>
              <a:t>) und Fahlsegler (</a:t>
            </a:r>
            <a:r>
              <a:rPr lang="de-DE" sz="1800" i="1" dirty="0" err="1">
                <a:solidFill>
                  <a:srgbClr val="000000"/>
                </a:solidFill>
              </a:rPr>
              <a:t>Apus</a:t>
            </a:r>
            <a:r>
              <a:rPr lang="de-DE" sz="1800" i="1" dirty="0">
                <a:solidFill>
                  <a:srgbClr val="000000"/>
                </a:solidFill>
              </a:rPr>
              <a:t> </a:t>
            </a:r>
            <a:r>
              <a:rPr lang="de-DE" sz="1800" i="1" dirty="0" err="1">
                <a:solidFill>
                  <a:srgbClr val="000000"/>
                </a:solidFill>
              </a:rPr>
              <a:t>pallidus</a:t>
            </a:r>
            <a:r>
              <a:rPr lang="de-DE" sz="1800" dirty="0">
                <a:solidFill>
                  <a:srgbClr val="000000"/>
                </a:solidFill>
              </a:rPr>
              <a:t>). </a:t>
            </a:r>
          </a:p>
        </p:txBody>
      </p:sp>
      <p:pic>
        <p:nvPicPr>
          <p:cNvPr id="4" name="Grafik 6" descr="x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054" y="2276872"/>
            <a:ext cx="2763929" cy="431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5" descr="x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044" y="2276576"/>
            <a:ext cx="2706347" cy="431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9"/>
          <p:cNvSpPr txBox="1">
            <a:spLocks noChangeArrowheads="1"/>
          </p:cNvSpPr>
          <p:nvPr/>
        </p:nvSpPr>
        <p:spPr bwMode="auto">
          <a:xfrm>
            <a:off x="683568" y="1196752"/>
            <a:ext cx="7993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Mauer- und Fahlsegler leben als deutlich reproduktiv getrennte Arten im Mediterranraum und auf dem Balkan </a:t>
            </a:r>
            <a:r>
              <a:rPr lang="de-DE" sz="1800" dirty="0" err="1">
                <a:solidFill>
                  <a:srgbClr val="000000"/>
                </a:solidFill>
              </a:rPr>
              <a:t>sympatrisch</a:t>
            </a:r>
            <a:r>
              <a:rPr lang="de-DE" sz="1800" dirty="0">
                <a:solidFill>
                  <a:srgbClr val="000000"/>
                </a:solidFill>
              </a:rPr>
              <a:t> nebeneinander und sind deutlich am schwarzen bzw. braunen Gefieder zu unterscheiden.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9"/>
          <p:cNvSpPr txBox="1">
            <a:spLocks noChangeArrowheads="1"/>
          </p:cNvSpPr>
          <p:nvPr/>
        </p:nvSpPr>
        <p:spPr bwMode="auto">
          <a:xfrm>
            <a:off x="683568" y="1314634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Beide Arten sind jedoch nahe miteinander verwandt (</a:t>
            </a:r>
            <a:r>
              <a:rPr lang="de-DE" sz="1800" dirty="0" err="1">
                <a:solidFill>
                  <a:srgbClr val="000000"/>
                </a:solidFill>
              </a:rPr>
              <a:t>Päckert</a:t>
            </a:r>
            <a:r>
              <a:rPr lang="de-DE" sz="1800" dirty="0">
                <a:solidFill>
                  <a:srgbClr val="000000"/>
                </a:solidFill>
              </a:rPr>
              <a:t> et al. 2012); es gibt keinen signifikanten Unterschied im </a:t>
            </a:r>
            <a:r>
              <a:rPr lang="de-DE" sz="1800" dirty="0" err="1">
                <a:solidFill>
                  <a:srgbClr val="000000"/>
                </a:solidFill>
              </a:rPr>
              <a:t>Cytochrom</a:t>
            </a:r>
            <a:r>
              <a:rPr lang="de-DE" sz="1800" dirty="0">
                <a:solidFill>
                  <a:srgbClr val="000000"/>
                </a:solidFill>
              </a:rPr>
              <a:t>-c-</a:t>
            </a:r>
            <a:r>
              <a:rPr lang="de-DE" sz="1800" dirty="0" err="1">
                <a:solidFill>
                  <a:srgbClr val="000000"/>
                </a:solidFill>
              </a:rPr>
              <a:t>Oxidase</a:t>
            </a:r>
            <a:r>
              <a:rPr lang="de-DE" sz="1800" dirty="0">
                <a:solidFill>
                  <a:srgbClr val="000000"/>
                </a:solidFill>
              </a:rPr>
              <a:t>-Gen (Barcode). 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83568" y="2394754"/>
            <a:ext cx="7993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Bei (1) </a:t>
            </a:r>
            <a:r>
              <a:rPr lang="de-DE" sz="1800" b="1" dirty="0">
                <a:solidFill>
                  <a:srgbClr val="0000FF"/>
                </a:solidFill>
              </a:rPr>
              <a:t>Anwendung des Artbegriffs der Reproduktionsgemeinschaft </a:t>
            </a:r>
            <a:r>
              <a:rPr lang="de-DE" sz="1800" dirty="0">
                <a:solidFill>
                  <a:srgbClr val="000000"/>
                </a:solidFill>
              </a:rPr>
              <a:t>oder eines an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(2) </a:t>
            </a:r>
            <a:r>
              <a:rPr lang="de-DE" sz="1800" b="1" dirty="0">
                <a:solidFill>
                  <a:srgbClr val="0000FF"/>
                </a:solidFill>
              </a:rPr>
              <a:t>Merkmalen orientierten Artbegriffs </a:t>
            </a:r>
            <a:r>
              <a:rPr lang="de-DE" sz="1800" dirty="0">
                <a:solidFill>
                  <a:srgbClr val="000000"/>
                </a:solidFill>
              </a:rPr>
              <a:t>sind Mauer- und Fahlsegler eindeutig zwei </a:t>
            </a:r>
            <a:r>
              <a:rPr lang="de-DE" sz="1800" b="1" dirty="0">
                <a:solidFill>
                  <a:srgbClr val="FF0000"/>
                </a:solidFill>
              </a:rPr>
              <a:t>verschiedene Arten</a:t>
            </a:r>
            <a:r>
              <a:rPr lang="de-DE" sz="1800" dirty="0">
                <a:solidFill>
                  <a:srgbClr val="000000"/>
                </a:solidFill>
              </a:rPr>
              <a:t>; nach dem am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(3) Grad der Verwandtschaft orientierten Artbegriff sind sie dagegen ein und </a:t>
            </a:r>
            <a:r>
              <a:rPr lang="de-DE" sz="1800" b="1" dirty="0">
                <a:solidFill>
                  <a:srgbClr val="FF0000"/>
                </a:solidFill>
              </a:rPr>
              <a:t>dieselbe Art </a:t>
            </a:r>
            <a:r>
              <a:rPr lang="de-DE" sz="1800" dirty="0">
                <a:solidFill>
                  <a:srgbClr val="000000"/>
                </a:solidFill>
              </a:rPr>
              <a:t>(</a:t>
            </a:r>
            <a:r>
              <a:rPr lang="de-DE" sz="1800" dirty="0" err="1">
                <a:solidFill>
                  <a:srgbClr val="000000"/>
                </a:solidFill>
              </a:rPr>
              <a:t>konspezifisch</a:t>
            </a:r>
            <a:r>
              <a:rPr lang="de-DE" sz="1800" dirty="0">
                <a:solidFill>
                  <a:srgbClr val="000000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feld 2"/>
          <p:cNvSpPr txBox="1">
            <a:spLocks noChangeArrowheads="1"/>
          </p:cNvSpPr>
          <p:nvPr/>
        </p:nvSpPr>
        <p:spPr bwMode="auto">
          <a:xfrm>
            <a:off x="1116013" y="908720"/>
            <a:ext cx="6840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Um Organismen zu </a:t>
            </a:r>
            <a:r>
              <a:rPr lang="de-DE" sz="1800" b="1" dirty="0">
                <a:solidFill>
                  <a:srgbClr val="C00000"/>
                </a:solidFill>
              </a:rPr>
              <a:t>Arten</a:t>
            </a:r>
            <a:r>
              <a:rPr lang="de-DE" sz="1800" dirty="0">
                <a:solidFill>
                  <a:srgbClr val="000000"/>
                </a:solidFill>
              </a:rPr>
              <a:t> zu gruppieren, braucht man: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b="1" dirty="0">
                <a:solidFill>
                  <a:srgbClr val="C00000"/>
                </a:solidFill>
              </a:rPr>
              <a:t>Kriterien</a:t>
            </a:r>
            <a:r>
              <a:rPr lang="de-DE" sz="1800" dirty="0">
                <a:solidFill>
                  <a:srgbClr val="000000"/>
                </a:solidFill>
              </a:rPr>
              <a:t>, nach denen man Organismen zu Gruppen zusammenfasst und von anderen Gruppen abtrennt</a:t>
            </a:r>
          </a:p>
        </p:txBody>
      </p:sp>
      <p:sp>
        <p:nvSpPr>
          <p:cNvPr id="44036" name="Textfeld 14"/>
          <p:cNvSpPr txBox="1">
            <a:spLocks noChangeArrowheads="1"/>
          </p:cNvSpPr>
          <p:nvPr/>
        </p:nvSpPr>
        <p:spPr bwMode="auto">
          <a:xfrm>
            <a:off x="1042988" y="2684934"/>
            <a:ext cx="6842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Aber es gibt verschiedene Kriterien, um Organismen zu gruppieren.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Und je nach den Kriterien, die man verwendet, erhält man </a:t>
            </a:r>
            <a:r>
              <a:rPr lang="de-DE" sz="1800" b="1" dirty="0">
                <a:solidFill>
                  <a:srgbClr val="C00000"/>
                </a:solidFill>
              </a:rPr>
              <a:t>unterschiedliche Artbegriffe</a:t>
            </a:r>
            <a:r>
              <a:rPr lang="de-DE" sz="1800" dirty="0">
                <a:solidFill>
                  <a:srgbClr val="000000"/>
                </a:solidFill>
              </a:rPr>
              <a:t>, die nur zum Teil deckungsgleich sind</a:t>
            </a:r>
          </a:p>
        </p:txBody>
      </p:sp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1115616" y="4847134"/>
            <a:ext cx="684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b="1" dirty="0">
                <a:solidFill>
                  <a:srgbClr val="000000"/>
                </a:solidFill>
              </a:rPr>
              <a:t>„Art“ </a:t>
            </a:r>
            <a:r>
              <a:rPr lang="de-DE" sz="1800" dirty="0">
                <a:solidFill>
                  <a:srgbClr val="000000"/>
                </a:solidFill>
              </a:rPr>
              <a:t>ist also nicht gleich </a:t>
            </a:r>
            <a:r>
              <a:rPr lang="de-DE" sz="1800" b="1" dirty="0">
                <a:solidFill>
                  <a:srgbClr val="000000"/>
                </a:solidFill>
              </a:rPr>
              <a:t>„Art“, </a:t>
            </a:r>
            <a:r>
              <a:rPr lang="de-DE" sz="1800" dirty="0">
                <a:solidFill>
                  <a:srgbClr val="000000"/>
                </a:solidFill>
              </a:rPr>
              <a:t>und man muss sich entscheiden, welche Form von Art man meint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feld 14"/>
          <p:cNvSpPr txBox="1">
            <a:spLocks noChangeArrowheads="1"/>
          </p:cNvSpPr>
          <p:nvPr/>
        </p:nvSpPr>
        <p:spPr bwMode="auto">
          <a:xfrm>
            <a:off x="539552" y="332656"/>
            <a:ext cx="8066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/>
              <a:t>Es sind </a:t>
            </a:r>
            <a:r>
              <a:rPr lang="de-DE" sz="1800" b="1" dirty="0">
                <a:solidFill>
                  <a:srgbClr val="0000FF"/>
                </a:solidFill>
              </a:rPr>
              <a:t>über 20 Spezieskonzepte unterschieden worden </a:t>
            </a:r>
            <a:r>
              <a:rPr lang="de-DE" sz="1800" dirty="0"/>
              <a:t>(</a:t>
            </a:r>
            <a:r>
              <a:rPr lang="de-DE" sz="1800" dirty="0" err="1"/>
              <a:t>Mayden</a:t>
            </a:r>
            <a:r>
              <a:rPr lang="de-DE" sz="1800" dirty="0"/>
              <a:t> 1997)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539552" y="990020"/>
            <a:ext cx="80665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Unter den mehr als 20 Spezieskonzepten zeichnen sich </a:t>
            </a:r>
            <a:r>
              <a:rPr lang="de-DE" sz="1800" b="1" dirty="0">
                <a:solidFill>
                  <a:srgbClr val="C00000"/>
                </a:solidFill>
              </a:rPr>
              <a:t>3 basale Möglichkeiten </a:t>
            </a:r>
            <a:r>
              <a:rPr lang="de-DE" sz="1800" dirty="0">
                <a:solidFill>
                  <a:srgbClr val="000000"/>
                </a:solidFill>
              </a:rPr>
              <a:t>ab, Organismen nach grundlegend verschiedenen Faktoren zu Arten zu gruppieren: </a:t>
            </a:r>
          </a:p>
        </p:txBody>
      </p:sp>
      <p:sp>
        <p:nvSpPr>
          <p:cNvPr id="4" name="Textfeld 14"/>
          <p:cNvSpPr txBox="1">
            <a:spLocks noChangeArrowheads="1"/>
          </p:cNvSpPr>
          <p:nvPr/>
        </p:nvSpPr>
        <p:spPr bwMode="auto">
          <a:xfrm>
            <a:off x="539552" y="2070140"/>
            <a:ext cx="80665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(1) nach </a:t>
            </a:r>
            <a:r>
              <a:rPr lang="de-DE" sz="1800" b="1" dirty="0">
                <a:solidFill>
                  <a:srgbClr val="C00000"/>
                </a:solidFill>
              </a:rPr>
              <a:t>Merkmalen</a:t>
            </a:r>
            <a:r>
              <a:rPr lang="de-DE" sz="1800" dirty="0">
                <a:solidFill>
                  <a:srgbClr val="000000"/>
                </a:solidFill>
              </a:rPr>
              <a:t> (Nixon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Wheeler 1990): 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b="1" dirty="0">
                <a:solidFill>
                  <a:srgbClr val="000000"/>
                </a:solidFill>
              </a:rPr>
              <a:t>Problem: </a:t>
            </a:r>
            <a:r>
              <a:rPr lang="de-DE" sz="1800" dirty="0">
                <a:solidFill>
                  <a:srgbClr val="000000"/>
                </a:solidFill>
              </a:rPr>
              <a:t>Welche Merkmale nimmt man?</a:t>
            </a:r>
          </a:p>
        </p:txBody>
      </p:sp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539552" y="4437112"/>
            <a:ext cx="806653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(3) nach </a:t>
            </a:r>
            <a:r>
              <a:rPr lang="de-DE" sz="1800" b="1" dirty="0">
                <a:solidFill>
                  <a:srgbClr val="C00000"/>
                </a:solidFill>
              </a:rPr>
              <a:t>angeborenen Anlagen </a:t>
            </a:r>
            <a:r>
              <a:rPr lang="de-DE" sz="1800" dirty="0">
                <a:solidFill>
                  <a:srgbClr val="000000"/>
                </a:solidFill>
              </a:rPr>
              <a:t>zur erfolgreichen gemeinsamen </a:t>
            </a:r>
            <a:r>
              <a:rPr lang="de-DE" sz="1800" b="1" dirty="0">
                <a:solidFill>
                  <a:srgbClr val="C00000"/>
                </a:solidFill>
              </a:rPr>
              <a:t>Reproduktion</a:t>
            </a:r>
            <a:r>
              <a:rPr lang="de-DE" sz="1800" dirty="0">
                <a:solidFill>
                  <a:srgbClr val="000000"/>
                </a:solidFill>
              </a:rPr>
              <a:t> (</a:t>
            </a:r>
            <a:r>
              <a:rPr lang="de-DE" sz="1800" dirty="0" err="1">
                <a:solidFill>
                  <a:srgbClr val="000000"/>
                </a:solidFill>
              </a:rPr>
              <a:t>Dobzhansky</a:t>
            </a:r>
            <a:r>
              <a:rPr lang="de-DE" sz="1800" dirty="0">
                <a:solidFill>
                  <a:srgbClr val="000000"/>
                </a:solidFill>
              </a:rPr>
              <a:t> 1937; Mayr 1942). 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b="1" dirty="0">
                <a:solidFill>
                  <a:srgbClr val="000000"/>
                </a:solidFill>
              </a:rPr>
              <a:t>Probleme: 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(A) geht nur für </a:t>
            </a:r>
            <a:r>
              <a:rPr lang="de-DE" sz="1800" b="1" dirty="0" err="1">
                <a:solidFill>
                  <a:srgbClr val="000000"/>
                </a:solidFill>
              </a:rPr>
              <a:t>biparental</a:t>
            </a:r>
            <a:r>
              <a:rPr lang="de-DE" sz="1800" dirty="0">
                <a:solidFill>
                  <a:srgbClr val="000000"/>
                </a:solidFill>
              </a:rPr>
              <a:t> sich fortpflanzende Organismen</a:t>
            </a:r>
          </a:p>
          <a:p>
            <a:r>
              <a:rPr lang="de-DE" sz="1800" dirty="0">
                <a:solidFill>
                  <a:srgbClr val="000000"/>
                </a:solidFill>
              </a:rPr>
              <a:t>(B) wie erkennt man diese „angeborenen Anlagen“?  </a:t>
            </a:r>
            <a:r>
              <a:rPr lang="de-DE" sz="1400" dirty="0">
                <a:solidFill>
                  <a:srgbClr val="000000"/>
                </a:solidFill>
              </a:rPr>
              <a:t>[siehe Datei „Reproduktionsgemeinschaft“]</a:t>
            </a:r>
          </a:p>
        </p:txBody>
      </p:sp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539552" y="3068960"/>
            <a:ext cx="8066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(2) nach der </a:t>
            </a:r>
            <a:r>
              <a:rPr lang="de-DE" sz="1800" b="1" dirty="0">
                <a:solidFill>
                  <a:srgbClr val="C00000"/>
                </a:solidFill>
              </a:rPr>
              <a:t>Abstammung</a:t>
            </a:r>
            <a:r>
              <a:rPr lang="de-DE" sz="1800" dirty="0">
                <a:solidFill>
                  <a:srgbClr val="C00000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</a:rPr>
              <a:t>von gemeinsamen Vorfahren (= nach Verwandtschaft) (Hennig 1966):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b="1" dirty="0">
                <a:solidFill>
                  <a:srgbClr val="000000"/>
                </a:solidFill>
              </a:rPr>
              <a:t>Problem: </a:t>
            </a:r>
            <a:r>
              <a:rPr lang="de-DE" sz="1800" dirty="0">
                <a:solidFill>
                  <a:srgbClr val="000000"/>
                </a:solidFill>
              </a:rPr>
              <a:t>Die Abstammung ist ein fließendes Kontinuum ohne Grenzen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4"/>
          <p:cNvSpPr txBox="1">
            <a:spLocks noChangeArrowheads="1"/>
          </p:cNvSpPr>
          <p:nvPr/>
        </p:nvSpPr>
        <p:spPr bwMode="auto">
          <a:xfrm>
            <a:off x="395536" y="692696"/>
            <a:ext cx="8354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/>
              <a:t>Für die taxonomische Praxis erweist sich der </a:t>
            </a:r>
            <a:r>
              <a:rPr lang="de-DE" sz="1800" b="1" dirty="0">
                <a:solidFill>
                  <a:srgbClr val="0000FF"/>
                </a:solidFill>
              </a:rPr>
              <a:t>Art-Pluralismus</a:t>
            </a:r>
            <a:r>
              <a:rPr lang="de-DE" sz="1800" dirty="0"/>
              <a:t> als schweres Hindernis. </a:t>
            </a:r>
            <a:endParaRPr lang="de-DE" sz="1800" b="1" dirty="0">
              <a:solidFill>
                <a:srgbClr val="000000"/>
              </a:solidFill>
            </a:endParaRPr>
          </a:p>
        </p:txBody>
      </p:sp>
      <p:sp>
        <p:nvSpPr>
          <p:cNvPr id="5" name="Textfeld 14"/>
          <p:cNvSpPr txBox="1">
            <a:spLocks noChangeArrowheads="1"/>
          </p:cNvSpPr>
          <p:nvPr/>
        </p:nvSpPr>
        <p:spPr bwMode="auto">
          <a:xfrm>
            <a:off x="395536" y="1628800"/>
            <a:ext cx="83542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Das </a:t>
            </a:r>
            <a:r>
              <a:rPr lang="en-US" sz="1800" dirty="0" err="1"/>
              <a:t>führte</a:t>
            </a:r>
            <a:r>
              <a:rPr lang="en-US" sz="1800" dirty="0"/>
              <a:t> den </a:t>
            </a:r>
            <a:r>
              <a:rPr lang="en-US" sz="1800" dirty="0" err="1"/>
              <a:t>amerikanischen</a:t>
            </a:r>
            <a:r>
              <a:rPr lang="en-US" sz="1800" dirty="0"/>
              <a:t> </a:t>
            </a:r>
            <a:r>
              <a:rPr lang="en-US" sz="1800" dirty="0" err="1"/>
              <a:t>Wissenschaftsphilosophen</a:t>
            </a:r>
            <a:r>
              <a:rPr lang="en-US" sz="1800" dirty="0"/>
              <a:t> David Hull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der</a:t>
            </a:r>
            <a:r>
              <a:rPr lang="en-US" sz="1800" dirty="0"/>
              <a:t> </a:t>
            </a:r>
            <a:r>
              <a:rPr lang="en-US" sz="1800" dirty="0" err="1"/>
              <a:t>ernüchternden</a:t>
            </a:r>
            <a:r>
              <a:rPr lang="en-US" sz="1800" dirty="0"/>
              <a:t> </a:t>
            </a:r>
            <a:r>
              <a:rPr lang="en-US" sz="1800" dirty="0" err="1"/>
              <a:t>Feststellung</a:t>
            </a:r>
            <a:r>
              <a:rPr lang="en-US" sz="1800" dirty="0"/>
              <a:t>: </a:t>
            </a:r>
          </a:p>
          <a:p>
            <a:endParaRPr lang="en-US" sz="1800" dirty="0"/>
          </a:p>
          <a:p>
            <a:endParaRPr lang="en-US" sz="1800" dirty="0"/>
          </a:p>
          <a:p>
            <a:pPr algn="ctr"/>
            <a:r>
              <a:rPr lang="en-US" sz="2400" b="1" dirty="0"/>
              <a:t>"The more theoretically significant a (species-)concept is, the more difficult it is to apply”</a:t>
            </a:r>
          </a:p>
        </p:txBody>
      </p:sp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395536" y="4859868"/>
            <a:ext cx="83542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00FF"/>
                </a:solidFill>
              </a:rPr>
              <a:t>Hierin liegt die Ursache des „Artproblems“.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WINTEXT_aktuell\VORTRÄGE_ab2006\Artbegriff\Schurz_WS09_10\Blaume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3421063"/>
            <a:ext cx="20986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www.tierregistrierung.de/dpa/dpa-serviceline/dpa-ServiceLine-images/Blaumeise_17577342.online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319463"/>
            <a:ext cx="22669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908175" y="1628775"/>
            <a:ext cx="5472113" cy="1323975"/>
          </a:xfrm>
          <a:prstGeom prst="rect">
            <a:avLst/>
          </a:prstGeom>
          <a:solidFill>
            <a:srgbClr val="FFFFF3"/>
          </a:solidFill>
          <a:ln w="9525" algn="ctr">
            <a:solidFill>
              <a:srgbClr val="A5DEC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marL="457200"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alle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Organismen</a:t>
            </a:r>
            <a:r>
              <a:rPr lang="en-US" b="1" dirty="0">
                <a:solidFill>
                  <a:srgbClr val="000000"/>
                </a:solidFill>
              </a:rPr>
              <a:t>, die </a:t>
            </a:r>
            <a:r>
              <a:rPr lang="en-US" b="1" dirty="0" err="1">
                <a:solidFill>
                  <a:srgbClr val="C00000"/>
                </a:solidFill>
              </a:rPr>
              <a:t>gleich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aussehen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gehören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zu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einer</a:t>
            </a:r>
            <a:r>
              <a:rPr lang="en-US" b="1" dirty="0">
                <a:solidFill>
                  <a:srgbClr val="000000"/>
                </a:solidFill>
              </a:rPr>
              <a:t> Art</a:t>
            </a:r>
          </a:p>
          <a:p>
            <a:pPr>
              <a:defRPr/>
            </a:pPr>
            <a:endParaRPr lang="de-DE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b="1" dirty="0">
                <a:solidFill>
                  <a:srgbClr val="000000"/>
                </a:solidFill>
              </a:rPr>
              <a:t>=  die Art als </a:t>
            </a:r>
            <a:r>
              <a:rPr lang="de-DE" b="1" dirty="0">
                <a:solidFill>
                  <a:srgbClr val="C00000"/>
                </a:solidFill>
              </a:rPr>
              <a:t>Merkmalsgemeinschaft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0421" name="Textfeld 10"/>
          <p:cNvSpPr txBox="1">
            <a:spLocks noChangeArrowheads="1"/>
          </p:cNvSpPr>
          <p:nvPr/>
        </p:nvSpPr>
        <p:spPr bwMode="auto">
          <a:xfrm>
            <a:off x="250825" y="758825"/>
            <a:ext cx="856932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C00000"/>
                </a:solidFill>
              </a:rPr>
              <a:t>1.</a:t>
            </a:r>
            <a:r>
              <a:rPr lang="de-DE" b="1">
                <a:solidFill>
                  <a:srgbClr val="000000"/>
                </a:solidFill>
              </a:rPr>
              <a:t> Grundprinzip, um zu gruppieren: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4"/>
          <p:cNvSpPr txBox="1">
            <a:spLocks noChangeArrowheads="1"/>
          </p:cNvSpPr>
          <p:nvPr/>
        </p:nvSpPr>
        <p:spPr bwMode="auto">
          <a:xfrm>
            <a:off x="467544" y="620688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0000"/>
                </a:solidFill>
              </a:rPr>
              <a:t>So einfach geht es selbstverständlich nicht:</a:t>
            </a:r>
          </a:p>
        </p:txBody>
      </p:sp>
      <p:pic>
        <p:nvPicPr>
          <p:cNvPr id="5" name="Picture 4" descr="H:\WINTEXT_aktuell\TEMP\D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6433"/>
            <a:ext cx="35814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467544" y="1940639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Unterschiedliche Körpergrößen sind kein Artunterschied.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Warum eigentlich nicht?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467544" y="620688"/>
            <a:ext cx="37444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</a:rPr>
              <a:t>Unterschiedliche Ohrformen sind kein Artunterschied</a:t>
            </a:r>
          </a:p>
          <a:p>
            <a:endParaRPr lang="de-DE" sz="1800" dirty="0">
              <a:solidFill>
                <a:srgbClr val="000000"/>
              </a:solidFill>
            </a:endParaRPr>
          </a:p>
          <a:p>
            <a:r>
              <a:rPr lang="de-DE" sz="1800" dirty="0">
                <a:solidFill>
                  <a:srgbClr val="000000"/>
                </a:solidFill>
              </a:rPr>
              <a:t>Warum eigentlich nicht?</a:t>
            </a:r>
          </a:p>
        </p:txBody>
      </p:sp>
      <p:pic>
        <p:nvPicPr>
          <p:cNvPr id="7" name="Picture 5" descr="H:\WINTEXT_aktuell\TEMP\D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132856"/>
            <a:ext cx="803641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2376</Words>
  <Application>Microsoft Office PowerPoint</Application>
  <PresentationFormat>Bildschirmpräsentation (4:3)</PresentationFormat>
  <Paragraphs>217</Paragraphs>
  <Slides>37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37</vt:i4>
      </vt:variant>
    </vt:vector>
  </HeadingPairs>
  <TitlesOfParts>
    <vt:vector size="48" baseType="lpstr">
      <vt:lpstr>Arial</vt:lpstr>
      <vt:lpstr>Calibri</vt:lpstr>
      <vt:lpstr>Times New Roman</vt:lpstr>
      <vt:lpstr>1_Standarddesign</vt:lpstr>
      <vt:lpstr>7_Standarddesign</vt:lpstr>
      <vt:lpstr>5_Standarddesign</vt:lpstr>
      <vt:lpstr>4_Standarddesign</vt:lpstr>
      <vt:lpstr>6_Standarddesign</vt:lpstr>
      <vt:lpstr>3_Larissa-Design</vt:lpstr>
      <vt:lpstr>Standarddesign</vt:lpstr>
      <vt:lpstr>8_Standarddesign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</dc:creator>
  <cp:lastModifiedBy>Werner Kunz</cp:lastModifiedBy>
  <cp:revision>941</cp:revision>
  <dcterms:created xsi:type="dcterms:W3CDTF">2009-10-30T17:57:41Z</dcterms:created>
  <dcterms:modified xsi:type="dcterms:W3CDTF">2024-04-16T12:49:18Z</dcterms:modified>
</cp:coreProperties>
</file>