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0" r:id="rId2"/>
    <p:sldMasterId id="2147483948" r:id="rId3"/>
    <p:sldMasterId id="2147483952" r:id="rId4"/>
    <p:sldMasterId id="2147483968" r:id="rId5"/>
    <p:sldMasterId id="2147484116" r:id="rId6"/>
    <p:sldMasterId id="2147484118" r:id="rId7"/>
    <p:sldMasterId id="2147484120" r:id="rId8"/>
    <p:sldMasterId id="2147484122" r:id="rId9"/>
    <p:sldMasterId id="2147484134" r:id="rId10"/>
    <p:sldMasterId id="2147484136" r:id="rId11"/>
    <p:sldMasterId id="2147484138" r:id="rId12"/>
  </p:sldMasterIdLst>
  <p:notesMasterIdLst>
    <p:notesMasterId r:id="rId164"/>
  </p:notesMasterIdLst>
  <p:sldIdLst>
    <p:sldId id="347" r:id="rId13"/>
    <p:sldId id="371" r:id="rId14"/>
    <p:sldId id="374" r:id="rId15"/>
    <p:sldId id="486" r:id="rId16"/>
    <p:sldId id="1168" r:id="rId17"/>
    <p:sldId id="377" r:id="rId18"/>
    <p:sldId id="474" r:id="rId19"/>
    <p:sldId id="1169" r:id="rId20"/>
    <p:sldId id="379" r:id="rId21"/>
    <p:sldId id="475" r:id="rId22"/>
    <p:sldId id="380" r:id="rId23"/>
    <p:sldId id="476" r:id="rId24"/>
    <p:sldId id="470" r:id="rId25"/>
    <p:sldId id="477" r:id="rId26"/>
    <p:sldId id="472" r:id="rId27"/>
    <p:sldId id="478" r:id="rId28"/>
    <p:sldId id="381" r:id="rId29"/>
    <p:sldId id="473" r:id="rId30"/>
    <p:sldId id="479" r:id="rId31"/>
    <p:sldId id="495" r:id="rId32"/>
    <p:sldId id="382" r:id="rId33"/>
    <p:sldId id="481" r:id="rId34"/>
    <p:sldId id="480" r:id="rId35"/>
    <p:sldId id="482" r:id="rId36"/>
    <p:sldId id="383" r:id="rId37"/>
    <p:sldId id="404" r:id="rId38"/>
    <p:sldId id="483" r:id="rId39"/>
    <p:sldId id="463" r:id="rId40"/>
    <p:sldId id="488" r:id="rId41"/>
    <p:sldId id="1228" r:id="rId42"/>
    <p:sldId id="1167" r:id="rId43"/>
    <p:sldId id="1153" r:id="rId44"/>
    <p:sldId id="1189" r:id="rId45"/>
    <p:sldId id="494" r:id="rId46"/>
    <p:sldId id="1152" r:id="rId47"/>
    <p:sldId id="1154" r:id="rId48"/>
    <p:sldId id="1185" r:id="rId49"/>
    <p:sldId id="1186" r:id="rId50"/>
    <p:sldId id="1155" r:id="rId51"/>
    <p:sldId id="1156" r:id="rId52"/>
    <p:sldId id="1158" r:id="rId53"/>
    <p:sldId id="1157" r:id="rId54"/>
    <p:sldId id="1229" r:id="rId55"/>
    <p:sldId id="1159" r:id="rId56"/>
    <p:sldId id="1160" r:id="rId57"/>
    <p:sldId id="1162" r:id="rId58"/>
    <p:sldId id="1230" r:id="rId59"/>
    <p:sldId id="1231" r:id="rId60"/>
    <p:sldId id="1237" r:id="rId61"/>
    <p:sldId id="1232" r:id="rId62"/>
    <p:sldId id="1238" r:id="rId63"/>
    <p:sldId id="1214" r:id="rId64"/>
    <p:sldId id="1163" r:id="rId65"/>
    <p:sldId id="1166" r:id="rId66"/>
    <p:sldId id="1165" r:id="rId67"/>
    <p:sldId id="1197" r:id="rId68"/>
    <p:sldId id="1171" r:id="rId69"/>
    <p:sldId id="1172" r:id="rId70"/>
    <p:sldId id="1174" r:id="rId71"/>
    <p:sldId id="1175" r:id="rId72"/>
    <p:sldId id="1176" r:id="rId73"/>
    <p:sldId id="1177" r:id="rId74"/>
    <p:sldId id="1182" r:id="rId75"/>
    <p:sldId id="1183" r:id="rId76"/>
    <p:sldId id="1178" r:id="rId77"/>
    <p:sldId id="1179" r:id="rId78"/>
    <p:sldId id="1173" r:id="rId79"/>
    <p:sldId id="1180" r:id="rId80"/>
    <p:sldId id="1215" r:id="rId81"/>
    <p:sldId id="1217" r:id="rId82"/>
    <p:sldId id="1216" r:id="rId83"/>
    <p:sldId id="1233" r:id="rId84"/>
    <p:sldId id="1170" r:id="rId85"/>
    <p:sldId id="1164" r:id="rId86"/>
    <p:sldId id="1148" r:id="rId87"/>
    <p:sldId id="1149" r:id="rId88"/>
    <p:sldId id="1184" r:id="rId89"/>
    <p:sldId id="1187" r:id="rId90"/>
    <p:sldId id="497" r:id="rId91"/>
    <p:sldId id="496" r:id="rId92"/>
    <p:sldId id="507" r:id="rId93"/>
    <p:sldId id="508" r:id="rId94"/>
    <p:sldId id="1226" r:id="rId95"/>
    <p:sldId id="1211" r:id="rId96"/>
    <p:sldId id="1198" r:id="rId97"/>
    <p:sldId id="1188" r:id="rId98"/>
    <p:sldId id="487" r:id="rId99"/>
    <p:sldId id="607" r:id="rId100"/>
    <p:sldId id="608" r:id="rId101"/>
    <p:sldId id="1208" r:id="rId102"/>
    <p:sldId id="489" r:id="rId103"/>
    <p:sldId id="491" r:id="rId104"/>
    <p:sldId id="490" r:id="rId105"/>
    <p:sldId id="493" r:id="rId106"/>
    <p:sldId id="1212" r:id="rId107"/>
    <p:sldId id="1213" r:id="rId108"/>
    <p:sldId id="258" r:id="rId109"/>
    <p:sldId id="259" r:id="rId110"/>
    <p:sldId id="1200" r:id="rId111"/>
    <p:sldId id="1144" r:id="rId112"/>
    <p:sldId id="1143" r:id="rId113"/>
    <p:sldId id="772" r:id="rId114"/>
    <p:sldId id="773" r:id="rId115"/>
    <p:sldId id="509" r:id="rId116"/>
    <p:sldId id="1125" r:id="rId117"/>
    <p:sldId id="1141" r:id="rId118"/>
    <p:sldId id="1142" r:id="rId119"/>
    <p:sldId id="498" r:id="rId120"/>
    <p:sldId id="290" r:id="rId121"/>
    <p:sldId id="1151" r:id="rId122"/>
    <p:sldId id="1150" r:id="rId123"/>
    <p:sldId id="1145" r:id="rId124"/>
    <p:sldId id="1234" r:id="rId125"/>
    <p:sldId id="1199" r:id="rId126"/>
    <p:sldId id="1218" r:id="rId127"/>
    <p:sldId id="1191" r:id="rId128"/>
    <p:sldId id="1219" r:id="rId129"/>
    <p:sldId id="1223" r:id="rId130"/>
    <p:sldId id="1221" r:id="rId131"/>
    <p:sldId id="1235" r:id="rId132"/>
    <p:sldId id="1224" r:id="rId133"/>
    <p:sldId id="1225" r:id="rId134"/>
    <p:sldId id="1220" r:id="rId135"/>
    <p:sldId id="1193" r:id="rId136"/>
    <p:sldId id="1194" r:id="rId137"/>
    <p:sldId id="501" r:id="rId138"/>
    <p:sldId id="502" r:id="rId139"/>
    <p:sldId id="500" r:id="rId140"/>
    <p:sldId id="504" r:id="rId141"/>
    <p:sldId id="395" r:id="rId142"/>
    <p:sldId id="484" r:id="rId143"/>
    <p:sldId id="547" r:id="rId144"/>
    <p:sldId id="485" r:id="rId145"/>
    <p:sldId id="506" r:id="rId146"/>
    <p:sldId id="1195" r:id="rId147"/>
    <p:sldId id="503" r:id="rId148"/>
    <p:sldId id="1201" r:id="rId149"/>
    <p:sldId id="1202" r:id="rId150"/>
    <p:sldId id="1203" r:id="rId151"/>
    <p:sldId id="1204" r:id="rId152"/>
    <p:sldId id="1196" r:id="rId153"/>
    <p:sldId id="1227" r:id="rId154"/>
    <p:sldId id="420" r:id="rId155"/>
    <p:sldId id="1206" r:id="rId156"/>
    <p:sldId id="1207" r:id="rId157"/>
    <p:sldId id="400" r:id="rId158"/>
    <p:sldId id="401" r:id="rId159"/>
    <p:sldId id="396" r:id="rId160"/>
    <p:sldId id="455" r:id="rId161"/>
    <p:sldId id="454" r:id="rId162"/>
    <p:sldId id="1236" r:id="rId163"/>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60000"/>
    <a:srgbClr val="6B9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195" autoAdjust="0"/>
    <p:restoredTop sz="94701" autoAdjust="0"/>
  </p:normalViewPr>
  <p:slideViewPr>
    <p:cSldViewPr>
      <p:cViewPr varScale="1">
        <p:scale>
          <a:sx n="60" d="100"/>
          <a:sy n="60" d="100"/>
        </p:scale>
        <p:origin x="264" y="41"/>
      </p:cViewPr>
      <p:guideLst>
        <p:guide orient="horz" pos="2160"/>
        <p:guide pos="2880"/>
      </p:guideLst>
    </p:cSldViewPr>
  </p:slideViewPr>
  <p:outlineViewPr>
    <p:cViewPr>
      <p:scale>
        <a:sx n="33" d="100"/>
        <a:sy n="33" d="100"/>
      </p:scale>
      <p:origin x="0" y="-2549"/>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54" Type="http://schemas.openxmlformats.org/officeDocument/2006/relationships/slide" Target="slides/slide142.xml"/><Relationship Id="rId159" Type="http://schemas.openxmlformats.org/officeDocument/2006/relationships/slide" Target="slides/slide147.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slide" Target="slides/slide148.xml"/><Relationship Id="rId165" Type="http://schemas.openxmlformats.org/officeDocument/2006/relationships/presProps" Target="presProp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slide" Target="slides/slide149.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slide" Target="slides/slide136.xml"/><Relationship Id="rId151" Type="http://schemas.openxmlformats.org/officeDocument/2006/relationships/slide" Target="slides/slide139.xml"/><Relationship Id="rId156" Type="http://schemas.openxmlformats.org/officeDocument/2006/relationships/slide" Target="slides/slide144.xml"/><Relationship Id="rId164" Type="http://schemas.openxmlformats.org/officeDocument/2006/relationships/notesMaster" Target="notesMasters/notesMaster1.xml"/><Relationship Id="rId16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rner Kunz" userId="e4a801cdd77b3e8b" providerId="LiveId" clId="{BFF0FC85-B78F-4297-B33A-D7518163AB22}"/>
    <pc:docChg chg="undo redo custSel addSld delSld modSld sldOrd">
      <pc:chgData name="Werner Kunz" userId="e4a801cdd77b3e8b" providerId="LiveId" clId="{BFF0FC85-B78F-4297-B33A-D7518163AB22}" dt="2022-11-04T13:04:06.309" v="3437" actId="2696"/>
      <pc:docMkLst>
        <pc:docMk/>
      </pc:docMkLst>
      <pc:sldChg chg="modSp mod modAnim">
        <pc:chgData name="Werner Kunz" userId="e4a801cdd77b3e8b" providerId="LiveId" clId="{BFF0FC85-B78F-4297-B33A-D7518163AB22}" dt="2022-10-28T15:41:35.898" v="2490"/>
        <pc:sldMkLst>
          <pc:docMk/>
          <pc:sldMk cId="1048236914" sldId="290"/>
        </pc:sldMkLst>
        <pc:spChg chg="mod">
          <ac:chgData name="Werner Kunz" userId="e4a801cdd77b3e8b" providerId="LiveId" clId="{BFF0FC85-B78F-4297-B33A-D7518163AB22}" dt="2022-10-28T15:20:49.149" v="2371" actId="6549"/>
          <ac:spMkLst>
            <pc:docMk/>
            <pc:sldMk cId="1048236914" sldId="290"/>
            <ac:spMk id="19" creationId="{67D7E508-84A4-AEE3-3F6A-08320CBE6C4E}"/>
          </ac:spMkLst>
        </pc:spChg>
      </pc:sldChg>
      <pc:sldChg chg="modSp">
        <pc:chgData name="Werner Kunz" userId="e4a801cdd77b3e8b" providerId="LiveId" clId="{BFF0FC85-B78F-4297-B33A-D7518163AB22}" dt="2022-11-04T09:46:18.022" v="2651" actId="20577"/>
        <pc:sldMkLst>
          <pc:docMk/>
          <pc:sldMk cId="0" sldId="377"/>
        </pc:sldMkLst>
        <pc:spChg chg="mod">
          <ac:chgData name="Werner Kunz" userId="e4a801cdd77b3e8b" providerId="LiveId" clId="{BFF0FC85-B78F-4297-B33A-D7518163AB22}" dt="2022-11-04T09:46:18.022" v="2651" actId="20577"/>
          <ac:spMkLst>
            <pc:docMk/>
            <pc:sldMk cId="0" sldId="377"/>
            <ac:spMk id="2" creationId="{618DB0BD-F7F3-8623-AEE8-84C42B4C4B24}"/>
          </ac:spMkLst>
        </pc:spChg>
      </pc:sldChg>
      <pc:sldChg chg="modSp mod modAnim">
        <pc:chgData name="Werner Kunz" userId="e4a801cdd77b3e8b" providerId="LiveId" clId="{BFF0FC85-B78F-4297-B33A-D7518163AB22}" dt="2022-11-04T09:50:39.701" v="2685"/>
        <pc:sldMkLst>
          <pc:docMk/>
          <pc:sldMk cId="0" sldId="379"/>
        </pc:sldMkLst>
        <pc:spChg chg="mod">
          <ac:chgData name="Werner Kunz" userId="e4a801cdd77b3e8b" providerId="LiveId" clId="{BFF0FC85-B78F-4297-B33A-D7518163AB22}" dt="2022-11-04T09:50:19.169" v="2684" actId="207"/>
          <ac:spMkLst>
            <pc:docMk/>
            <pc:sldMk cId="0" sldId="379"/>
            <ac:spMk id="2" creationId="{2F2FE1CC-BD93-101E-AEA8-C23F3A716ECD}"/>
          </ac:spMkLst>
        </pc:spChg>
      </pc:sldChg>
      <pc:sldChg chg="modSp mod modAnim">
        <pc:chgData name="Werner Kunz" userId="e4a801cdd77b3e8b" providerId="LiveId" clId="{BFF0FC85-B78F-4297-B33A-D7518163AB22}" dt="2022-10-28T12:42:21.228" v="971"/>
        <pc:sldMkLst>
          <pc:docMk/>
          <pc:sldMk cId="2545569356" sldId="381"/>
        </pc:sldMkLst>
        <pc:spChg chg="mod">
          <ac:chgData name="Werner Kunz" userId="e4a801cdd77b3e8b" providerId="LiveId" clId="{BFF0FC85-B78F-4297-B33A-D7518163AB22}" dt="2022-10-28T12:41:49.883" v="970" actId="6549"/>
          <ac:spMkLst>
            <pc:docMk/>
            <pc:sldMk cId="2545569356" sldId="381"/>
            <ac:spMk id="8" creationId="{00000000-0000-0000-0000-000000000000}"/>
          </ac:spMkLst>
        </pc:spChg>
      </pc:sldChg>
      <pc:sldChg chg="modAnim">
        <pc:chgData name="Werner Kunz" userId="e4a801cdd77b3e8b" providerId="LiveId" clId="{BFF0FC85-B78F-4297-B33A-D7518163AB22}" dt="2022-10-28T12:48:34.772" v="980"/>
        <pc:sldMkLst>
          <pc:docMk/>
          <pc:sldMk cId="0" sldId="383"/>
        </pc:sldMkLst>
      </pc:sldChg>
      <pc:sldChg chg="modSp mod modAnim">
        <pc:chgData name="Werner Kunz" userId="e4a801cdd77b3e8b" providerId="LiveId" clId="{BFF0FC85-B78F-4297-B33A-D7518163AB22}" dt="2022-11-04T10:00:58.552" v="2730" actId="6549"/>
        <pc:sldMkLst>
          <pc:docMk/>
          <pc:sldMk cId="0" sldId="463"/>
        </pc:sldMkLst>
        <pc:spChg chg="mod">
          <ac:chgData name="Werner Kunz" userId="e4a801cdd77b3e8b" providerId="LiveId" clId="{BFF0FC85-B78F-4297-B33A-D7518163AB22}" dt="2022-11-04T10:00:58.552" v="2730" actId="6549"/>
          <ac:spMkLst>
            <pc:docMk/>
            <pc:sldMk cId="0" sldId="463"/>
            <ac:spMk id="8" creationId="{00000000-0000-0000-0000-000000000000}"/>
          </ac:spMkLst>
        </pc:spChg>
      </pc:sldChg>
      <pc:sldChg chg="modSp mod">
        <pc:chgData name="Werner Kunz" userId="e4a801cdd77b3e8b" providerId="LiveId" clId="{BFF0FC85-B78F-4297-B33A-D7518163AB22}" dt="2022-11-04T09:49:09.732" v="2678" actId="1038"/>
        <pc:sldMkLst>
          <pc:docMk/>
          <pc:sldMk cId="2930133094" sldId="474"/>
        </pc:sldMkLst>
        <pc:spChg chg="mod">
          <ac:chgData name="Werner Kunz" userId="e4a801cdd77b3e8b" providerId="LiveId" clId="{BFF0FC85-B78F-4297-B33A-D7518163AB22}" dt="2022-11-04T09:49:09.732" v="2678" actId="1038"/>
          <ac:spMkLst>
            <pc:docMk/>
            <pc:sldMk cId="2930133094" sldId="474"/>
            <ac:spMk id="2" creationId="{618DB0BD-F7F3-8623-AEE8-84C42B4C4B24}"/>
          </ac:spMkLst>
        </pc:spChg>
        <pc:spChg chg="mod">
          <ac:chgData name="Werner Kunz" userId="e4a801cdd77b3e8b" providerId="LiveId" clId="{BFF0FC85-B78F-4297-B33A-D7518163AB22}" dt="2022-11-04T09:49:09.732" v="2678" actId="1038"/>
          <ac:spMkLst>
            <pc:docMk/>
            <pc:sldMk cId="2930133094" sldId="474"/>
            <ac:spMk id="5" creationId="{5094EA5E-7E12-649D-172A-70D0F10CCC0A}"/>
          </ac:spMkLst>
        </pc:spChg>
      </pc:sldChg>
      <pc:sldChg chg="modSp mod modAnim">
        <pc:chgData name="Werner Kunz" userId="e4a801cdd77b3e8b" providerId="LiveId" clId="{BFF0FC85-B78F-4297-B33A-D7518163AB22}" dt="2022-11-04T09:55:02.610" v="2690" actId="14100"/>
        <pc:sldMkLst>
          <pc:docMk/>
          <pc:sldMk cId="2355010868" sldId="480"/>
        </pc:sldMkLst>
        <pc:spChg chg="mod">
          <ac:chgData name="Werner Kunz" userId="e4a801cdd77b3e8b" providerId="LiveId" clId="{BFF0FC85-B78F-4297-B33A-D7518163AB22}" dt="2022-11-04T09:55:02.610" v="2690" actId="14100"/>
          <ac:spMkLst>
            <pc:docMk/>
            <pc:sldMk cId="2355010868" sldId="480"/>
            <ac:spMk id="2" creationId="{B993251F-2D9C-AB04-0590-091BBD623867}"/>
          </ac:spMkLst>
        </pc:spChg>
      </pc:sldChg>
      <pc:sldChg chg="modSp mod modAnim">
        <pc:chgData name="Werner Kunz" userId="e4a801cdd77b3e8b" providerId="LiveId" clId="{BFF0FC85-B78F-4297-B33A-D7518163AB22}" dt="2022-11-04T09:55:21.609" v="2691" actId="1036"/>
        <pc:sldMkLst>
          <pc:docMk/>
          <pc:sldMk cId="2119076725" sldId="482"/>
        </pc:sldMkLst>
        <pc:spChg chg="mod">
          <ac:chgData name="Werner Kunz" userId="e4a801cdd77b3e8b" providerId="LiveId" clId="{BFF0FC85-B78F-4297-B33A-D7518163AB22}" dt="2022-11-04T09:55:21.609" v="2691" actId="1036"/>
          <ac:spMkLst>
            <pc:docMk/>
            <pc:sldMk cId="2119076725" sldId="482"/>
            <ac:spMk id="2" creationId="{B993251F-2D9C-AB04-0590-091BBD623867}"/>
          </ac:spMkLst>
        </pc:spChg>
        <pc:spChg chg="mod">
          <ac:chgData name="Werner Kunz" userId="e4a801cdd77b3e8b" providerId="LiveId" clId="{BFF0FC85-B78F-4297-B33A-D7518163AB22}" dt="2022-11-04T09:55:21.609" v="2691" actId="1036"/>
          <ac:spMkLst>
            <pc:docMk/>
            <pc:sldMk cId="2119076725" sldId="482"/>
            <ac:spMk id="5" creationId="{D8739376-9445-63AB-68A2-BE8D9FB9EA31}"/>
          </ac:spMkLst>
        </pc:spChg>
        <pc:picChg chg="mod">
          <ac:chgData name="Werner Kunz" userId="e4a801cdd77b3e8b" providerId="LiveId" clId="{BFF0FC85-B78F-4297-B33A-D7518163AB22}" dt="2022-11-04T09:55:21.609" v="2691" actId="1036"/>
          <ac:picMkLst>
            <pc:docMk/>
            <pc:sldMk cId="2119076725" sldId="482"/>
            <ac:picMk id="4" creationId="{BD20738A-A51F-373C-1EC5-AC02DD72305E}"/>
          </ac:picMkLst>
        </pc:picChg>
      </pc:sldChg>
      <pc:sldChg chg="modSp mod">
        <pc:chgData name="Werner Kunz" userId="e4a801cdd77b3e8b" providerId="LiveId" clId="{BFF0FC85-B78F-4297-B33A-D7518163AB22}" dt="2022-11-04T10:00:32.940" v="2729" actId="313"/>
        <pc:sldMkLst>
          <pc:docMk/>
          <pc:sldMk cId="2210822645" sldId="483"/>
        </pc:sldMkLst>
        <pc:spChg chg="mod">
          <ac:chgData name="Werner Kunz" userId="e4a801cdd77b3e8b" providerId="LiveId" clId="{BFF0FC85-B78F-4297-B33A-D7518163AB22}" dt="2022-11-04T10:00:32.940" v="2729" actId="313"/>
          <ac:spMkLst>
            <pc:docMk/>
            <pc:sldMk cId="2210822645" sldId="483"/>
            <ac:spMk id="5" creationId="{00000000-0000-0000-0000-000000000000}"/>
          </ac:spMkLst>
        </pc:spChg>
      </pc:sldChg>
      <pc:sldChg chg="delSp modSp mod delAnim">
        <pc:chgData name="Werner Kunz" userId="e4a801cdd77b3e8b" providerId="LiveId" clId="{BFF0FC85-B78F-4297-B33A-D7518163AB22}" dt="2022-11-04T09:45:13.836" v="2638" actId="1035"/>
        <pc:sldMkLst>
          <pc:docMk/>
          <pc:sldMk cId="2666228875" sldId="486"/>
        </pc:sldMkLst>
        <pc:spChg chg="del">
          <ac:chgData name="Werner Kunz" userId="e4a801cdd77b3e8b" providerId="LiveId" clId="{BFF0FC85-B78F-4297-B33A-D7518163AB22}" dt="2022-11-04T09:44:57.957" v="2616" actId="478"/>
          <ac:spMkLst>
            <pc:docMk/>
            <pc:sldMk cId="2666228875" sldId="486"/>
            <ac:spMk id="2" creationId="{E35544C8-7FBF-C842-2D35-79C46E711855}"/>
          </ac:spMkLst>
        </pc:spChg>
        <pc:spChg chg="mod">
          <ac:chgData name="Werner Kunz" userId="e4a801cdd77b3e8b" providerId="LiveId" clId="{BFF0FC85-B78F-4297-B33A-D7518163AB22}" dt="2022-11-04T09:45:13.836" v="2638" actId="1035"/>
          <ac:spMkLst>
            <pc:docMk/>
            <pc:sldMk cId="2666228875" sldId="486"/>
            <ac:spMk id="20484" creationId="{00000000-0000-0000-0000-000000000000}"/>
          </ac:spMkLst>
        </pc:spChg>
      </pc:sldChg>
      <pc:sldChg chg="addSp modSp mod modAnim">
        <pc:chgData name="Werner Kunz" userId="e4a801cdd77b3e8b" providerId="LiveId" clId="{BFF0FC85-B78F-4297-B33A-D7518163AB22}" dt="2022-11-04T10:01:23.022" v="2731" actId="14100"/>
        <pc:sldMkLst>
          <pc:docMk/>
          <pc:sldMk cId="3126321614" sldId="488"/>
        </pc:sldMkLst>
        <pc:spChg chg="mod">
          <ac:chgData name="Werner Kunz" userId="e4a801cdd77b3e8b" providerId="LiveId" clId="{BFF0FC85-B78F-4297-B33A-D7518163AB22}" dt="2022-10-28T12:57:07.530" v="1105" actId="1036"/>
          <ac:spMkLst>
            <pc:docMk/>
            <pc:sldMk cId="3126321614" sldId="488"/>
            <ac:spMk id="2" creationId="{94D185B3-EAC8-75FB-7927-45D34AC1FE0A}"/>
          </ac:spMkLst>
        </pc:spChg>
        <pc:spChg chg="add mod">
          <ac:chgData name="Werner Kunz" userId="e4a801cdd77b3e8b" providerId="LiveId" clId="{BFF0FC85-B78F-4297-B33A-D7518163AB22}" dt="2022-10-28T12:57:07.530" v="1105" actId="1036"/>
          <ac:spMkLst>
            <pc:docMk/>
            <pc:sldMk cId="3126321614" sldId="488"/>
            <ac:spMk id="3" creationId="{57CF1385-B650-A44C-3EAF-DC0D3A27EF1C}"/>
          </ac:spMkLst>
        </pc:spChg>
        <pc:spChg chg="mod">
          <ac:chgData name="Werner Kunz" userId="e4a801cdd77b3e8b" providerId="LiveId" clId="{BFF0FC85-B78F-4297-B33A-D7518163AB22}" dt="2022-11-04T10:01:23.022" v="2731" actId="14100"/>
          <ac:spMkLst>
            <pc:docMk/>
            <pc:sldMk cId="3126321614" sldId="488"/>
            <ac:spMk id="8" creationId="{00000000-0000-0000-0000-000000000000}"/>
          </ac:spMkLst>
        </pc:spChg>
      </pc:sldChg>
      <pc:sldChg chg="modSp mod modAnim">
        <pc:chgData name="Werner Kunz" userId="e4a801cdd77b3e8b" providerId="LiveId" clId="{BFF0FC85-B78F-4297-B33A-D7518163AB22}" dt="2022-10-28T15:08:51.635" v="2312"/>
        <pc:sldMkLst>
          <pc:docMk/>
          <pc:sldMk cId="1240539022" sldId="494"/>
        </pc:sldMkLst>
        <pc:picChg chg="mod">
          <ac:chgData name="Werner Kunz" userId="e4a801cdd77b3e8b" providerId="LiveId" clId="{BFF0FC85-B78F-4297-B33A-D7518163AB22}" dt="2022-10-28T15:08:37.200" v="2311" actId="14100"/>
          <ac:picMkLst>
            <pc:docMk/>
            <pc:sldMk cId="1240539022" sldId="494"/>
            <ac:picMk id="7" creationId="{35199EC4-7B44-6C16-7B32-C7B50C765A8B}"/>
          </ac:picMkLst>
        </pc:picChg>
      </pc:sldChg>
      <pc:sldChg chg="modSp add mod">
        <pc:chgData name="Werner Kunz" userId="e4a801cdd77b3e8b" providerId="LiveId" clId="{BFF0FC85-B78F-4297-B33A-D7518163AB22}" dt="2022-11-04T09:53:28.145" v="2689" actId="1037"/>
        <pc:sldMkLst>
          <pc:docMk/>
          <pc:sldMk cId="373419893" sldId="495"/>
        </pc:sldMkLst>
        <pc:spChg chg="mod">
          <ac:chgData name="Werner Kunz" userId="e4a801cdd77b3e8b" providerId="LiveId" clId="{BFF0FC85-B78F-4297-B33A-D7518163AB22}" dt="2022-11-04T09:53:28.145" v="2689" actId="1037"/>
          <ac:spMkLst>
            <pc:docMk/>
            <pc:sldMk cId="373419893" sldId="495"/>
            <ac:spMk id="4" creationId="{A75CFA99-1AD2-A0BA-4477-87ED6C21C195}"/>
          </ac:spMkLst>
        </pc:spChg>
      </pc:sldChg>
      <pc:sldChg chg="del">
        <pc:chgData name="Werner Kunz" userId="e4a801cdd77b3e8b" providerId="LiveId" clId="{BFF0FC85-B78F-4297-B33A-D7518163AB22}" dt="2022-10-28T15:09:44.592" v="2313" actId="2696"/>
        <pc:sldMkLst>
          <pc:docMk/>
          <pc:sldMk cId="1046768833" sldId="495"/>
        </pc:sldMkLst>
      </pc:sldChg>
      <pc:sldChg chg="modSp mod">
        <pc:chgData name="Werner Kunz" userId="e4a801cdd77b3e8b" providerId="LiveId" clId="{BFF0FC85-B78F-4297-B33A-D7518163AB22}" dt="2022-10-28T15:03:18.810" v="2309" actId="14100"/>
        <pc:sldMkLst>
          <pc:docMk/>
          <pc:sldMk cId="4241854130" sldId="496"/>
        </pc:sldMkLst>
        <pc:spChg chg="mod">
          <ac:chgData name="Werner Kunz" userId="e4a801cdd77b3e8b" providerId="LiveId" clId="{BFF0FC85-B78F-4297-B33A-D7518163AB22}" dt="2022-10-28T15:03:02.860" v="2306" actId="1035"/>
          <ac:spMkLst>
            <pc:docMk/>
            <pc:sldMk cId="4241854130" sldId="496"/>
            <ac:spMk id="4" creationId="{A75CFA99-1AD2-A0BA-4477-87ED6C21C195}"/>
          </ac:spMkLst>
        </pc:spChg>
        <pc:picChg chg="mod">
          <ac:chgData name="Werner Kunz" userId="e4a801cdd77b3e8b" providerId="LiveId" clId="{BFF0FC85-B78F-4297-B33A-D7518163AB22}" dt="2022-10-28T15:03:18.810" v="2309" actId="14100"/>
          <ac:picMkLst>
            <pc:docMk/>
            <pc:sldMk cId="4241854130" sldId="496"/>
            <ac:picMk id="5" creationId="{C87617CA-59A1-8A9A-4AAD-8DC95754BDA1}"/>
          </ac:picMkLst>
        </pc:picChg>
      </pc:sldChg>
      <pc:sldChg chg="modSp mod">
        <pc:chgData name="Werner Kunz" userId="e4a801cdd77b3e8b" providerId="LiveId" clId="{BFF0FC85-B78F-4297-B33A-D7518163AB22}" dt="2022-10-28T15:02:41.221" v="2302" actId="1035"/>
        <pc:sldMkLst>
          <pc:docMk/>
          <pc:sldMk cId="1793335501" sldId="497"/>
        </pc:sldMkLst>
        <pc:spChg chg="mod">
          <ac:chgData name="Werner Kunz" userId="e4a801cdd77b3e8b" providerId="LiveId" clId="{BFF0FC85-B78F-4297-B33A-D7518163AB22}" dt="2022-10-28T15:02:41.221" v="2302" actId="1035"/>
          <ac:spMkLst>
            <pc:docMk/>
            <pc:sldMk cId="1793335501" sldId="497"/>
            <ac:spMk id="4" creationId="{A75CFA99-1AD2-A0BA-4477-87ED6C21C195}"/>
          </ac:spMkLst>
        </pc:spChg>
        <pc:picChg chg="mod">
          <ac:chgData name="Werner Kunz" userId="e4a801cdd77b3e8b" providerId="LiveId" clId="{BFF0FC85-B78F-4297-B33A-D7518163AB22}" dt="2022-10-28T15:02:41.221" v="2302" actId="1035"/>
          <ac:picMkLst>
            <pc:docMk/>
            <pc:sldMk cId="1793335501" sldId="497"/>
            <ac:picMk id="3" creationId="{B8712A92-DD01-9F4C-8213-4432F6E62691}"/>
          </ac:picMkLst>
        </pc:picChg>
      </pc:sldChg>
      <pc:sldChg chg="del">
        <pc:chgData name="Werner Kunz" userId="e4a801cdd77b3e8b" providerId="LiveId" clId="{BFF0FC85-B78F-4297-B33A-D7518163AB22}" dt="2022-10-19T14:08:54.163" v="375" actId="47"/>
        <pc:sldMkLst>
          <pc:docMk/>
          <pc:sldMk cId="30324093" sldId="499"/>
        </pc:sldMkLst>
      </pc:sldChg>
      <pc:sldChg chg="delSp modSp mod">
        <pc:chgData name="Werner Kunz" userId="e4a801cdd77b3e8b" providerId="LiveId" clId="{BFF0FC85-B78F-4297-B33A-D7518163AB22}" dt="2022-10-19T13:50:29.636" v="228" actId="1035"/>
        <pc:sldMkLst>
          <pc:docMk/>
          <pc:sldMk cId="1380014813" sldId="500"/>
        </pc:sldMkLst>
        <pc:spChg chg="del">
          <ac:chgData name="Werner Kunz" userId="e4a801cdd77b3e8b" providerId="LiveId" clId="{BFF0FC85-B78F-4297-B33A-D7518163AB22}" dt="2022-10-19T13:50:17.420" v="223" actId="478"/>
          <ac:spMkLst>
            <pc:docMk/>
            <pc:sldMk cId="1380014813" sldId="500"/>
            <ac:spMk id="4" creationId="{A75CFA99-1AD2-A0BA-4477-87ED6C21C195}"/>
          </ac:spMkLst>
        </pc:spChg>
        <pc:picChg chg="mod">
          <ac:chgData name="Werner Kunz" userId="e4a801cdd77b3e8b" providerId="LiveId" clId="{BFF0FC85-B78F-4297-B33A-D7518163AB22}" dt="2022-10-19T13:50:29.636" v="228" actId="1035"/>
          <ac:picMkLst>
            <pc:docMk/>
            <pc:sldMk cId="1380014813" sldId="500"/>
            <ac:picMk id="2" creationId="{C0F22AC6-8EB4-8873-5A3A-498A9C3D49EA}"/>
          </ac:picMkLst>
        </pc:picChg>
      </pc:sldChg>
      <pc:sldChg chg="modSp mod">
        <pc:chgData name="Werner Kunz" userId="e4a801cdd77b3e8b" providerId="LiveId" clId="{BFF0FC85-B78F-4297-B33A-D7518163AB22}" dt="2022-10-19T13:49:49.183" v="213" actId="6549"/>
        <pc:sldMkLst>
          <pc:docMk/>
          <pc:sldMk cId="851732775" sldId="501"/>
        </pc:sldMkLst>
        <pc:spChg chg="mod">
          <ac:chgData name="Werner Kunz" userId="e4a801cdd77b3e8b" providerId="LiveId" clId="{BFF0FC85-B78F-4297-B33A-D7518163AB22}" dt="2022-10-19T13:49:49.183" v="213" actId="6549"/>
          <ac:spMkLst>
            <pc:docMk/>
            <pc:sldMk cId="851732775" sldId="501"/>
            <ac:spMk id="4" creationId="{A75CFA99-1AD2-A0BA-4477-87ED6C21C195}"/>
          </ac:spMkLst>
        </pc:spChg>
      </pc:sldChg>
      <pc:sldChg chg="modSp mod">
        <pc:chgData name="Werner Kunz" userId="e4a801cdd77b3e8b" providerId="LiveId" clId="{BFF0FC85-B78F-4297-B33A-D7518163AB22}" dt="2022-10-19T13:50:08.371" v="222" actId="20577"/>
        <pc:sldMkLst>
          <pc:docMk/>
          <pc:sldMk cId="304988609" sldId="502"/>
        </pc:sldMkLst>
        <pc:spChg chg="mod">
          <ac:chgData name="Werner Kunz" userId="e4a801cdd77b3e8b" providerId="LiveId" clId="{BFF0FC85-B78F-4297-B33A-D7518163AB22}" dt="2022-10-19T13:50:08.371" v="222" actId="20577"/>
          <ac:spMkLst>
            <pc:docMk/>
            <pc:sldMk cId="304988609" sldId="502"/>
            <ac:spMk id="4" creationId="{A75CFA99-1AD2-A0BA-4477-87ED6C21C195}"/>
          </ac:spMkLst>
        </pc:spChg>
      </pc:sldChg>
      <pc:sldChg chg="del">
        <pc:chgData name="Werner Kunz" userId="e4a801cdd77b3e8b" providerId="LiveId" clId="{BFF0FC85-B78F-4297-B33A-D7518163AB22}" dt="2022-11-04T13:04:06.309" v="3437" actId="2696"/>
        <pc:sldMkLst>
          <pc:docMk/>
          <pc:sldMk cId="4084441175" sldId="505"/>
        </pc:sldMkLst>
      </pc:sldChg>
      <pc:sldChg chg="addSp modSp mod">
        <pc:chgData name="Werner Kunz" userId="e4a801cdd77b3e8b" providerId="LiveId" clId="{BFF0FC85-B78F-4297-B33A-D7518163AB22}" dt="2022-10-19T14:01:34.666" v="315" actId="20577"/>
        <pc:sldMkLst>
          <pc:docMk/>
          <pc:sldMk cId="3869478472" sldId="506"/>
        </pc:sldMkLst>
        <pc:spChg chg="add mod">
          <ac:chgData name="Werner Kunz" userId="e4a801cdd77b3e8b" providerId="LiveId" clId="{BFF0FC85-B78F-4297-B33A-D7518163AB22}" dt="2022-10-19T13:59:39.186" v="270" actId="113"/>
          <ac:spMkLst>
            <pc:docMk/>
            <pc:sldMk cId="3869478472" sldId="506"/>
            <ac:spMk id="2" creationId="{EE700178-07D9-9D6F-E53F-D6E5ADB2186A}"/>
          </ac:spMkLst>
        </pc:spChg>
        <pc:spChg chg="add mod">
          <ac:chgData name="Werner Kunz" userId="e4a801cdd77b3e8b" providerId="LiveId" clId="{BFF0FC85-B78F-4297-B33A-D7518163AB22}" dt="2022-10-19T14:01:34.666" v="315" actId="20577"/>
          <ac:spMkLst>
            <pc:docMk/>
            <pc:sldMk cId="3869478472" sldId="506"/>
            <ac:spMk id="3" creationId="{77DF87FE-10A8-828F-DE2D-5D107CED2B33}"/>
          </ac:spMkLst>
        </pc:spChg>
      </pc:sldChg>
      <pc:sldChg chg="modSp mod modAnim">
        <pc:chgData name="Werner Kunz" userId="e4a801cdd77b3e8b" providerId="LiveId" clId="{BFF0FC85-B78F-4297-B33A-D7518163AB22}" dt="2022-11-04T12:41:26.177" v="3408" actId="20577"/>
        <pc:sldMkLst>
          <pc:docMk/>
          <pc:sldMk cId="350621742" sldId="509"/>
        </pc:sldMkLst>
        <pc:spChg chg="mod">
          <ac:chgData name="Werner Kunz" userId="e4a801cdd77b3e8b" providerId="LiveId" clId="{BFF0FC85-B78F-4297-B33A-D7518163AB22}" dt="2022-10-28T15:14:06.240" v="2332" actId="20577"/>
          <ac:spMkLst>
            <pc:docMk/>
            <pc:sldMk cId="350621742" sldId="509"/>
            <ac:spMk id="2" creationId="{EA768551-FEE8-3241-1A26-2FE6F9420E21}"/>
          </ac:spMkLst>
        </pc:spChg>
        <pc:spChg chg="mod">
          <ac:chgData name="Werner Kunz" userId="e4a801cdd77b3e8b" providerId="LiveId" clId="{BFF0FC85-B78F-4297-B33A-D7518163AB22}" dt="2022-11-04T12:41:26.177" v="3408" actId="20577"/>
          <ac:spMkLst>
            <pc:docMk/>
            <pc:sldMk cId="350621742" sldId="509"/>
            <ac:spMk id="3" creationId="{12BE3939-F3E0-43D8-D2C3-6491D683DFB2}"/>
          </ac:spMkLst>
        </pc:spChg>
        <pc:spChg chg="mod">
          <ac:chgData name="Werner Kunz" userId="e4a801cdd77b3e8b" providerId="LiveId" clId="{BFF0FC85-B78F-4297-B33A-D7518163AB22}" dt="2022-10-28T15:13:48.080" v="2317" actId="255"/>
          <ac:spMkLst>
            <pc:docMk/>
            <pc:sldMk cId="350621742" sldId="509"/>
            <ac:spMk id="4" creationId="{A75CFA99-1AD2-A0BA-4477-87ED6C21C195}"/>
          </ac:spMkLst>
        </pc:spChg>
      </pc:sldChg>
      <pc:sldChg chg="modSp mod modAnim">
        <pc:chgData name="Werner Kunz" userId="e4a801cdd77b3e8b" providerId="LiveId" clId="{BFF0FC85-B78F-4297-B33A-D7518163AB22}" dt="2022-11-04T12:41:45.316" v="3411" actId="20577"/>
        <pc:sldMkLst>
          <pc:docMk/>
          <pc:sldMk cId="3657437171" sldId="1125"/>
        </pc:sldMkLst>
        <pc:spChg chg="mod">
          <ac:chgData name="Werner Kunz" userId="e4a801cdd77b3e8b" providerId="LiveId" clId="{BFF0FC85-B78F-4297-B33A-D7518163AB22}" dt="2022-11-04T12:41:45.316" v="3411" actId="20577"/>
          <ac:spMkLst>
            <pc:docMk/>
            <pc:sldMk cId="3657437171" sldId="1125"/>
            <ac:spMk id="2" creationId="{99987D71-AFD2-0007-2C4C-C4ECBD281B96}"/>
          </ac:spMkLst>
        </pc:spChg>
      </pc:sldChg>
      <pc:sldChg chg="modSp mod modAnim">
        <pc:chgData name="Werner Kunz" userId="e4a801cdd77b3e8b" providerId="LiveId" clId="{BFF0FC85-B78F-4297-B33A-D7518163AB22}" dt="2022-11-04T12:42:10.836" v="3415" actId="20577"/>
        <pc:sldMkLst>
          <pc:docMk/>
          <pc:sldMk cId="3794875676" sldId="1141"/>
        </pc:sldMkLst>
        <pc:spChg chg="mod">
          <ac:chgData name="Werner Kunz" userId="e4a801cdd77b3e8b" providerId="LiveId" clId="{BFF0FC85-B78F-4297-B33A-D7518163AB22}" dt="2022-11-04T12:42:10.836" v="3415" actId="20577"/>
          <ac:spMkLst>
            <pc:docMk/>
            <pc:sldMk cId="3794875676" sldId="1141"/>
            <ac:spMk id="4" creationId="{953DAB88-8E20-BCE1-E74A-111FAC51F244}"/>
          </ac:spMkLst>
        </pc:spChg>
      </pc:sldChg>
      <pc:sldChg chg="modSp mod modAnim">
        <pc:chgData name="Werner Kunz" userId="e4a801cdd77b3e8b" providerId="LiveId" clId="{BFF0FC85-B78F-4297-B33A-D7518163AB22}" dt="2022-11-04T12:42:46.056" v="3418" actId="20577"/>
        <pc:sldMkLst>
          <pc:docMk/>
          <pc:sldMk cId="2431190714" sldId="1142"/>
        </pc:sldMkLst>
        <pc:spChg chg="mod">
          <ac:chgData name="Werner Kunz" userId="e4a801cdd77b3e8b" providerId="LiveId" clId="{BFF0FC85-B78F-4297-B33A-D7518163AB22}" dt="2022-10-28T15:18:45.029" v="2349" actId="20577"/>
          <ac:spMkLst>
            <pc:docMk/>
            <pc:sldMk cId="2431190714" sldId="1142"/>
            <ac:spMk id="2" creationId="{68050AD5-D0C4-9E22-4700-7186D180D8A7}"/>
          </ac:spMkLst>
        </pc:spChg>
        <pc:spChg chg="mod">
          <ac:chgData name="Werner Kunz" userId="e4a801cdd77b3e8b" providerId="LiveId" clId="{BFF0FC85-B78F-4297-B33A-D7518163AB22}" dt="2022-11-04T12:42:46.056" v="3418" actId="20577"/>
          <ac:spMkLst>
            <pc:docMk/>
            <pc:sldMk cId="2431190714" sldId="1142"/>
            <ac:spMk id="4" creationId="{A75CFA99-1AD2-A0BA-4477-87ED6C21C195}"/>
          </ac:spMkLst>
        </pc:spChg>
      </pc:sldChg>
      <pc:sldChg chg="modSp mod">
        <pc:chgData name="Werner Kunz" userId="e4a801cdd77b3e8b" providerId="LiveId" clId="{BFF0FC85-B78F-4297-B33A-D7518163AB22}" dt="2022-11-04T12:40:28.747" v="3392" actId="20577"/>
        <pc:sldMkLst>
          <pc:docMk/>
          <pc:sldMk cId="167635712" sldId="1143"/>
        </pc:sldMkLst>
        <pc:spChg chg="mod">
          <ac:chgData name="Werner Kunz" userId="e4a801cdd77b3e8b" providerId="LiveId" clId="{BFF0FC85-B78F-4297-B33A-D7518163AB22}" dt="2022-11-04T12:40:28.747" v="3392" actId="20577"/>
          <ac:spMkLst>
            <pc:docMk/>
            <pc:sldMk cId="167635712" sldId="1143"/>
            <ac:spMk id="4" creationId="{A75CFA99-1AD2-A0BA-4477-87ED6C21C195}"/>
          </ac:spMkLst>
        </pc:spChg>
      </pc:sldChg>
      <pc:sldChg chg="modSp mod">
        <pc:chgData name="Werner Kunz" userId="e4a801cdd77b3e8b" providerId="LiveId" clId="{BFF0FC85-B78F-4297-B33A-D7518163AB22}" dt="2022-11-04T12:39:40.477" v="3390" actId="1038"/>
        <pc:sldMkLst>
          <pc:docMk/>
          <pc:sldMk cId="1745211216" sldId="1144"/>
        </pc:sldMkLst>
        <pc:spChg chg="mod">
          <ac:chgData name="Werner Kunz" userId="e4a801cdd77b3e8b" providerId="LiveId" clId="{BFF0FC85-B78F-4297-B33A-D7518163AB22}" dt="2022-11-04T12:39:40.477" v="3390" actId="1038"/>
          <ac:spMkLst>
            <pc:docMk/>
            <pc:sldMk cId="1745211216" sldId="1144"/>
            <ac:spMk id="4" creationId="{A75CFA99-1AD2-A0BA-4477-87ED6C21C195}"/>
          </ac:spMkLst>
        </pc:spChg>
      </pc:sldChg>
      <pc:sldChg chg="modSp mod">
        <pc:chgData name="Werner Kunz" userId="e4a801cdd77b3e8b" providerId="LiveId" clId="{BFF0FC85-B78F-4297-B33A-D7518163AB22}" dt="2022-10-28T15:41:53.917" v="2493" actId="1035"/>
        <pc:sldMkLst>
          <pc:docMk/>
          <pc:sldMk cId="1772947912" sldId="1145"/>
        </pc:sldMkLst>
        <pc:spChg chg="mod">
          <ac:chgData name="Werner Kunz" userId="e4a801cdd77b3e8b" providerId="LiveId" clId="{BFF0FC85-B78F-4297-B33A-D7518163AB22}" dt="2022-10-28T15:41:53.917" v="2493" actId="1035"/>
          <ac:spMkLst>
            <pc:docMk/>
            <pc:sldMk cId="1772947912" sldId="1145"/>
            <ac:spMk id="4" creationId="{A75CFA99-1AD2-A0BA-4477-87ED6C21C195}"/>
          </ac:spMkLst>
        </pc:spChg>
      </pc:sldChg>
      <pc:sldChg chg="modSp mod modAnim">
        <pc:chgData name="Werner Kunz" userId="e4a801cdd77b3e8b" providerId="LiveId" clId="{BFF0FC85-B78F-4297-B33A-D7518163AB22}" dt="2022-10-28T15:15:33.220" v="2334"/>
        <pc:sldMkLst>
          <pc:docMk/>
          <pc:sldMk cId="4187239455" sldId="1146"/>
        </pc:sldMkLst>
        <pc:spChg chg="mod">
          <ac:chgData name="Werner Kunz" userId="e4a801cdd77b3e8b" providerId="LiveId" clId="{BFF0FC85-B78F-4297-B33A-D7518163AB22}" dt="2022-10-28T15:14:45.080" v="2333" actId="20577"/>
          <ac:spMkLst>
            <pc:docMk/>
            <pc:sldMk cId="4187239455" sldId="1146"/>
            <ac:spMk id="2" creationId="{EA768551-FEE8-3241-1A26-2FE6F9420E21}"/>
          </ac:spMkLst>
        </pc:spChg>
        <pc:spChg chg="mod">
          <ac:chgData name="Werner Kunz" userId="e4a801cdd77b3e8b" providerId="LiveId" clId="{BFF0FC85-B78F-4297-B33A-D7518163AB22}" dt="2022-10-19T14:15:54.101" v="473" actId="255"/>
          <ac:spMkLst>
            <pc:docMk/>
            <pc:sldMk cId="4187239455" sldId="1146"/>
            <ac:spMk id="4" creationId="{A75CFA99-1AD2-A0BA-4477-87ED6C21C195}"/>
          </ac:spMkLst>
        </pc:spChg>
      </pc:sldChg>
      <pc:sldChg chg="del">
        <pc:chgData name="Werner Kunz" userId="e4a801cdd77b3e8b" providerId="LiveId" clId="{BFF0FC85-B78F-4297-B33A-D7518163AB22}" dt="2022-10-19T14:08:50.609" v="374" actId="47"/>
        <pc:sldMkLst>
          <pc:docMk/>
          <pc:sldMk cId="4196839851" sldId="1147"/>
        </pc:sldMkLst>
      </pc:sldChg>
      <pc:sldChg chg="modSp mod modAnim">
        <pc:chgData name="Werner Kunz" userId="e4a801cdd77b3e8b" providerId="LiveId" clId="{BFF0FC85-B78F-4297-B33A-D7518163AB22}" dt="2022-11-04T12:48:34.911" v="3427" actId="20577"/>
        <pc:sldMkLst>
          <pc:docMk/>
          <pc:sldMk cId="679109583" sldId="1151"/>
        </pc:sldMkLst>
        <pc:spChg chg="mod">
          <ac:chgData name="Werner Kunz" userId="e4a801cdd77b3e8b" providerId="LiveId" clId="{BFF0FC85-B78F-4297-B33A-D7518163AB22}" dt="2022-11-04T12:48:34.911" v="3427" actId="20577"/>
          <ac:spMkLst>
            <pc:docMk/>
            <pc:sldMk cId="679109583" sldId="1151"/>
            <ac:spMk id="4" creationId="{A75CFA99-1AD2-A0BA-4477-87ED6C21C195}"/>
          </ac:spMkLst>
        </pc:spChg>
      </pc:sldChg>
      <pc:sldChg chg="modSp mod">
        <pc:chgData name="Werner Kunz" userId="e4a801cdd77b3e8b" providerId="LiveId" clId="{BFF0FC85-B78F-4297-B33A-D7518163AB22}" dt="2022-11-04T10:13:34.306" v="2920" actId="6549"/>
        <pc:sldMkLst>
          <pc:docMk/>
          <pc:sldMk cId="2203578607" sldId="1152"/>
        </pc:sldMkLst>
        <pc:spChg chg="mod">
          <ac:chgData name="Werner Kunz" userId="e4a801cdd77b3e8b" providerId="LiveId" clId="{BFF0FC85-B78F-4297-B33A-D7518163AB22}" dt="2022-11-04T10:13:34.306" v="2920" actId="6549"/>
          <ac:spMkLst>
            <pc:docMk/>
            <pc:sldMk cId="2203578607" sldId="1152"/>
            <ac:spMk id="8" creationId="{00000000-0000-0000-0000-000000000000}"/>
          </ac:spMkLst>
        </pc:spChg>
      </pc:sldChg>
      <pc:sldChg chg="modSp mod">
        <pc:chgData name="Werner Kunz" userId="e4a801cdd77b3e8b" providerId="LiveId" clId="{BFF0FC85-B78F-4297-B33A-D7518163AB22}" dt="2022-11-04T10:10:48.131" v="2916" actId="1036"/>
        <pc:sldMkLst>
          <pc:docMk/>
          <pc:sldMk cId="140061071" sldId="1153"/>
        </pc:sldMkLst>
        <pc:spChg chg="mod">
          <ac:chgData name="Werner Kunz" userId="e4a801cdd77b3e8b" providerId="LiveId" clId="{BFF0FC85-B78F-4297-B33A-D7518163AB22}" dt="2022-11-04T10:10:48.131" v="2916" actId="1036"/>
          <ac:spMkLst>
            <pc:docMk/>
            <pc:sldMk cId="140061071" sldId="1153"/>
            <ac:spMk id="8" creationId="{00000000-0000-0000-0000-000000000000}"/>
          </ac:spMkLst>
        </pc:spChg>
      </pc:sldChg>
      <pc:sldChg chg="modSp mod ord modAnim">
        <pc:chgData name="Werner Kunz" userId="e4a801cdd77b3e8b" providerId="LiveId" clId="{BFF0FC85-B78F-4297-B33A-D7518163AB22}" dt="2022-11-04T10:14:34.905" v="2922"/>
        <pc:sldMkLst>
          <pc:docMk/>
          <pc:sldMk cId="2481998062" sldId="1154"/>
        </pc:sldMkLst>
        <pc:spChg chg="mod">
          <ac:chgData name="Werner Kunz" userId="e4a801cdd77b3e8b" providerId="LiveId" clId="{BFF0FC85-B78F-4297-B33A-D7518163AB22}" dt="2022-10-28T13:15:38.489" v="1283" actId="1035"/>
          <ac:spMkLst>
            <pc:docMk/>
            <pc:sldMk cId="2481998062" sldId="1154"/>
            <ac:spMk id="7" creationId="{5C615CC7-E55E-F197-9AAD-358FB30229CC}"/>
          </ac:spMkLst>
        </pc:spChg>
        <pc:spChg chg="mod">
          <ac:chgData name="Werner Kunz" userId="e4a801cdd77b3e8b" providerId="LiveId" clId="{BFF0FC85-B78F-4297-B33A-D7518163AB22}" dt="2022-10-28T13:15:49.113" v="1296" actId="1036"/>
          <ac:spMkLst>
            <pc:docMk/>
            <pc:sldMk cId="2481998062" sldId="1154"/>
            <ac:spMk id="9" creationId="{6B361BA7-DC46-A974-0466-734B78E97F6F}"/>
          </ac:spMkLst>
        </pc:spChg>
        <pc:spChg chg="mod">
          <ac:chgData name="Werner Kunz" userId="e4a801cdd77b3e8b" providerId="LiveId" clId="{BFF0FC85-B78F-4297-B33A-D7518163AB22}" dt="2022-10-28T13:15:26.093" v="1275" actId="207"/>
          <ac:spMkLst>
            <pc:docMk/>
            <pc:sldMk cId="2481998062" sldId="1154"/>
            <ac:spMk id="10" creationId="{139BF270-C144-F3D8-23F9-6290BDF230D4}"/>
          </ac:spMkLst>
        </pc:spChg>
        <pc:picChg chg="mod">
          <ac:chgData name="Werner Kunz" userId="e4a801cdd77b3e8b" providerId="LiveId" clId="{BFF0FC85-B78F-4297-B33A-D7518163AB22}" dt="2022-10-28T13:15:33.060" v="1279" actId="1035"/>
          <ac:picMkLst>
            <pc:docMk/>
            <pc:sldMk cId="2481998062" sldId="1154"/>
            <ac:picMk id="4" creationId="{4406BD91-C8FB-89BD-F535-D0582F6EBCAD}"/>
          </ac:picMkLst>
        </pc:picChg>
      </pc:sldChg>
      <pc:sldChg chg="modSp mod">
        <pc:chgData name="Werner Kunz" userId="e4a801cdd77b3e8b" providerId="LiveId" clId="{BFF0FC85-B78F-4297-B33A-D7518163AB22}" dt="2022-10-28T13:17:45.459" v="1311" actId="1038"/>
        <pc:sldMkLst>
          <pc:docMk/>
          <pc:sldMk cId="2521325085" sldId="1155"/>
        </pc:sldMkLst>
        <pc:spChg chg="mod">
          <ac:chgData name="Werner Kunz" userId="e4a801cdd77b3e8b" providerId="LiveId" clId="{BFF0FC85-B78F-4297-B33A-D7518163AB22}" dt="2022-10-28T13:17:45.459" v="1311" actId="1038"/>
          <ac:spMkLst>
            <pc:docMk/>
            <pc:sldMk cId="2521325085" sldId="1155"/>
            <ac:spMk id="10" creationId="{139BF270-C144-F3D8-23F9-6290BDF230D4}"/>
          </ac:spMkLst>
        </pc:spChg>
      </pc:sldChg>
      <pc:sldChg chg="modSp mod">
        <pc:chgData name="Werner Kunz" userId="e4a801cdd77b3e8b" providerId="LiveId" clId="{BFF0FC85-B78F-4297-B33A-D7518163AB22}" dt="2022-11-04T10:27:49.387" v="2934" actId="6549"/>
        <pc:sldMkLst>
          <pc:docMk/>
          <pc:sldMk cId="2512598359" sldId="1157"/>
        </pc:sldMkLst>
        <pc:spChg chg="mod">
          <ac:chgData name="Werner Kunz" userId="e4a801cdd77b3e8b" providerId="LiveId" clId="{BFF0FC85-B78F-4297-B33A-D7518163AB22}" dt="2022-11-04T10:27:49.387" v="2934" actId="6549"/>
          <ac:spMkLst>
            <pc:docMk/>
            <pc:sldMk cId="2512598359" sldId="1157"/>
            <ac:spMk id="10" creationId="{139BF270-C144-F3D8-23F9-6290BDF230D4}"/>
          </ac:spMkLst>
        </pc:spChg>
      </pc:sldChg>
      <pc:sldChg chg="modSp mod">
        <pc:chgData name="Werner Kunz" userId="e4a801cdd77b3e8b" providerId="LiveId" clId="{BFF0FC85-B78F-4297-B33A-D7518163AB22}" dt="2022-10-28T13:20:09.213" v="1318" actId="207"/>
        <pc:sldMkLst>
          <pc:docMk/>
          <pc:sldMk cId="3651074434" sldId="1158"/>
        </pc:sldMkLst>
        <pc:spChg chg="mod">
          <ac:chgData name="Werner Kunz" userId="e4a801cdd77b3e8b" providerId="LiveId" clId="{BFF0FC85-B78F-4297-B33A-D7518163AB22}" dt="2022-10-28T13:20:09.213" v="1318" actId="207"/>
          <ac:spMkLst>
            <pc:docMk/>
            <pc:sldMk cId="3651074434" sldId="1158"/>
            <ac:spMk id="10" creationId="{139BF270-C144-F3D8-23F9-6290BDF230D4}"/>
          </ac:spMkLst>
        </pc:spChg>
      </pc:sldChg>
      <pc:sldChg chg="addSp modSp mod modAnim">
        <pc:chgData name="Werner Kunz" userId="e4a801cdd77b3e8b" providerId="LiveId" clId="{BFF0FC85-B78F-4297-B33A-D7518163AB22}" dt="2022-10-28T13:38:59.957" v="1827" actId="1035"/>
        <pc:sldMkLst>
          <pc:docMk/>
          <pc:sldMk cId="3607561404" sldId="1163"/>
        </pc:sldMkLst>
        <pc:spChg chg="mod">
          <ac:chgData name="Werner Kunz" userId="e4a801cdd77b3e8b" providerId="LiveId" clId="{BFF0FC85-B78F-4297-B33A-D7518163AB22}" dt="2022-10-28T13:38:59.957" v="1827" actId="1035"/>
          <ac:spMkLst>
            <pc:docMk/>
            <pc:sldMk cId="3607561404" sldId="1163"/>
            <ac:spMk id="2" creationId="{2C572057-8E9F-DA18-C962-EAB342554765}"/>
          </ac:spMkLst>
        </pc:spChg>
        <pc:spChg chg="add mod">
          <ac:chgData name="Werner Kunz" userId="e4a801cdd77b3e8b" providerId="LiveId" clId="{BFF0FC85-B78F-4297-B33A-D7518163AB22}" dt="2022-10-28T13:37:39.927" v="1805" actId="1036"/>
          <ac:spMkLst>
            <pc:docMk/>
            <pc:sldMk cId="3607561404" sldId="1163"/>
            <ac:spMk id="3" creationId="{5BC80B9E-159A-44A7-7240-F1920128286D}"/>
          </ac:spMkLst>
        </pc:spChg>
        <pc:spChg chg="mod">
          <ac:chgData name="Werner Kunz" userId="e4a801cdd77b3e8b" providerId="LiveId" clId="{BFF0FC85-B78F-4297-B33A-D7518163AB22}" dt="2022-10-28T13:38:43.547" v="1825" actId="1036"/>
          <ac:spMkLst>
            <pc:docMk/>
            <pc:sldMk cId="3607561404" sldId="1163"/>
            <ac:spMk id="8" creationId="{00000000-0000-0000-0000-000000000000}"/>
          </ac:spMkLst>
        </pc:spChg>
      </pc:sldChg>
      <pc:sldChg chg="modSp mod modAnim">
        <pc:chgData name="Werner Kunz" userId="e4a801cdd77b3e8b" providerId="LiveId" clId="{BFF0FC85-B78F-4297-B33A-D7518163AB22}" dt="2022-10-28T13:42:41.317" v="1879"/>
        <pc:sldMkLst>
          <pc:docMk/>
          <pc:sldMk cId="399470324" sldId="1166"/>
        </pc:sldMkLst>
        <pc:spChg chg="mod">
          <ac:chgData name="Werner Kunz" userId="e4a801cdd77b3e8b" providerId="LiveId" clId="{BFF0FC85-B78F-4297-B33A-D7518163AB22}" dt="2022-10-28T13:41:14.972" v="1861" actId="1038"/>
          <ac:spMkLst>
            <pc:docMk/>
            <pc:sldMk cId="399470324" sldId="1166"/>
            <ac:spMk id="8" creationId="{00000000-0000-0000-0000-000000000000}"/>
          </ac:spMkLst>
        </pc:spChg>
        <pc:picChg chg="mod">
          <ac:chgData name="Werner Kunz" userId="e4a801cdd77b3e8b" providerId="LiveId" clId="{BFF0FC85-B78F-4297-B33A-D7518163AB22}" dt="2022-10-28T13:41:50.852" v="1878" actId="1038"/>
          <ac:picMkLst>
            <pc:docMk/>
            <pc:sldMk cId="399470324" sldId="1166"/>
            <ac:picMk id="4" creationId="{A462DCF8-E008-D1E7-0EC0-7AAF99FD1D3D}"/>
          </ac:picMkLst>
        </pc:picChg>
      </pc:sldChg>
      <pc:sldChg chg="addSp modSp mod">
        <pc:chgData name="Werner Kunz" userId="e4a801cdd77b3e8b" providerId="LiveId" clId="{BFF0FC85-B78F-4297-B33A-D7518163AB22}" dt="2022-11-04T10:08:29.753" v="2861" actId="20577"/>
        <pc:sldMkLst>
          <pc:docMk/>
          <pc:sldMk cId="909012079" sldId="1167"/>
        </pc:sldMkLst>
        <pc:spChg chg="mod">
          <ac:chgData name="Werner Kunz" userId="e4a801cdd77b3e8b" providerId="LiveId" clId="{BFF0FC85-B78F-4297-B33A-D7518163AB22}" dt="2022-11-04T10:08:14.353" v="2858" actId="1035"/>
          <ac:spMkLst>
            <pc:docMk/>
            <pc:sldMk cId="909012079" sldId="1167"/>
            <ac:spMk id="2" creationId="{94D185B3-EAC8-75FB-7927-45D34AC1FE0A}"/>
          </ac:spMkLst>
        </pc:spChg>
        <pc:spChg chg="add mod">
          <ac:chgData name="Werner Kunz" userId="e4a801cdd77b3e8b" providerId="LiveId" clId="{BFF0FC85-B78F-4297-B33A-D7518163AB22}" dt="2022-11-04T10:08:29.753" v="2861" actId="20577"/>
          <ac:spMkLst>
            <pc:docMk/>
            <pc:sldMk cId="909012079" sldId="1167"/>
            <ac:spMk id="3" creationId="{F328D401-C958-F9A0-091C-561C8E8C0069}"/>
          </ac:spMkLst>
        </pc:spChg>
      </pc:sldChg>
      <pc:sldChg chg="modSp mod">
        <pc:chgData name="Werner Kunz" userId="e4a801cdd77b3e8b" providerId="LiveId" clId="{BFF0FC85-B78F-4297-B33A-D7518163AB22}" dt="2022-10-19T14:09:58.016" v="380" actId="1037"/>
        <pc:sldMkLst>
          <pc:docMk/>
          <pc:sldMk cId="3647434992" sldId="1168"/>
        </pc:sldMkLst>
        <pc:spChg chg="mod">
          <ac:chgData name="Werner Kunz" userId="e4a801cdd77b3e8b" providerId="LiveId" clId="{BFF0FC85-B78F-4297-B33A-D7518163AB22}" dt="2022-10-19T14:09:58.016" v="380" actId="1037"/>
          <ac:spMkLst>
            <pc:docMk/>
            <pc:sldMk cId="3647434992" sldId="1168"/>
            <ac:spMk id="2" creationId="{94D185B3-EAC8-75FB-7927-45D34AC1FE0A}"/>
          </ac:spMkLst>
        </pc:spChg>
      </pc:sldChg>
      <pc:sldChg chg="modSp mod">
        <pc:chgData name="Werner Kunz" userId="e4a801cdd77b3e8b" providerId="LiveId" clId="{BFF0FC85-B78F-4297-B33A-D7518163AB22}" dt="2022-11-04T09:49:38.478" v="2681" actId="1076"/>
        <pc:sldMkLst>
          <pc:docMk/>
          <pc:sldMk cId="386365323" sldId="1169"/>
        </pc:sldMkLst>
        <pc:spChg chg="mod">
          <ac:chgData name="Werner Kunz" userId="e4a801cdd77b3e8b" providerId="LiveId" clId="{BFF0FC85-B78F-4297-B33A-D7518163AB22}" dt="2022-11-04T09:49:38.478" v="2681" actId="1076"/>
          <ac:spMkLst>
            <pc:docMk/>
            <pc:sldMk cId="386365323" sldId="1169"/>
            <ac:spMk id="2" creationId="{94D185B3-EAC8-75FB-7927-45D34AC1FE0A}"/>
          </ac:spMkLst>
        </pc:spChg>
      </pc:sldChg>
      <pc:sldChg chg="modSp mod">
        <pc:chgData name="Werner Kunz" userId="e4a801cdd77b3e8b" providerId="LiveId" clId="{BFF0FC85-B78F-4297-B33A-D7518163AB22}" dt="2022-10-19T14:13:26.902" v="430" actId="1035"/>
        <pc:sldMkLst>
          <pc:docMk/>
          <pc:sldMk cId="2069505362" sldId="1170"/>
        </pc:sldMkLst>
        <pc:spChg chg="mod">
          <ac:chgData name="Werner Kunz" userId="e4a801cdd77b3e8b" providerId="LiveId" clId="{BFF0FC85-B78F-4297-B33A-D7518163AB22}" dt="2022-10-19T14:13:26.902" v="430" actId="1035"/>
          <ac:spMkLst>
            <pc:docMk/>
            <pc:sldMk cId="2069505362" sldId="1170"/>
            <ac:spMk id="2" creationId="{94D185B3-EAC8-75FB-7927-45D34AC1FE0A}"/>
          </ac:spMkLst>
        </pc:spChg>
      </pc:sldChg>
      <pc:sldChg chg="modSp del mod">
        <pc:chgData name="Werner Kunz" userId="e4a801cdd77b3e8b" providerId="LiveId" clId="{BFF0FC85-B78F-4297-B33A-D7518163AB22}" dt="2022-10-28T14:52:55.381" v="2298" actId="2696"/>
        <pc:sldMkLst>
          <pc:docMk/>
          <pc:sldMk cId="1202458036" sldId="1173"/>
        </pc:sldMkLst>
        <pc:spChg chg="mod">
          <ac:chgData name="Werner Kunz" userId="e4a801cdd77b3e8b" providerId="LiveId" clId="{BFF0FC85-B78F-4297-B33A-D7518163AB22}" dt="2022-10-28T13:59:10.035" v="2125" actId="20577"/>
          <ac:spMkLst>
            <pc:docMk/>
            <pc:sldMk cId="1202458036" sldId="1173"/>
            <ac:spMk id="4" creationId="{9175CCEE-8A6F-2A64-DDAF-4B2279370F41}"/>
          </ac:spMkLst>
        </pc:spChg>
      </pc:sldChg>
      <pc:sldChg chg="add">
        <pc:chgData name="Werner Kunz" userId="e4a801cdd77b3e8b" providerId="LiveId" clId="{BFF0FC85-B78F-4297-B33A-D7518163AB22}" dt="2022-10-28T14:53:06.756" v="2299"/>
        <pc:sldMkLst>
          <pc:docMk/>
          <pc:sldMk cId="3189972129" sldId="1173"/>
        </pc:sldMkLst>
      </pc:sldChg>
      <pc:sldChg chg="modSp mod">
        <pc:chgData name="Werner Kunz" userId="e4a801cdd77b3e8b" providerId="LiveId" clId="{BFF0FC85-B78F-4297-B33A-D7518163AB22}" dt="2022-10-28T13:47:55.836" v="1916" actId="1036"/>
        <pc:sldMkLst>
          <pc:docMk/>
          <pc:sldMk cId="3078771554" sldId="1178"/>
        </pc:sldMkLst>
        <pc:spChg chg="mod">
          <ac:chgData name="Werner Kunz" userId="e4a801cdd77b3e8b" providerId="LiveId" clId="{BFF0FC85-B78F-4297-B33A-D7518163AB22}" dt="2022-10-28T13:47:55.836" v="1916" actId="1036"/>
          <ac:spMkLst>
            <pc:docMk/>
            <pc:sldMk cId="3078771554" sldId="1178"/>
            <ac:spMk id="8" creationId="{00000000-0000-0000-0000-000000000000}"/>
          </ac:spMkLst>
        </pc:spChg>
      </pc:sldChg>
      <pc:sldChg chg="addSp modSp mod">
        <pc:chgData name="Werner Kunz" userId="e4a801cdd77b3e8b" providerId="LiveId" clId="{BFF0FC85-B78F-4297-B33A-D7518163AB22}" dt="2022-10-28T13:57:40.096" v="2123" actId="1036"/>
        <pc:sldMkLst>
          <pc:docMk/>
          <pc:sldMk cId="980325497" sldId="1179"/>
        </pc:sldMkLst>
        <pc:spChg chg="add mod">
          <ac:chgData name="Werner Kunz" userId="e4a801cdd77b3e8b" providerId="LiveId" clId="{BFF0FC85-B78F-4297-B33A-D7518163AB22}" dt="2022-10-28T13:57:33.621" v="2117" actId="1036"/>
          <ac:spMkLst>
            <pc:docMk/>
            <pc:sldMk cId="980325497" sldId="1179"/>
            <ac:spMk id="2" creationId="{5F01E38B-F4E4-9503-9DEC-C4FA67DDE014}"/>
          </ac:spMkLst>
        </pc:spChg>
        <pc:spChg chg="mod">
          <ac:chgData name="Werner Kunz" userId="e4a801cdd77b3e8b" providerId="LiveId" clId="{BFF0FC85-B78F-4297-B33A-D7518163AB22}" dt="2022-10-28T13:57:40.096" v="2123" actId="1036"/>
          <ac:spMkLst>
            <pc:docMk/>
            <pc:sldMk cId="980325497" sldId="1179"/>
            <ac:spMk id="8" creationId="{00000000-0000-0000-0000-000000000000}"/>
          </ac:spMkLst>
        </pc:spChg>
      </pc:sldChg>
      <pc:sldChg chg="modSp del mod">
        <pc:chgData name="Werner Kunz" userId="e4a801cdd77b3e8b" providerId="LiveId" clId="{BFF0FC85-B78F-4297-B33A-D7518163AB22}" dt="2022-10-28T14:52:55.381" v="2298" actId="2696"/>
        <pc:sldMkLst>
          <pc:docMk/>
          <pc:sldMk cId="407502431" sldId="1180"/>
        </pc:sldMkLst>
        <pc:spChg chg="mod">
          <ac:chgData name="Werner Kunz" userId="e4a801cdd77b3e8b" providerId="LiveId" clId="{BFF0FC85-B78F-4297-B33A-D7518163AB22}" dt="2022-10-28T14:52:32.552" v="2297" actId="113"/>
          <ac:spMkLst>
            <pc:docMk/>
            <pc:sldMk cId="407502431" sldId="1180"/>
            <ac:spMk id="8" creationId="{00000000-0000-0000-0000-000000000000}"/>
          </ac:spMkLst>
        </pc:spChg>
      </pc:sldChg>
      <pc:sldChg chg="add">
        <pc:chgData name="Werner Kunz" userId="e4a801cdd77b3e8b" providerId="LiveId" clId="{BFF0FC85-B78F-4297-B33A-D7518163AB22}" dt="2022-10-28T14:53:06.756" v="2299"/>
        <pc:sldMkLst>
          <pc:docMk/>
          <pc:sldMk cId="746997985" sldId="1180"/>
        </pc:sldMkLst>
      </pc:sldChg>
      <pc:sldChg chg="modSp mod">
        <pc:chgData name="Werner Kunz" userId="e4a801cdd77b3e8b" providerId="LiveId" clId="{BFF0FC85-B78F-4297-B33A-D7518163AB22}" dt="2022-10-19T14:15:31.800" v="472" actId="1076"/>
        <pc:sldMkLst>
          <pc:docMk/>
          <pc:sldMk cId="1534725005" sldId="1189"/>
        </pc:sldMkLst>
        <pc:spChg chg="mod">
          <ac:chgData name="Werner Kunz" userId="e4a801cdd77b3e8b" providerId="LiveId" clId="{BFF0FC85-B78F-4297-B33A-D7518163AB22}" dt="2022-10-19T14:15:31.800" v="472" actId="1076"/>
          <ac:spMkLst>
            <pc:docMk/>
            <pc:sldMk cId="1534725005" sldId="1189"/>
            <ac:spMk id="2" creationId="{94D185B3-EAC8-75FB-7927-45D34AC1FE0A}"/>
          </ac:spMkLst>
        </pc:spChg>
      </pc:sldChg>
      <pc:sldChg chg="del">
        <pc:chgData name="Werner Kunz" userId="e4a801cdd77b3e8b" providerId="LiveId" clId="{BFF0FC85-B78F-4297-B33A-D7518163AB22}" dt="2022-11-04T10:12:15.160" v="2917" actId="2696"/>
        <pc:sldMkLst>
          <pc:docMk/>
          <pc:sldMk cId="331131264" sldId="1190"/>
        </pc:sldMkLst>
      </pc:sldChg>
      <pc:sldChg chg="add del">
        <pc:chgData name="Werner Kunz" userId="e4a801cdd77b3e8b" providerId="LiveId" clId="{BFF0FC85-B78F-4297-B33A-D7518163AB22}" dt="2022-11-04T10:12:55.712" v="2919" actId="47"/>
        <pc:sldMkLst>
          <pc:docMk/>
          <pc:sldMk cId="4222038108" sldId="1190"/>
        </pc:sldMkLst>
      </pc:sldChg>
      <pc:sldChg chg="addSp delSp modSp add mod ord setBg">
        <pc:chgData name="Werner Kunz" userId="e4a801cdd77b3e8b" providerId="LiveId" clId="{BFF0FC85-B78F-4297-B33A-D7518163AB22}" dt="2022-10-28T15:47:13.947" v="2511" actId="313"/>
        <pc:sldMkLst>
          <pc:docMk/>
          <pc:sldMk cId="2157379048" sldId="1191"/>
        </pc:sldMkLst>
        <pc:spChg chg="add del mod">
          <ac:chgData name="Werner Kunz" userId="e4a801cdd77b3e8b" providerId="LiveId" clId="{BFF0FC85-B78F-4297-B33A-D7518163AB22}" dt="2022-10-28T15:38:48.197" v="2475" actId="478"/>
          <ac:spMkLst>
            <pc:docMk/>
            <pc:sldMk cId="2157379048" sldId="1191"/>
            <ac:spMk id="2" creationId="{78CA08B6-07CA-778D-1179-79F07893FD62}"/>
          </ac:spMkLst>
        </pc:spChg>
        <pc:spChg chg="mod">
          <ac:chgData name="Werner Kunz" userId="e4a801cdd77b3e8b" providerId="LiveId" clId="{BFF0FC85-B78F-4297-B33A-D7518163AB22}" dt="2022-10-28T15:47:13.947" v="2511" actId="313"/>
          <ac:spMkLst>
            <pc:docMk/>
            <pc:sldMk cId="2157379048" sldId="1191"/>
            <ac:spMk id="4" creationId="{A75CFA99-1AD2-A0BA-4477-87ED6C21C195}"/>
          </ac:spMkLst>
        </pc:spChg>
        <pc:picChg chg="add mod">
          <ac:chgData name="Werner Kunz" userId="e4a801cdd77b3e8b" providerId="LiveId" clId="{BFF0FC85-B78F-4297-B33A-D7518163AB22}" dt="2022-10-28T15:39:21.048" v="2486" actId="1035"/>
          <ac:picMkLst>
            <pc:docMk/>
            <pc:sldMk cId="2157379048" sldId="1191"/>
            <ac:picMk id="5" creationId="{B864C44B-7714-182F-7283-0DC7B18972AA}"/>
          </ac:picMkLst>
        </pc:picChg>
      </pc:sldChg>
      <pc:sldChg chg="add del">
        <pc:chgData name="Werner Kunz" userId="e4a801cdd77b3e8b" providerId="LiveId" clId="{BFF0FC85-B78F-4297-B33A-D7518163AB22}" dt="2022-10-19T13:57:10.829" v="230" actId="47"/>
        <pc:sldMkLst>
          <pc:docMk/>
          <pc:sldMk cId="390830897" sldId="1192"/>
        </pc:sldMkLst>
      </pc:sldChg>
      <pc:sldChg chg="modSp add mod">
        <pc:chgData name="Werner Kunz" userId="e4a801cdd77b3e8b" providerId="LiveId" clId="{BFF0FC85-B78F-4297-B33A-D7518163AB22}" dt="2022-11-04T12:53:40.475" v="3436" actId="20577"/>
        <pc:sldMkLst>
          <pc:docMk/>
          <pc:sldMk cId="1598391989" sldId="1193"/>
        </pc:sldMkLst>
        <pc:spChg chg="mod">
          <ac:chgData name="Werner Kunz" userId="e4a801cdd77b3e8b" providerId="LiveId" clId="{BFF0FC85-B78F-4297-B33A-D7518163AB22}" dt="2022-11-04T12:53:40.475" v="3436" actId="20577"/>
          <ac:spMkLst>
            <pc:docMk/>
            <pc:sldMk cId="1598391989" sldId="1193"/>
            <ac:spMk id="2" creationId="{622A1D86-069C-A3BE-51DD-6ADFD5464DB9}"/>
          </ac:spMkLst>
        </pc:spChg>
        <pc:spChg chg="mod">
          <ac:chgData name="Werner Kunz" userId="e4a801cdd77b3e8b" providerId="LiveId" clId="{BFF0FC85-B78F-4297-B33A-D7518163AB22}" dt="2022-10-19T13:40:02.803" v="80" actId="207"/>
          <ac:spMkLst>
            <pc:docMk/>
            <pc:sldMk cId="1598391989" sldId="1193"/>
            <ac:spMk id="4" creationId="{A75CFA99-1AD2-A0BA-4477-87ED6C21C195}"/>
          </ac:spMkLst>
        </pc:spChg>
      </pc:sldChg>
      <pc:sldChg chg="delSp modSp add mod">
        <pc:chgData name="Werner Kunz" userId="e4a801cdd77b3e8b" providerId="LiveId" clId="{BFF0FC85-B78F-4297-B33A-D7518163AB22}" dt="2022-10-19T13:49:09.893" v="160" actId="1036"/>
        <pc:sldMkLst>
          <pc:docMk/>
          <pc:sldMk cId="3911402858" sldId="1194"/>
        </pc:sldMkLst>
        <pc:spChg chg="mod">
          <ac:chgData name="Werner Kunz" userId="e4a801cdd77b3e8b" providerId="LiveId" clId="{BFF0FC85-B78F-4297-B33A-D7518163AB22}" dt="2022-10-19T13:49:09.893" v="160" actId="1036"/>
          <ac:spMkLst>
            <pc:docMk/>
            <pc:sldMk cId="3911402858" sldId="1194"/>
            <ac:spMk id="2" creationId="{622A1D86-069C-A3BE-51DD-6ADFD5464DB9}"/>
          </ac:spMkLst>
        </pc:spChg>
        <pc:spChg chg="del mod">
          <ac:chgData name="Werner Kunz" userId="e4a801cdd77b3e8b" providerId="LiveId" clId="{BFF0FC85-B78F-4297-B33A-D7518163AB22}" dt="2022-10-19T13:48:56.591" v="150" actId="478"/>
          <ac:spMkLst>
            <pc:docMk/>
            <pc:sldMk cId="3911402858" sldId="1194"/>
            <ac:spMk id="4" creationId="{A75CFA99-1AD2-A0BA-4477-87ED6C21C195}"/>
          </ac:spMkLst>
        </pc:spChg>
      </pc:sldChg>
      <pc:sldChg chg="delSp modSp add mod">
        <pc:chgData name="Werner Kunz" userId="e4a801cdd77b3e8b" providerId="LiveId" clId="{BFF0FC85-B78F-4297-B33A-D7518163AB22}" dt="2022-10-19T14:19:14.622" v="502" actId="20577"/>
        <pc:sldMkLst>
          <pc:docMk/>
          <pc:sldMk cId="1892560259" sldId="1195"/>
        </pc:sldMkLst>
        <pc:spChg chg="mod">
          <ac:chgData name="Werner Kunz" userId="e4a801cdd77b3e8b" providerId="LiveId" clId="{BFF0FC85-B78F-4297-B33A-D7518163AB22}" dt="2022-10-19T14:19:14.622" v="502" actId="20577"/>
          <ac:spMkLst>
            <pc:docMk/>
            <pc:sldMk cId="1892560259" sldId="1195"/>
            <ac:spMk id="2" creationId="{EE700178-07D9-9D6F-E53F-D6E5ADB2186A}"/>
          </ac:spMkLst>
        </pc:spChg>
        <pc:spChg chg="del mod">
          <ac:chgData name="Werner Kunz" userId="e4a801cdd77b3e8b" providerId="LiveId" clId="{BFF0FC85-B78F-4297-B33A-D7518163AB22}" dt="2022-10-19T14:06:13.469" v="368" actId="478"/>
          <ac:spMkLst>
            <pc:docMk/>
            <pc:sldMk cId="1892560259" sldId="1195"/>
            <ac:spMk id="3" creationId="{77DF87FE-10A8-828F-DE2D-5D107CED2B33}"/>
          </ac:spMkLst>
        </pc:spChg>
      </pc:sldChg>
      <pc:sldChg chg="new">
        <pc:chgData name="Werner Kunz" userId="e4a801cdd77b3e8b" providerId="LiveId" clId="{BFF0FC85-B78F-4297-B33A-D7518163AB22}" dt="2022-10-19T14:06:48.608" v="372" actId="680"/>
        <pc:sldMkLst>
          <pc:docMk/>
          <pc:sldMk cId="3810970643" sldId="1196"/>
        </pc:sldMkLst>
      </pc:sldChg>
      <pc:sldChg chg="modSp add mod">
        <pc:chgData name="Werner Kunz" userId="e4a801cdd77b3e8b" providerId="LiveId" clId="{BFF0FC85-B78F-4297-B33A-D7518163AB22}" dt="2022-10-19T14:12:45.004" v="415" actId="1038"/>
        <pc:sldMkLst>
          <pc:docMk/>
          <pc:sldMk cId="103590730" sldId="1197"/>
        </pc:sldMkLst>
        <pc:spChg chg="mod">
          <ac:chgData name="Werner Kunz" userId="e4a801cdd77b3e8b" providerId="LiveId" clId="{BFF0FC85-B78F-4297-B33A-D7518163AB22}" dt="2022-10-19T14:12:45.004" v="415" actId="1038"/>
          <ac:spMkLst>
            <pc:docMk/>
            <pc:sldMk cId="103590730" sldId="1197"/>
            <ac:spMk id="2" creationId="{94D185B3-EAC8-75FB-7927-45D34AC1FE0A}"/>
          </ac:spMkLst>
        </pc:spChg>
      </pc:sldChg>
      <pc:sldChg chg="modSp add mod">
        <pc:chgData name="Werner Kunz" userId="e4a801cdd77b3e8b" providerId="LiveId" clId="{BFF0FC85-B78F-4297-B33A-D7518163AB22}" dt="2022-10-19T14:14:47.930" v="469" actId="1076"/>
        <pc:sldMkLst>
          <pc:docMk/>
          <pc:sldMk cId="723510105" sldId="1198"/>
        </pc:sldMkLst>
        <pc:spChg chg="mod">
          <ac:chgData name="Werner Kunz" userId="e4a801cdd77b3e8b" providerId="LiveId" clId="{BFF0FC85-B78F-4297-B33A-D7518163AB22}" dt="2022-10-19T14:14:47.930" v="469" actId="1076"/>
          <ac:spMkLst>
            <pc:docMk/>
            <pc:sldMk cId="723510105" sldId="1198"/>
            <ac:spMk id="2" creationId="{94D185B3-EAC8-75FB-7927-45D34AC1FE0A}"/>
          </ac:spMkLst>
        </pc:spChg>
      </pc:sldChg>
      <pc:sldChg chg="modSp add mod">
        <pc:chgData name="Werner Kunz" userId="e4a801cdd77b3e8b" providerId="LiveId" clId="{BFF0FC85-B78F-4297-B33A-D7518163AB22}" dt="2022-10-19T14:17:35.490" v="495" actId="1076"/>
        <pc:sldMkLst>
          <pc:docMk/>
          <pc:sldMk cId="2054847246" sldId="1199"/>
        </pc:sldMkLst>
        <pc:spChg chg="mod">
          <ac:chgData name="Werner Kunz" userId="e4a801cdd77b3e8b" providerId="LiveId" clId="{BFF0FC85-B78F-4297-B33A-D7518163AB22}" dt="2022-10-19T14:17:35.490" v="495" actId="1076"/>
          <ac:spMkLst>
            <pc:docMk/>
            <pc:sldMk cId="2054847246" sldId="1199"/>
            <ac:spMk id="2" creationId="{94D185B3-EAC8-75FB-7927-45D34AC1FE0A}"/>
          </ac:spMkLst>
        </pc:spChg>
      </pc:sldChg>
      <pc:sldChg chg="modSp add mod">
        <pc:chgData name="Werner Kunz" userId="e4a801cdd77b3e8b" providerId="LiveId" clId="{BFF0FC85-B78F-4297-B33A-D7518163AB22}" dt="2022-10-19T14:18:11.361" v="501" actId="20577"/>
        <pc:sldMkLst>
          <pc:docMk/>
          <pc:sldMk cId="2882199823" sldId="1200"/>
        </pc:sldMkLst>
        <pc:spChg chg="mod">
          <ac:chgData name="Werner Kunz" userId="e4a801cdd77b3e8b" providerId="LiveId" clId="{BFF0FC85-B78F-4297-B33A-D7518163AB22}" dt="2022-10-19T14:18:11.361" v="501" actId="20577"/>
          <ac:spMkLst>
            <pc:docMk/>
            <pc:sldMk cId="2882199823" sldId="1200"/>
            <ac:spMk id="2" creationId="{94D185B3-EAC8-75FB-7927-45D34AC1FE0A}"/>
          </ac:spMkLst>
        </pc:spChg>
      </pc:sldChg>
      <pc:sldChg chg="modSp add mod">
        <pc:chgData name="Werner Kunz" userId="e4a801cdd77b3e8b" providerId="LiveId" clId="{BFF0FC85-B78F-4297-B33A-D7518163AB22}" dt="2022-10-19T14:20:00.995" v="513" actId="20577"/>
        <pc:sldMkLst>
          <pc:docMk/>
          <pc:sldMk cId="373790549" sldId="1201"/>
        </pc:sldMkLst>
        <pc:spChg chg="mod">
          <ac:chgData name="Werner Kunz" userId="e4a801cdd77b3e8b" providerId="LiveId" clId="{BFF0FC85-B78F-4297-B33A-D7518163AB22}" dt="2022-10-19T14:20:00.995" v="513" actId="20577"/>
          <ac:spMkLst>
            <pc:docMk/>
            <pc:sldMk cId="373790549" sldId="1201"/>
            <ac:spMk id="2" creationId="{94D185B3-EAC8-75FB-7927-45D34AC1FE0A}"/>
          </ac:spMkLst>
        </pc:spChg>
      </pc:sldChg>
      <pc:sldChg chg="addSp modSp add mod">
        <pc:chgData name="Werner Kunz" userId="e4a801cdd77b3e8b" providerId="LiveId" clId="{BFF0FC85-B78F-4297-B33A-D7518163AB22}" dt="2022-10-19T15:05:30.744" v="705" actId="6549"/>
        <pc:sldMkLst>
          <pc:docMk/>
          <pc:sldMk cId="1321993469" sldId="1202"/>
        </pc:sldMkLst>
        <pc:spChg chg="mod">
          <ac:chgData name="Werner Kunz" userId="e4a801cdd77b3e8b" providerId="LiveId" clId="{BFF0FC85-B78F-4297-B33A-D7518163AB22}" dt="2022-10-19T14:46:01.643" v="700" actId="1036"/>
          <ac:spMkLst>
            <pc:docMk/>
            <pc:sldMk cId="1321993469" sldId="1202"/>
            <ac:spMk id="2" creationId="{94D185B3-EAC8-75FB-7927-45D34AC1FE0A}"/>
          </ac:spMkLst>
        </pc:spChg>
        <pc:spChg chg="add mod">
          <ac:chgData name="Werner Kunz" userId="e4a801cdd77b3e8b" providerId="LiveId" clId="{BFF0FC85-B78F-4297-B33A-D7518163AB22}" dt="2022-10-19T15:05:30.744" v="705" actId="6549"/>
          <ac:spMkLst>
            <pc:docMk/>
            <pc:sldMk cId="1321993469" sldId="1202"/>
            <ac:spMk id="3" creationId="{9C9DBFFF-0F22-3616-5333-CF577FA31035}"/>
          </ac:spMkLst>
        </pc:spChg>
      </pc:sldChg>
      <pc:sldChg chg="modSp add mod">
        <pc:chgData name="Werner Kunz" userId="e4a801cdd77b3e8b" providerId="LiveId" clId="{BFF0FC85-B78F-4297-B33A-D7518163AB22}" dt="2022-10-19T15:29:34.030" v="964" actId="113"/>
        <pc:sldMkLst>
          <pc:docMk/>
          <pc:sldMk cId="1615051149" sldId="1203"/>
        </pc:sldMkLst>
        <pc:spChg chg="mod">
          <ac:chgData name="Werner Kunz" userId="e4a801cdd77b3e8b" providerId="LiveId" clId="{BFF0FC85-B78F-4297-B33A-D7518163AB22}" dt="2022-10-19T15:29:34.030" v="964" actId="113"/>
          <ac:spMkLst>
            <pc:docMk/>
            <pc:sldMk cId="1615051149" sldId="1203"/>
            <ac:spMk id="2" creationId="{94D185B3-EAC8-75FB-7927-45D34AC1FE0A}"/>
          </ac:spMkLst>
        </pc:spChg>
        <pc:spChg chg="mod">
          <ac:chgData name="Werner Kunz" userId="e4a801cdd77b3e8b" providerId="LiveId" clId="{BFF0FC85-B78F-4297-B33A-D7518163AB22}" dt="2022-10-19T15:29:04.480" v="960" actId="20577"/>
          <ac:spMkLst>
            <pc:docMk/>
            <pc:sldMk cId="1615051149" sldId="1203"/>
            <ac:spMk id="3" creationId="{9C9DBFFF-0F22-3616-5333-CF577FA31035}"/>
          </ac:spMkLst>
        </pc:spChg>
      </pc:sldChg>
      <pc:sldChg chg="ord">
        <pc:chgData name="Werner Kunz" userId="e4a801cdd77b3e8b" providerId="LiveId" clId="{BFF0FC85-B78F-4297-B33A-D7518163AB22}" dt="2022-11-04T12:37:05.007" v="3375"/>
        <pc:sldMkLst>
          <pc:docMk/>
          <pc:sldMk cId="3304920004" sldId="1211"/>
        </pc:sldMkLst>
      </pc:sldChg>
      <pc:sldChg chg="modSp add mod">
        <pc:chgData name="Werner Kunz" userId="e4a801cdd77b3e8b" providerId="LiveId" clId="{BFF0FC85-B78F-4297-B33A-D7518163AB22}" dt="2022-10-28T13:30:39.838" v="1572" actId="1035"/>
        <pc:sldMkLst>
          <pc:docMk/>
          <pc:sldMk cId="3025364928" sldId="1214"/>
        </pc:sldMkLst>
        <pc:spChg chg="mod">
          <ac:chgData name="Werner Kunz" userId="e4a801cdd77b3e8b" providerId="LiveId" clId="{BFF0FC85-B78F-4297-B33A-D7518163AB22}" dt="2022-10-28T13:30:39.838" v="1572" actId="1035"/>
          <ac:spMkLst>
            <pc:docMk/>
            <pc:sldMk cId="3025364928" sldId="1214"/>
            <ac:spMk id="2" creationId="{94D185B3-EAC8-75FB-7927-45D34AC1FE0A}"/>
          </ac:spMkLst>
        </pc:spChg>
      </pc:sldChg>
      <pc:sldChg chg="addSp delSp modSp add mod setBg">
        <pc:chgData name="Werner Kunz" userId="e4a801cdd77b3e8b" providerId="LiveId" clId="{BFF0FC85-B78F-4297-B33A-D7518163AB22}" dt="2022-10-28T14:40:48.277" v="2161"/>
        <pc:sldMkLst>
          <pc:docMk/>
          <pc:sldMk cId="1318046710" sldId="1215"/>
        </pc:sldMkLst>
        <pc:spChg chg="del mod">
          <ac:chgData name="Werner Kunz" userId="e4a801cdd77b3e8b" providerId="LiveId" clId="{BFF0FC85-B78F-4297-B33A-D7518163AB22}" dt="2022-10-28T14:05:26.645" v="2131" actId="478"/>
          <ac:spMkLst>
            <pc:docMk/>
            <pc:sldMk cId="1318046710" sldId="1215"/>
            <ac:spMk id="2" creationId="{5F01E38B-F4E4-9503-9DEC-C4FA67DDE014}"/>
          </ac:spMkLst>
        </pc:spChg>
        <pc:spChg chg="del mod">
          <ac:chgData name="Werner Kunz" userId="e4a801cdd77b3e8b" providerId="LiveId" clId="{BFF0FC85-B78F-4297-B33A-D7518163AB22}" dt="2022-10-28T14:13:36.619" v="2158" actId="478"/>
          <ac:spMkLst>
            <pc:docMk/>
            <pc:sldMk cId="1318046710" sldId="1215"/>
            <ac:spMk id="8" creationId="{00000000-0000-0000-0000-000000000000}"/>
          </ac:spMkLst>
        </pc:spChg>
        <pc:picChg chg="add mod ord">
          <ac:chgData name="Werner Kunz" userId="e4a801cdd77b3e8b" providerId="LiveId" clId="{BFF0FC85-B78F-4297-B33A-D7518163AB22}" dt="2022-10-28T14:01:52.289" v="2130" actId="167"/>
          <ac:picMkLst>
            <pc:docMk/>
            <pc:sldMk cId="1318046710" sldId="1215"/>
            <ac:picMk id="4" creationId="{A284680A-3CBE-5F7F-4D18-6B8ABA80D50A}"/>
          </ac:picMkLst>
        </pc:picChg>
        <pc:picChg chg="add mod">
          <ac:chgData name="Werner Kunz" userId="e4a801cdd77b3e8b" providerId="LiveId" clId="{BFF0FC85-B78F-4297-B33A-D7518163AB22}" dt="2022-10-28T14:13:02.355" v="2156" actId="1076"/>
          <ac:picMkLst>
            <pc:docMk/>
            <pc:sldMk cId="1318046710" sldId="1215"/>
            <ac:picMk id="9" creationId="{6D9B31BF-9429-A1E2-CAEF-11AD611833CF}"/>
          </ac:picMkLst>
        </pc:picChg>
        <pc:picChg chg="add mod">
          <ac:chgData name="Werner Kunz" userId="e4a801cdd77b3e8b" providerId="LiveId" clId="{BFF0FC85-B78F-4297-B33A-D7518163AB22}" dt="2022-10-28T14:13:07.007" v="2157" actId="1076"/>
          <ac:picMkLst>
            <pc:docMk/>
            <pc:sldMk cId="1318046710" sldId="1215"/>
            <ac:picMk id="13" creationId="{8EA731D9-C4D3-6C99-4A89-679031B9813F}"/>
          </ac:picMkLst>
        </pc:picChg>
        <pc:cxnChg chg="add mod">
          <ac:chgData name="Werner Kunz" userId="e4a801cdd77b3e8b" providerId="LiveId" clId="{BFF0FC85-B78F-4297-B33A-D7518163AB22}" dt="2022-10-28T14:12:49.045" v="2154" actId="14100"/>
          <ac:cxnSpMkLst>
            <pc:docMk/>
            <pc:sldMk cId="1318046710" sldId="1215"/>
            <ac:cxnSpMk id="6" creationId="{33C127E7-5A2F-4C97-558C-B165081BB47E}"/>
          </ac:cxnSpMkLst>
        </pc:cxnChg>
        <pc:cxnChg chg="add mod">
          <ac:chgData name="Werner Kunz" userId="e4a801cdd77b3e8b" providerId="LiveId" clId="{BFF0FC85-B78F-4297-B33A-D7518163AB22}" dt="2022-10-28T14:12:53.295" v="2155" actId="14100"/>
          <ac:cxnSpMkLst>
            <pc:docMk/>
            <pc:sldMk cId="1318046710" sldId="1215"/>
            <ac:cxnSpMk id="10" creationId="{DF5473B3-191E-E7FF-5C36-794E54610D89}"/>
          </ac:cxnSpMkLst>
        </pc:cxnChg>
        <pc:cxnChg chg="add mod">
          <ac:chgData name="Werner Kunz" userId="e4a801cdd77b3e8b" providerId="LiveId" clId="{BFF0FC85-B78F-4297-B33A-D7518163AB22}" dt="2022-10-28T14:12:43.095" v="2153" actId="14100"/>
          <ac:cxnSpMkLst>
            <pc:docMk/>
            <pc:sldMk cId="1318046710" sldId="1215"/>
            <ac:cxnSpMk id="16" creationId="{B9C4C210-1724-D53C-FB09-8B346EE82E16}"/>
          </ac:cxnSpMkLst>
        </pc:cxnChg>
        <pc:cxnChg chg="add mod">
          <ac:chgData name="Werner Kunz" userId="e4a801cdd77b3e8b" providerId="LiveId" clId="{BFF0FC85-B78F-4297-B33A-D7518163AB22}" dt="2022-10-28T14:12:38.428" v="2152" actId="14100"/>
          <ac:cxnSpMkLst>
            <pc:docMk/>
            <pc:sldMk cId="1318046710" sldId="1215"/>
            <ac:cxnSpMk id="18" creationId="{AA209A12-08B7-A243-E168-FB53E7F0CEC1}"/>
          </ac:cxnSpMkLst>
        </pc:cxnChg>
      </pc:sldChg>
      <pc:sldChg chg="addSp delSp modSp add mod setBg modAnim">
        <pc:chgData name="Werner Kunz" userId="e4a801cdd77b3e8b" providerId="LiveId" clId="{BFF0FC85-B78F-4297-B33A-D7518163AB22}" dt="2022-11-04T12:33:45.877" v="3373"/>
        <pc:sldMkLst>
          <pc:docMk/>
          <pc:sldMk cId="2215745315" sldId="1216"/>
        </pc:sldMkLst>
        <pc:picChg chg="add del mod">
          <ac:chgData name="Werner Kunz" userId="e4a801cdd77b3e8b" providerId="LiveId" clId="{BFF0FC85-B78F-4297-B33A-D7518163AB22}" dt="2022-10-28T14:43:08.369" v="2219" actId="478"/>
          <ac:picMkLst>
            <pc:docMk/>
            <pc:sldMk cId="2215745315" sldId="1216"/>
            <ac:picMk id="3" creationId="{6EA5EBAA-905B-40C4-63F6-F55A4D189FF9}"/>
          </ac:picMkLst>
        </pc:picChg>
        <pc:picChg chg="del">
          <ac:chgData name="Werner Kunz" userId="e4a801cdd77b3e8b" providerId="LiveId" clId="{BFF0FC85-B78F-4297-B33A-D7518163AB22}" dt="2022-10-28T14:40:31.007" v="2160" actId="478"/>
          <ac:picMkLst>
            <pc:docMk/>
            <pc:sldMk cId="2215745315" sldId="1216"/>
            <ac:picMk id="4" creationId="{A284680A-3CBE-5F7F-4D18-6B8ABA80D50A}"/>
          </ac:picMkLst>
        </pc:picChg>
        <pc:picChg chg="add del mod">
          <ac:chgData name="Werner Kunz" userId="e4a801cdd77b3e8b" providerId="LiveId" clId="{BFF0FC85-B78F-4297-B33A-D7518163AB22}" dt="2022-10-28T14:44:58.542" v="2227" actId="478"/>
          <ac:picMkLst>
            <pc:docMk/>
            <pc:sldMk cId="2215745315" sldId="1216"/>
            <ac:picMk id="7" creationId="{D00A259F-55E7-2E90-A0D4-B488DF34B148}"/>
          </ac:picMkLst>
        </pc:picChg>
        <pc:picChg chg="del">
          <ac:chgData name="Werner Kunz" userId="e4a801cdd77b3e8b" providerId="LiveId" clId="{BFF0FC85-B78F-4297-B33A-D7518163AB22}" dt="2022-10-28T14:41:06.452" v="2162" actId="478"/>
          <ac:picMkLst>
            <pc:docMk/>
            <pc:sldMk cId="2215745315" sldId="1216"/>
            <ac:picMk id="9" creationId="{6D9B31BF-9429-A1E2-CAEF-11AD611833CF}"/>
          </ac:picMkLst>
        </pc:picChg>
        <pc:picChg chg="add del">
          <ac:chgData name="Werner Kunz" userId="e4a801cdd77b3e8b" providerId="LiveId" clId="{BFF0FC85-B78F-4297-B33A-D7518163AB22}" dt="2022-10-28T14:44:52.822" v="2225" actId="478"/>
          <ac:picMkLst>
            <pc:docMk/>
            <pc:sldMk cId="2215745315" sldId="1216"/>
            <ac:picMk id="11" creationId="{ACDA08C4-5989-9D45-9802-12F6DAB0BBA1}"/>
          </ac:picMkLst>
        </pc:picChg>
        <pc:picChg chg="del">
          <ac:chgData name="Werner Kunz" userId="e4a801cdd77b3e8b" providerId="LiveId" clId="{BFF0FC85-B78F-4297-B33A-D7518163AB22}" dt="2022-10-28T14:41:06.452" v="2162" actId="478"/>
          <ac:picMkLst>
            <pc:docMk/>
            <pc:sldMk cId="2215745315" sldId="1216"/>
            <ac:picMk id="13" creationId="{8EA731D9-C4D3-6C99-4A89-679031B9813F}"/>
          </ac:picMkLst>
        </pc:picChg>
        <pc:picChg chg="add mod">
          <ac:chgData name="Werner Kunz" userId="e4a801cdd77b3e8b" providerId="LiveId" clId="{BFF0FC85-B78F-4297-B33A-D7518163AB22}" dt="2022-10-28T14:47:00.277" v="2261" actId="1038"/>
          <ac:picMkLst>
            <pc:docMk/>
            <pc:sldMk cId="2215745315" sldId="1216"/>
            <ac:picMk id="14" creationId="{1AD4D0DB-0BF8-BF9A-D615-96AD259E33C9}"/>
          </ac:picMkLst>
        </pc:picChg>
        <pc:picChg chg="add mod">
          <ac:chgData name="Werner Kunz" userId="e4a801cdd77b3e8b" providerId="LiveId" clId="{BFF0FC85-B78F-4297-B33A-D7518163AB22}" dt="2022-10-28T14:47:16.302" v="2264" actId="14100"/>
          <ac:picMkLst>
            <pc:docMk/>
            <pc:sldMk cId="2215745315" sldId="1216"/>
            <ac:picMk id="17" creationId="{9654FEB5-049B-4D26-1E83-08FC5FD4C6AF}"/>
          </ac:picMkLst>
        </pc:picChg>
        <pc:cxnChg chg="del">
          <ac:chgData name="Werner Kunz" userId="e4a801cdd77b3e8b" providerId="LiveId" clId="{BFF0FC85-B78F-4297-B33A-D7518163AB22}" dt="2022-10-28T14:41:06.452" v="2162" actId="478"/>
          <ac:cxnSpMkLst>
            <pc:docMk/>
            <pc:sldMk cId="2215745315" sldId="1216"/>
            <ac:cxnSpMk id="6" creationId="{33C127E7-5A2F-4C97-558C-B165081BB47E}"/>
          </ac:cxnSpMkLst>
        </pc:cxnChg>
        <pc:cxnChg chg="del">
          <ac:chgData name="Werner Kunz" userId="e4a801cdd77b3e8b" providerId="LiveId" clId="{BFF0FC85-B78F-4297-B33A-D7518163AB22}" dt="2022-10-28T14:41:06.452" v="2162" actId="478"/>
          <ac:cxnSpMkLst>
            <pc:docMk/>
            <pc:sldMk cId="2215745315" sldId="1216"/>
            <ac:cxnSpMk id="10" creationId="{DF5473B3-191E-E7FF-5C36-794E54610D89}"/>
          </ac:cxnSpMkLst>
        </pc:cxnChg>
        <pc:cxnChg chg="del">
          <ac:chgData name="Werner Kunz" userId="e4a801cdd77b3e8b" providerId="LiveId" clId="{BFF0FC85-B78F-4297-B33A-D7518163AB22}" dt="2022-10-28T14:41:06.452" v="2162" actId="478"/>
          <ac:cxnSpMkLst>
            <pc:docMk/>
            <pc:sldMk cId="2215745315" sldId="1216"/>
            <ac:cxnSpMk id="16" creationId="{B9C4C210-1724-D53C-FB09-8B346EE82E16}"/>
          </ac:cxnSpMkLst>
        </pc:cxnChg>
        <pc:cxnChg chg="del">
          <ac:chgData name="Werner Kunz" userId="e4a801cdd77b3e8b" providerId="LiveId" clId="{BFF0FC85-B78F-4297-B33A-D7518163AB22}" dt="2022-10-28T14:41:06.452" v="2162" actId="478"/>
          <ac:cxnSpMkLst>
            <pc:docMk/>
            <pc:sldMk cId="2215745315" sldId="1216"/>
            <ac:cxnSpMk id="18" creationId="{AA209A12-08B7-A243-E168-FB53E7F0CEC1}"/>
          </ac:cxnSpMkLst>
        </pc:cxnChg>
      </pc:sldChg>
      <pc:sldChg chg="addSp delSp modSp add mod">
        <pc:chgData name="Werner Kunz" userId="e4a801cdd77b3e8b" providerId="LiveId" clId="{BFF0FC85-B78F-4297-B33A-D7518163AB22}" dt="2022-10-28T14:50:30.982" v="2293" actId="1076"/>
        <pc:sldMkLst>
          <pc:docMk/>
          <pc:sldMk cId="3093472339" sldId="1217"/>
        </pc:sldMkLst>
        <pc:picChg chg="add mod ord">
          <ac:chgData name="Werner Kunz" userId="e4a801cdd77b3e8b" providerId="LiveId" clId="{BFF0FC85-B78F-4297-B33A-D7518163AB22}" dt="2022-10-28T14:50:09.222" v="2289" actId="1036"/>
          <ac:picMkLst>
            <pc:docMk/>
            <pc:sldMk cId="3093472339" sldId="1217"/>
            <ac:picMk id="3" creationId="{5CD89E88-2916-0810-7337-351953190305}"/>
          </ac:picMkLst>
        </pc:picChg>
        <pc:picChg chg="del">
          <ac:chgData name="Werner Kunz" userId="e4a801cdd77b3e8b" providerId="LiveId" clId="{BFF0FC85-B78F-4297-B33A-D7518163AB22}" dt="2022-10-28T14:49:00.966" v="2266" actId="478"/>
          <ac:picMkLst>
            <pc:docMk/>
            <pc:sldMk cId="3093472339" sldId="1217"/>
            <ac:picMk id="4" creationId="{A284680A-3CBE-5F7F-4D18-6B8ABA80D50A}"/>
          </ac:picMkLst>
        </pc:picChg>
        <pc:picChg chg="del">
          <ac:chgData name="Werner Kunz" userId="e4a801cdd77b3e8b" providerId="LiveId" clId="{BFF0FC85-B78F-4297-B33A-D7518163AB22}" dt="2022-10-28T14:49:37.542" v="2267" actId="478"/>
          <ac:picMkLst>
            <pc:docMk/>
            <pc:sldMk cId="3093472339" sldId="1217"/>
            <ac:picMk id="9" creationId="{6D9B31BF-9429-A1E2-CAEF-11AD611833CF}"/>
          </ac:picMkLst>
        </pc:picChg>
        <pc:picChg chg="mod">
          <ac:chgData name="Werner Kunz" userId="e4a801cdd77b3e8b" providerId="LiveId" clId="{BFF0FC85-B78F-4297-B33A-D7518163AB22}" dt="2022-10-28T14:50:30.982" v="2293" actId="1076"/>
          <ac:picMkLst>
            <pc:docMk/>
            <pc:sldMk cId="3093472339" sldId="1217"/>
            <ac:picMk id="13" creationId="{8EA731D9-C4D3-6C99-4A89-679031B9813F}"/>
          </ac:picMkLst>
        </pc:picChg>
        <pc:cxnChg chg="del">
          <ac:chgData name="Werner Kunz" userId="e4a801cdd77b3e8b" providerId="LiveId" clId="{BFF0FC85-B78F-4297-B33A-D7518163AB22}" dt="2022-10-28T14:49:37.542" v="2267" actId="478"/>
          <ac:cxnSpMkLst>
            <pc:docMk/>
            <pc:sldMk cId="3093472339" sldId="1217"/>
            <ac:cxnSpMk id="6" creationId="{33C127E7-5A2F-4C97-558C-B165081BB47E}"/>
          </ac:cxnSpMkLst>
        </pc:cxnChg>
        <pc:cxnChg chg="mod">
          <ac:chgData name="Werner Kunz" userId="e4a801cdd77b3e8b" providerId="LiveId" clId="{BFF0FC85-B78F-4297-B33A-D7518163AB22}" dt="2022-10-28T14:50:26.132" v="2292" actId="14100"/>
          <ac:cxnSpMkLst>
            <pc:docMk/>
            <pc:sldMk cId="3093472339" sldId="1217"/>
            <ac:cxnSpMk id="10" creationId="{DF5473B3-191E-E7FF-5C36-794E54610D89}"/>
          </ac:cxnSpMkLst>
        </pc:cxnChg>
        <pc:cxnChg chg="del">
          <ac:chgData name="Werner Kunz" userId="e4a801cdd77b3e8b" providerId="LiveId" clId="{BFF0FC85-B78F-4297-B33A-D7518163AB22}" dt="2022-10-28T14:49:37.542" v="2267" actId="478"/>
          <ac:cxnSpMkLst>
            <pc:docMk/>
            <pc:sldMk cId="3093472339" sldId="1217"/>
            <ac:cxnSpMk id="16" creationId="{B9C4C210-1724-D53C-FB09-8B346EE82E16}"/>
          </ac:cxnSpMkLst>
        </pc:cxnChg>
        <pc:cxnChg chg="del">
          <ac:chgData name="Werner Kunz" userId="e4a801cdd77b3e8b" providerId="LiveId" clId="{BFF0FC85-B78F-4297-B33A-D7518163AB22}" dt="2022-10-28T14:49:37.542" v="2267" actId="478"/>
          <ac:cxnSpMkLst>
            <pc:docMk/>
            <pc:sldMk cId="3093472339" sldId="1217"/>
            <ac:cxnSpMk id="18" creationId="{AA209A12-08B7-A243-E168-FB53E7F0CEC1}"/>
          </ac:cxnSpMkLst>
        </pc:cxnChg>
      </pc:sldChg>
      <pc:sldChg chg="addSp delSp modSp add del mod setBg">
        <pc:chgData name="Werner Kunz" userId="e4a801cdd77b3e8b" providerId="LiveId" clId="{BFF0FC85-B78F-4297-B33A-D7518163AB22}" dt="2022-10-28T15:38:01.848" v="2458" actId="47"/>
        <pc:sldMkLst>
          <pc:docMk/>
          <pc:sldMk cId="3696853259" sldId="1218"/>
        </pc:sldMkLst>
        <pc:spChg chg="del">
          <ac:chgData name="Werner Kunz" userId="e4a801cdd77b3e8b" providerId="LiveId" clId="{BFF0FC85-B78F-4297-B33A-D7518163AB22}" dt="2022-10-28T15:26:17.009" v="2376" actId="478"/>
          <ac:spMkLst>
            <pc:docMk/>
            <pc:sldMk cId="3696853259" sldId="1218"/>
            <ac:spMk id="2" creationId="{94D185B3-EAC8-75FB-7927-45D34AC1FE0A}"/>
          </ac:spMkLst>
        </pc:spChg>
        <pc:picChg chg="add del mod">
          <ac:chgData name="Werner Kunz" userId="e4a801cdd77b3e8b" providerId="LiveId" clId="{BFF0FC85-B78F-4297-B33A-D7518163AB22}" dt="2022-10-28T15:28:56.448" v="2383" actId="478"/>
          <ac:picMkLst>
            <pc:docMk/>
            <pc:sldMk cId="3696853259" sldId="1218"/>
            <ac:picMk id="3" creationId="{CF14B54E-A167-6954-01BE-F1AEE42389DA}"/>
          </ac:picMkLst>
        </pc:picChg>
        <pc:picChg chg="add mod">
          <ac:chgData name="Werner Kunz" userId="e4a801cdd77b3e8b" providerId="LiveId" clId="{BFF0FC85-B78F-4297-B33A-D7518163AB22}" dt="2022-10-28T15:29:27.998" v="2408" actId="1038"/>
          <ac:picMkLst>
            <pc:docMk/>
            <pc:sldMk cId="3696853259" sldId="1218"/>
            <ac:picMk id="5" creationId="{4282EB6F-389F-57DA-C634-8864088FBDF1}"/>
          </ac:picMkLst>
        </pc:picChg>
      </pc:sldChg>
      <pc:sldChg chg="add">
        <pc:chgData name="Werner Kunz" userId="e4a801cdd77b3e8b" providerId="LiveId" clId="{BFF0FC85-B78F-4297-B33A-D7518163AB22}" dt="2022-10-28T15:26:54.519" v="2382" actId="2890"/>
        <pc:sldMkLst>
          <pc:docMk/>
          <pc:sldMk cId="797243473" sldId="1219"/>
        </pc:sldMkLst>
      </pc:sldChg>
      <pc:sldChg chg="add setBg">
        <pc:chgData name="Werner Kunz" userId="e4a801cdd77b3e8b" providerId="LiveId" clId="{BFF0FC85-B78F-4297-B33A-D7518163AB22}" dt="2022-10-28T15:43:40.137" v="2499"/>
        <pc:sldMkLst>
          <pc:docMk/>
          <pc:sldMk cId="1582775218" sldId="1220"/>
        </pc:sldMkLst>
      </pc:sldChg>
      <pc:sldChg chg="delSp modSp add mod">
        <pc:chgData name="Werner Kunz" userId="e4a801cdd77b3e8b" providerId="LiveId" clId="{BFF0FC85-B78F-4297-B33A-D7518163AB22}" dt="2022-10-28T15:43:16.618" v="2498" actId="478"/>
        <pc:sldMkLst>
          <pc:docMk/>
          <pc:sldMk cId="3430984156" sldId="1221"/>
        </pc:sldMkLst>
        <pc:spChg chg="del mod">
          <ac:chgData name="Werner Kunz" userId="e4a801cdd77b3e8b" providerId="LiveId" clId="{BFF0FC85-B78F-4297-B33A-D7518163AB22}" dt="2022-10-28T15:42:39.757" v="2496" actId="478"/>
          <ac:spMkLst>
            <pc:docMk/>
            <pc:sldMk cId="3430984156" sldId="1221"/>
            <ac:spMk id="4" creationId="{A75CFA99-1AD2-A0BA-4477-87ED6C21C195}"/>
          </ac:spMkLst>
        </pc:spChg>
        <pc:picChg chg="del mod">
          <ac:chgData name="Werner Kunz" userId="e4a801cdd77b3e8b" providerId="LiveId" clId="{BFF0FC85-B78F-4297-B33A-D7518163AB22}" dt="2022-10-28T15:43:16.618" v="2498" actId="478"/>
          <ac:picMkLst>
            <pc:docMk/>
            <pc:sldMk cId="3430984156" sldId="1221"/>
            <ac:picMk id="5" creationId="{B864C44B-7714-182F-7283-0DC7B18972AA}"/>
          </ac:picMkLst>
        </pc:picChg>
      </pc:sldChg>
      <pc:sldChg chg="add">
        <pc:chgData name="Werner Kunz" userId="e4a801cdd77b3e8b" providerId="LiveId" clId="{BFF0FC85-B78F-4297-B33A-D7518163AB22}" dt="2022-10-28T15:43:48.052" v="2500" actId="2890"/>
        <pc:sldMkLst>
          <pc:docMk/>
          <pc:sldMk cId="2243144678" sldId="1222"/>
        </pc:sldMkLst>
      </pc:sldChg>
      <pc:sldChg chg="addSp delSp modSp add mod">
        <pc:chgData name="Werner Kunz" userId="e4a801cdd77b3e8b" providerId="LiveId" clId="{BFF0FC85-B78F-4297-B33A-D7518163AB22}" dt="2022-10-28T15:51:31.707" v="2606" actId="1035"/>
        <pc:sldMkLst>
          <pc:docMk/>
          <pc:sldMk cId="1220659563" sldId="1223"/>
        </pc:sldMkLst>
        <pc:spChg chg="mod">
          <ac:chgData name="Werner Kunz" userId="e4a801cdd77b3e8b" providerId="LiveId" clId="{BFF0FC85-B78F-4297-B33A-D7518163AB22}" dt="2022-10-28T15:51:31.707" v="2606" actId="1035"/>
          <ac:spMkLst>
            <pc:docMk/>
            <pc:sldMk cId="1220659563" sldId="1223"/>
            <ac:spMk id="4" creationId="{A75CFA99-1AD2-A0BA-4477-87ED6C21C195}"/>
          </ac:spMkLst>
        </pc:spChg>
        <pc:picChg chg="add del">
          <ac:chgData name="Werner Kunz" userId="e4a801cdd77b3e8b" providerId="LiveId" clId="{BFF0FC85-B78F-4297-B33A-D7518163AB22}" dt="2022-10-28T15:47:49.027" v="2515" actId="478"/>
          <ac:picMkLst>
            <pc:docMk/>
            <pc:sldMk cId="1220659563" sldId="1223"/>
            <ac:picMk id="3" creationId="{DFB8A683-B254-6384-9B45-A1D04E8EB3BF}"/>
          </ac:picMkLst>
        </pc:picChg>
        <pc:picChg chg="del">
          <ac:chgData name="Werner Kunz" userId="e4a801cdd77b3e8b" providerId="LiveId" clId="{BFF0FC85-B78F-4297-B33A-D7518163AB22}" dt="2022-10-28T15:48:42.663" v="2517" actId="478"/>
          <ac:picMkLst>
            <pc:docMk/>
            <pc:sldMk cId="1220659563" sldId="1223"/>
            <ac:picMk id="5" creationId="{B864C44B-7714-182F-7283-0DC7B18972AA}"/>
          </ac:picMkLst>
        </pc:picChg>
      </pc:sldChg>
      <pc:sldChg chg="modSp mod modAnim">
        <pc:chgData name="Werner Kunz" userId="e4a801cdd77b3e8b" providerId="LiveId" clId="{BFF0FC85-B78F-4297-B33A-D7518163AB22}" dt="2022-11-04T12:52:33.385" v="3434"/>
        <pc:sldMkLst>
          <pc:docMk/>
          <pc:sldMk cId="1652854655" sldId="1224"/>
        </pc:sldMkLst>
        <pc:spChg chg="mod">
          <ac:chgData name="Werner Kunz" userId="e4a801cdd77b3e8b" providerId="LiveId" clId="{BFF0FC85-B78F-4297-B33A-D7518163AB22}" dt="2022-11-04T12:52:22.535" v="3433" actId="20577"/>
          <ac:spMkLst>
            <pc:docMk/>
            <pc:sldMk cId="1652854655" sldId="1224"/>
            <ac:spMk id="2" creationId="{7A56EFD0-7AF2-7E21-6DFE-3EC660D960AE}"/>
          </ac:spMkLst>
        </pc:spChg>
      </pc:sldChg>
      <pc:sldChg chg="modSp mod">
        <pc:chgData name="Werner Kunz" userId="e4a801cdd77b3e8b" providerId="LiveId" clId="{BFF0FC85-B78F-4297-B33A-D7518163AB22}" dt="2022-11-04T12:37:40.857" v="3381" actId="1036"/>
        <pc:sldMkLst>
          <pc:docMk/>
          <pc:sldMk cId="2532607367" sldId="1226"/>
        </pc:sldMkLst>
        <pc:picChg chg="mod">
          <ac:chgData name="Werner Kunz" userId="e4a801cdd77b3e8b" providerId="LiveId" clId="{BFF0FC85-B78F-4297-B33A-D7518163AB22}" dt="2022-11-04T12:37:40.857" v="3381" actId="1036"/>
          <ac:picMkLst>
            <pc:docMk/>
            <pc:sldMk cId="2532607367" sldId="1226"/>
            <ac:picMk id="5" creationId="{0281DB0D-2C74-EE40-B0DC-00792525518F}"/>
          </ac:picMkLst>
        </pc:picChg>
      </pc:sldChg>
      <pc:sldChg chg="modSp mod">
        <pc:chgData name="Werner Kunz" userId="e4a801cdd77b3e8b" providerId="LiveId" clId="{BFF0FC85-B78F-4297-B33A-D7518163AB22}" dt="2022-11-04T10:02:09.979" v="2739" actId="20577"/>
        <pc:sldMkLst>
          <pc:docMk/>
          <pc:sldMk cId="1621911757" sldId="1228"/>
        </pc:sldMkLst>
        <pc:spChg chg="mod">
          <ac:chgData name="Werner Kunz" userId="e4a801cdd77b3e8b" providerId="LiveId" clId="{BFF0FC85-B78F-4297-B33A-D7518163AB22}" dt="2022-11-04T10:02:09.979" v="2739" actId="20577"/>
          <ac:spMkLst>
            <pc:docMk/>
            <pc:sldMk cId="1621911757" sldId="1228"/>
            <ac:spMk id="8" creationId="{00000000-0000-0000-0000-000000000000}"/>
          </ac:spMkLst>
        </pc:spChg>
      </pc:sldChg>
      <pc:sldChg chg="modSp mod">
        <pc:chgData name="Werner Kunz" userId="e4a801cdd77b3e8b" providerId="LiveId" clId="{BFF0FC85-B78F-4297-B33A-D7518163AB22}" dt="2022-11-04T10:28:16.638" v="2935" actId="20577"/>
        <pc:sldMkLst>
          <pc:docMk/>
          <pc:sldMk cId="2276028662" sldId="1229"/>
        </pc:sldMkLst>
        <pc:spChg chg="mod">
          <ac:chgData name="Werner Kunz" userId="e4a801cdd77b3e8b" providerId="LiveId" clId="{BFF0FC85-B78F-4297-B33A-D7518163AB22}" dt="2022-11-04T10:28:16.638" v="2935" actId="20577"/>
          <ac:spMkLst>
            <pc:docMk/>
            <pc:sldMk cId="2276028662" sldId="1229"/>
            <ac:spMk id="8" creationId="{00000000-0000-0000-0000-000000000000}"/>
          </ac:spMkLst>
        </pc:spChg>
      </pc:sldChg>
      <pc:sldChg chg="modSp mod">
        <pc:chgData name="Werner Kunz" userId="e4a801cdd77b3e8b" providerId="LiveId" clId="{BFF0FC85-B78F-4297-B33A-D7518163AB22}" dt="2022-11-04T10:29:09.612" v="2938" actId="1035"/>
        <pc:sldMkLst>
          <pc:docMk/>
          <pc:sldMk cId="2113046618" sldId="1230"/>
        </pc:sldMkLst>
        <pc:spChg chg="mod">
          <ac:chgData name="Werner Kunz" userId="e4a801cdd77b3e8b" providerId="LiveId" clId="{BFF0FC85-B78F-4297-B33A-D7518163AB22}" dt="2022-11-04T10:29:09.612" v="2938" actId="1035"/>
          <ac:spMkLst>
            <pc:docMk/>
            <pc:sldMk cId="2113046618" sldId="1230"/>
            <ac:spMk id="2" creationId="{9D5B15B4-205D-22EB-C86E-833EDF4280D1}"/>
          </ac:spMkLst>
        </pc:spChg>
        <pc:spChg chg="mod">
          <ac:chgData name="Werner Kunz" userId="e4a801cdd77b3e8b" providerId="LiveId" clId="{BFF0FC85-B78F-4297-B33A-D7518163AB22}" dt="2022-11-04T10:29:09.612" v="2938" actId="1035"/>
          <ac:spMkLst>
            <pc:docMk/>
            <pc:sldMk cId="2113046618" sldId="1230"/>
            <ac:spMk id="3" creationId="{B33A1A21-4C6A-BA56-8D61-8055032B64A0}"/>
          </ac:spMkLst>
        </pc:spChg>
        <pc:spChg chg="mod">
          <ac:chgData name="Werner Kunz" userId="e4a801cdd77b3e8b" providerId="LiveId" clId="{BFF0FC85-B78F-4297-B33A-D7518163AB22}" dt="2022-11-04T10:29:09.612" v="2938" actId="1035"/>
          <ac:spMkLst>
            <pc:docMk/>
            <pc:sldMk cId="2113046618" sldId="1230"/>
            <ac:spMk id="8" creationId="{00000000-0000-0000-0000-000000000000}"/>
          </ac:spMkLst>
        </pc:spChg>
      </pc:sldChg>
      <pc:sldChg chg="modSp mod">
        <pc:chgData name="Werner Kunz" userId="e4a801cdd77b3e8b" providerId="LiveId" clId="{BFF0FC85-B78F-4297-B33A-D7518163AB22}" dt="2022-11-04T10:35:29.097" v="3349" actId="313"/>
        <pc:sldMkLst>
          <pc:docMk/>
          <pc:sldMk cId="191801651" sldId="1231"/>
        </pc:sldMkLst>
        <pc:spChg chg="mod">
          <ac:chgData name="Werner Kunz" userId="e4a801cdd77b3e8b" providerId="LiveId" clId="{BFF0FC85-B78F-4297-B33A-D7518163AB22}" dt="2022-11-04T10:35:29.097" v="3349" actId="313"/>
          <ac:spMkLst>
            <pc:docMk/>
            <pc:sldMk cId="191801651" sldId="1231"/>
            <ac:spMk id="4" creationId="{A75CFA99-1AD2-A0BA-4477-87ED6C21C195}"/>
          </ac:spMkLst>
        </pc:spChg>
        <pc:picChg chg="mod">
          <ac:chgData name="Werner Kunz" userId="e4a801cdd77b3e8b" providerId="LiveId" clId="{BFF0FC85-B78F-4297-B33A-D7518163AB22}" dt="2022-11-04T10:30:40.547" v="2966" actId="1036"/>
          <ac:picMkLst>
            <pc:docMk/>
            <pc:sldMk cId="191801651" sldId="1231"/>
            <ac:picMk id="5" creationId="{B864C44B-7714-182F-7283-0DC7B18972AA}"/>
          </ac:picMkLst>
        </pc:picChg>
      </pc:sldChg>
      <pc:sldChg chg="addSp modSp mod modAnim">
        <pc:chgData name="Werner Kunz" userId="e4a801cdd77b3e8b" providerId="LiveId" clId="{BFF0FC85-B78F-4297-B33A-D7518163AB22}" dt="2022-11-04T10:37:31.287" v="3371" actId="6549"/>
        <pc:sldMkLst>
          <pc:docMk/>
          <pc:sldMk cId="1817241416" sldId="1232"/>
        </pc:sldMkLst>
        <pc:spChg chg="mod">
          <ac:chgData name="Werner Kunz" userId="e4a801cdd77b3e8b" providerId="LiveId" clId="{BFF0FC85-B78F-4297-B33A-D7518163AB22}" dt="2022-11-04T10:36:25.753" v="3365" actId="1035"/>
          <ac:spMkLst>
            <pc:docMk/>
            <pc:sldMk cId="1817241416" sldId="1232"/>
            <ac:spMk id="2" creationId="{9D5B15B4-205D-22EB-C86E-833EDF4280D1}"/>
          </ac:spMkLst>
        </pc:spChg>
        <pc:spChg chg="add mod">
          <ac:chgData name="Werner Kunz" userId="e4a801cdd77b3e8b" providerId="LiveId" clId="{BFF0FC85-B78F-4297-B33A-D7518163AB22}" dt="2022-11-04T10:35:49.607" v="3350" actId="20577"/>
          <ac:spMkLst>
            <pc:docMk/>
            <pc:sldMk cId="1817241416" sldId="1232"/>
            <ac:spMk id="3" creationId="{BD4B51D5-8E2D-7AC0-5422-0EC291AC742B}"/>
          </ac:spMkLst>
        </pc:spChg>
        <pc:spChg chg="mod">
          <ac:chgData name="Werner Kunz" userId="e4a801cdd77b3e8b" providerId="LiveId" clId="{BFF0FC85-B78F-4297-B33A-D7518163AB22}" dt="2022-11-04T10:37:31.287" v="3371" actId="6549"/>
          <ac:spMkLst>
            <pc:docMk/>
            <pc:sldMk cId="1817241416" sldId="1232"/>
            <ac:spMk id="8" creationId="{00000000-0000-0000-0000-000000000000}"/>
          </ac:spMkLst>
        </pc:spChg>
      </pc:sldChg>
      <pc:sldChg chg="modSp mod">
        <pc:chgData name="Werner Kunz" userId="e4a801cdd77b3e8b" providerId="LiveId" clId="{BFF0FC85-B78F-4297-B33A-D7518163AB22}" dt="2022-11-04T12:50:01.515" v="3428" actId="113"/>
        <pc:sldMkLst>
          <pc:docMk/>
          <pc:sldMk cId="1184699502" sldId="1234"/>
        </pc:sldMkLst>
        <pc:spChg chg="mod">
          <ac:chgData name="Werner Kunz" userId="e4a801cdd77b3e8b" providerId="LiveId" clId="{BFF0FC85-B78F-4297-B33A-D7518163AB22}" dt="2022-11-04T12:50:01.515" v="3428" actId="113"/>
          <ac:spMkLst>
            <pc:docMk/>
            <pc:sldMk cId="1184699502" sldId="1234"/>
            <ac:spMk id="4" creationId="{A32D7BB7-1428-34AE-138A-38F7EB9D1F5B}"/>
          </ac:spMkLst>
        </pc:spChg>
      </pc:sldChg>
      <pc:sldChg chg="modSp">
        <pc:chgData name="Werner Kunz" userId="e4a801cdd77b3e8b" providerId="LiveId" clId="{BFF0FC85-B78F-4297-B33A-D7518163AB22}" dt="2022-11-04T12:52:03.871" v="3429" actId="20577"/>
        <pc:sldMkLst>
          <pc:docMk/>
          <pc:sldMk cId="4182912869" sldId="1235"/>
        </pc:sldMkLst>
        <pc:spChg chg="mod">
          <ac:chgData name="Werner Kunz" userId="e4a801cdd77b3e8b" providerId="LiveId" clId="{BFF0FC85-B78F-4297-B33A-D7518163AB22}" dt="2022-11-04T12:52:03.871" v="3429" actId="20577"/>
          <ac:spMkLst>
            <pc:docMk/>
            <pc:sldMk cId="4182912869" sldId="1235"/>
            <ac:spMk id="4" creationId="{A75CFA99-1AD2-A0BA-4477-87ED6C21C195}"/>
          </ac:spMkLst>
        </pc:spChg>
      </pc:sldChg>
      <pc:sldChg chg="addSp delSp modSp add mod modAnim">
        <pc:chgData name="Werner Kunz" userId="e4a801cdd77b3e8b" providerId="LiveId" clId="{BFF0FC85-B78F-4297-B33A-D7518163AB22}" dt="2022-11-04T10:34:23.897" v="3214" actId="1036"/>
        <pc:sldMkLst>
          <pc:docMk/>
          <pc:sldMk cId="1520417341" sldId="1237"/>
        </pc:sldMkLst>
        <pc:spChg chg="add del mod">
          <ac:chgData name="Werner Kunz" userId="e4a801cdd77b3e8b" providerId="LiveId" clId="{BFF0FC85-B78F-4297-B33A-D7518163AB22}" dt="2022-11-04T10:33:47.847" v="3200" actId="21"/>
          <ac:spMkLst>
            <pc:docMk/>
            <pc:sldMk cId="1520417341" sldId="1237"/>
            <ac:spMk id="2" creationId="{2D3BBF8F-5314-DE72-D659-6D55E3BDF477}"/>
          </ac:spMkLst>
        </pc:spChg>
        <pc:spChg chg="add mod">
          <ac:chgData name="Werner Kunz" userId="e4a801cdd77b3e8b" providerId="LiveId" clId="{BFF0FC85-B78F-4297-B33A-D7518163AB22}" dt="2022-11-04T10:34:23.897" v="3214" actId="1036"/>
          <ac:spMkLst>
            <pc:docMk/>
            <pc:sldMk cId="1520417341" sldId="1237"/>
            <ac:spMk id="3" creationId="{FB990810-4738-6713-C790-E3DD22309D63}"/>
          </ac:spMkLst>
        </pc:spChg>
        <pc:spChg chg="mod">
          <ac:chgData name="Werner Kunz" userId="e4a801cdd77b3e8b" providerId="LiveId" clId="{BFF0FC85-B78F-4297-B33A-D7518163AB22}" dt="2022-11-04T10:34:23.897" v="3214" actId="1036"/>
          <ac:spMkLst>
            <pc:docMk/>
            <pc:sldMk cId="1520417341" sldId="1237"/>
            <ac:spMk id="4" creationId="{A75CFA99-1AD2-A0BA-4477-87ED6C21C195}"/>
          </ac:spMkLst>
        </pc:spChg>
        <pc:picChg chg="del">
          <ac:chgData name="Werner Kunz" userId="e4a801cdd77b3e8b" providerId="LiveId" clId="{BFF0FC85-B78F-4297-B33A-D7518163AB22}" dt="2022-11-04T10:30:49.959" v="2967" actId="478"/>
          <ac:picMkLst>
            <pc:docMk/>
            <pc:sldMk cId="1520417341" sldId="1237"/>
            <ac:picMk id="5" creationId="{B864C44B-7714-182F-7283-0DC7B18972AA}"/>
          </ac:picMkLst>
        </pc:picChg>
      </pc:sldChg>
      <pc:sldChg chg="add">
        <pc:chgData name="Werner Kunz" userId="e4a801cdd77b3e8b" providerId="LiveId" clId="{BFF0FC85-B78F-4297-B33A-D7518163AB22}" dt="2022-11-04T10:38:17.577" v="3372"/>
        <pc:sldMkLst>
          <pc:docMk/>
          <pc:sldMk cId="304614118" sldId="1238"/>
        </pc:sldMkLst>
      </pc:sldChg>
    </pc:docChg>
  </pc:docChgLst>
  <pc:docChgLst>
    <pc:chgData name="Werner Kunz" userId="e4a801cdd77b3e8b" providerId="LiveId" clId="{722F3698-D191-42FA-940F-535EE70B1365}"/>
    <pc:docChg chg="modSld">
      <pc:chgData name="Werner Kunz" userId="e4a801cdd77b3e8b" providerId="LiveId" clId="{722F3698-D191-42FA-940F-535EE70B1365}" dt="2023-01-17T01:36:30.853" v="12" actId="6549"/>
      <pc:docMkLst>
        <pc:docMk/>
      </pc:docMkLst>
      <pc:sldChg chg="modSp mod">
        <pc:chgData name="Werner Kunz" userId="e4a801cdd77b3e8b" providerId="LiveId" clId="{722F3698-D191-42FA-940F-535EE70B1365}" dt="2023-01-17T01:36:30.853" v="12" actId="6549"/>
        <pc:sldMkLst>
          <pc:docMk/>
          <pc:sldMk cId="3647434992" sldId="1168"/>
        </pc:sldMkLst>
        <pc:spChg chg="mod">
          <ac:chgData name="Werner Kunz" userId="e4a801cdd77b3e8b" providerId="LiveId" clId="{722F3698-D191-42FA-940F-535EE70B1365}" dt="2023-01-17T01:36:30.853" v="12" actId="6549"/>
          <ac:spMkLst>
            <pc:docMk/>
            <pc:sldMk cId="3647434992" sldId="1168"/>
            <ac:spMk id="2" creationId="{94D185B3-EAC8-75FB-7927-45D34AC1FE0A}"/>
          </ac:spMkLst>
        </pc:spChg>
      </pc:sldChg>
    </pc:docChg>
  </pc:docChgLst>
  <pc:docChgLst>
    <pc:chgData name="Werner Kunz" userId="e4a801cdd77b3e8b" providerId="LiveId" clId="{757A0040-716C-4392-9515-CCB565E02909}"/>
    <pc:docChg chg="undo redo custSel addSld delSld modSld sldOrd delMainMaster">
      <pc:chgData name="Werner Kunz" userId="e4a801cdd77b3e8b" providerId="LiveId" clId="{757A0040-716C-4392-9515-CCB565E02909}" dt="2022-11-02T20:29:48.212" v="9799" actId="1037"/>
      <pc:docMkLst>
        <pc:docMk/>
      </pc:docMkLst>
      <pc:sldChg chg="modSp add mod">
        <pc:chgData name="Werner Kunz" userId="e4a801cdd77b3e8b" providerId="LiveId" clId="{757A0040-716C-4392-9515-CCB565E02909}" dt="2022-11-02T11:56:26.369" v="8313" actId="20577"/>
        <pc:sldMkLst>
          <pc:docMk/>
          <pc:sldMk cId="0" sldId="258"/>
        </pc:sldMkLst>
        <pc:spChg chg="mod">
          <ac:chgData name="Werner Kunz" userId="e4a801cdd77b3e8b" providerId="LiveId" clId="{757A0040-716C-4392-9515-CCB565E02909}" dt="2022-11-02T11:56:26.369" v="8313" actId="20577"/>
          <ac:spMkLst>
            <pc:docMk/>
            <pc:sldMk cId="0" sldId="258"/>
            <ac:spMk id="4" creationId="{6836BF29-4416-F947-059D-9558BA394C55}"/>
          </ac:spMkLst>
        </pc:spChg>
      </pc:sldChg>
      <pc:sldChg chg="add">
        <pc:chgData name="Werner Kunz" userId="e4a801cdd77b3e8b" providerId="LiveId" clId="{757A0040-716C-4392-9515-CCB565E02909}" dt="2022-10-17T15:10:36.899" v="4252"/>
        <pc:sldMkLst>
          <pc:docMk/>
          <pc:sldMk cId="0" sldId="259"/>
        </pc:sldMkLst>
      </pc:sldChg>
      <pc:sldChg chg="addSp delSp modSp add mod setBg">
        <pc:chgData name="Werner Kunz" userId="e4a801cdd77b3e8b" providerId="LiveId" clId="{757A0040-716C-4392-9515-CCB565E02909}" dt="2022-10-17T13:55:40.378" v="3500"/>
        <pc:sldMkLst>
          <pc:docMk/>
          <pc:sldMk cId="1048236914" sldId="290"/>
        </pc:sldMkLst>
        <pc:spChg chg="mod">
          <ac:chgData name="Werner Kunz" userId="e4a801cdd77b3e8b" providerId="LiveId" clId="{757A0040-716C-4392-9515-CCB565E02909}" dt="2022-10-17T13:45:56.082" v="3329" actId="1076"/>
          <ac:spMkLst>
            <pc:docMk/>
            <pc:sldMk cId="1048236914" sldId="290"/>
            <ac:spMk id="3" creationId="{00000000-0000-0000-0000-000000000000}"/>
          </ac:spMkLst>
        </pc:spChg>
        <pc:spChg chg="del mod">
          <ac:chgData name="Werner Kunz" userId="e4a801cdd77b3e8b" providerId="LiveId" clId="{757A0040-716C-4392-9515-CCB565E02909}" dt="2022-10-17T13:41:16.055" v="3316" actId="478"/>
          <ac:spMkLst>
            <pc:docMk/>
            <pc:sldMk cId="1048236914" sldId="290"/>
            <ac:spMk id="5" creationId="{00000000-0000-0000-0000-000000000000}"/>
          </ac:spMkLst>
        </pc:spChg>
        <pc:spChg chg="add del mod">
          <ac:chgData name="Werner Kunz" userId="e4a801cdd77b3e8b" providerId="LiveId" clId="{757A0040-716C-4392-9515-CCB565E02909}" dt="2022-10-17T13:41:16.055" v="3316" actId="478"/>
          <ac:spMkLst>
            <pc:docMk/>
            <pc:sldMk cId="1048236914" sldId="290"/>
            <ac:spMk id="8" creationId="{A1FE3320-4115-4A2F-47A8-ABBC3FA8602A}"/>
          </ac:spMkLst>
        </pc:spChg>
        <pc:spChg chg="add mod">
          <ac:chgData name="Werner Kunz" userId="e4a801cdd77b3e8b" providerId="LiveId" clId="{757A0040-716C-4392-9515-CCB565E02909}" dt="2022-10-17T13:49:14.957" v="3378" actId="14100"/>
          <ac:spMkLst>
            <pc:docMk/>
            <pc:sldMk cId="1048236914" sldId="290"/>
            <ac:spMk id="16" creationId="{2FC4B2BE-4865-468D-E83F-D3A6E64A6178}"/>
          </ac:spMkLst>
        </pc:spChg>
        <pc:spChg chg="add mod">
          <ac:chgData name="Werner Kunz" userId="e4a801cdd77b3e8b" providerId="LiveId" clId="{757A0040-716C-4392-9515-CCB565E02909}" dt="2022-10-17T13:53:30.060" v="3461" actId="20577"/>
          <ac:spMkLst>
            <pc:docMk/>
            <pc:sldMk cId="1048236914" sldId="290"/>
            <ac:spMk id="19" creationId="{67D7E508-84A4-AEE3-3F6A-08320CBE6C4E}"/>
          </ac:spMkLst>
        </pc:spChg>
        <pc:spChg chg="del mod">
          <ac:chgData name="Werner Kunz" userId="e4a801cdd77b3e8b" providerId="LiveId" clId="{757A0040-716C-4392-9515-CCB565E02909}" dt="2022-10-17T13:38:39.191" v="3307" actId="478"/>
          <ac:spMkLst>
            <pc:docMk/>
            <pc:sldMk cId="1048236914" sldId="290"/>
            <ac:spMk id="23" creationId="{00000000-0000-0000-0000-000000000000}"/>
          </ac:spMkLst>
        </pc:spChg>
        <pc:spChg chg="add mod">
          <ac:chgData name="Werner Kunz" userId="e4a801cdd77b3e8b" providerId="LiveId" clId="{757A0040-716C-4392-9515-CCB565E02909}" dt="2022-10-17T13:55:27.451" v="3499" actId="1076"/>
          <ac:spMkLst>
            <pc:docMk/>
            <pc:sldMk cId="1048236914" sldId="290"/>
            <ac:spMk id="26" creationId="{3F480F93-A5BB-C46C-F5FB-3D6A2CF49A1A}"/>
          </ac:spMkLst>
        </pc:spChg>
        <pc:picChg chg="del">
          <ac:chgData name="Werner Kunz" userId="e4a801cdd77b3e8b" providerId="LiveId" clId="{757A0040-716C-4392-9515-CCB565E02909}" dt="2022-10-17T13:40:43.992" v="3313" actId="478"/>
          <ac:picMkLst>
            <pc:docMk/>
            <pc:sldMk cId="1048236914" sldId="290"/>
            <ac:picMk id="2" creationId="{00000000-0000-0000-0000-000000000000}"/>
          </ac:picMkLst>
        </pc:picChg>
        <pc:picChg chg="del mod ord">
          <ac:chgData name="Werner Kunz" userId="e4a801cdd77b3e8b" providerId="LiveId" clId="{757A0040-716C-4392-9515-CCB565E02909}" dt="2022-10-17T13:45:34.536" v="3323" actId="478"/>
          <ac:picMkLst>
            <pc:docMk/>
            <pc:sldMk cId="1048236914" sldId="290"/>
            <ac:picMk id="4" creationId="{00000000-0000-0000-0000-000000000000}"/>
          </ac:picMkLst>
        </pc:picChg>
        <pc:picChg chg="add del mod ord">
          <ac:chgData name="Werner Kunz" userId="e4a801cdd77b3e8b" providerId="LiveId" clId="{757A0040-716C-4392-9515-CCB565E02909}" dt="2022-10-17T13:45:35.943" v="3324" actId="478"/>
          <ac:picMkLst>
            <pc:docMk/>
            <pc:sldMk cId="1048236914" sldId="290"/>
            <ac:picMk id="10" creationId="{F3B3CA76-F60C-FF1F-CEE8-6C1DE7D16E63}"/>
          </ac:picMkLst>
        </pc:picChg>
        <pc:picChg chg="add mod">
          <ac:chgData name="Werner Kunz" userId="e4a801cdd77b3e8b" providerId="LiveId" clId="{757A0040-716C-4392-9515-CCB565E02909}" dt="2022-10-17T13:47:02.469" v="3342" actId="1035"/>
          <ac:picMkLst>
            <pc:docMk/>
            <pc:sldMk cId="1048236914" sldId="290"/>
            <ac:picMk id="12" creationId="{ABEAD3BC-5CB1-CBFE-BE8C-6E9AB70054A0}"/>
          </ac:picMkLst>
        </pc:picChg>
        <pc:picChg chg="add mod">
          <ac:chgData name="Werner Kunz" userId="e4a801cdd77b3e8b" providerId="LiveId" clId="{757A0040-716C-4392-9515-CCB565E02909}" dt="2022-10-17T13:47:07.748" v="3346" actId="1037"/>
          <ac:picMkLst>
            <pc:docMk/>
            <pc:sldMk cId="1048236914" sldId="290"/>
            <ac:picMk id="13" creationId="{5DCF09C6-9BEA-629E-4BFF-4293A0B38CE1}"/>
          </ac:picMkLst>
        </pc:picChg>
        <pc:cxnChg chg="mod ord">
          <ac:chgData name="Werner Kunz" userId="e4a801cdd77b3e8b" providerId="LiveId" clId="{757A0040-716C-4392-9515-CCB565E02909}" dt="2022-10-17T13:53:47.385" v="3465" actId="1036"/>
          <ac:cxnSpMkLst>
            <pc:docMk/>
            <pc:sldMk cId="1048236914" sldId="290"/>
            <ac:cxnSpMk id="7" creationId="{00000000-0000-0000-0000-000000000000}"/>
          </ac:cxnSpMkLst>
        </pc:cxnChg>
        <pc:cxnChg chg="mod ord">
          <ac:chgData name="Werner Kunz" userId="e4a801cdd77b3e8b" providerId="LiveId" clId="{757A0040-716C-4392-9515-CCB565E02909}" dt="2022-10-17T13:47:29.315" v="3350" actId="14100"/>
          <ac:cxnSpMkLst>
            <pc:docMk/>
            <pc:sldMk cId="1048236914" sldId="290"/>
            <ac:cxnSpMk id="11" creationId="{00000000-0000-0000-0000-000000000000}"/>
          </ac:cxnSpMkLst>
        </pc:cxnChg>
        <pc:cxnChg chg="add mod">
          <ac:chgData name="Werner Kunz" userId="e4a801cdd77b3e8b" providerId="LiveId" clId="{757A0040-716C-4392-9515-CCB565E02909}" dt="2022-10-17T13:52:50.929" v="3453" actId="14100"/>
          <ac:cxnSpMkLst>
            <pc:docMk/>
            <pc:sldMk cId="1048236914" sldId="290"/>
            <ac:cxnSpMk id="17" creationId="{2840209B-3391-E14D-85C2-6F9F41F04218}"/>
          </ac:cxnSpMkLst>
        </pc:cxnChg>
        <pc:cxnChg chg="add mod">
          <ac:chgData name="Werner Kunz" userId="e4a801cdd77b3e8b" providerId="LiveId" clId="{757A0040-716C-4392-9515-CCB565E02909}" dt="2022-10-17T13:53:55.513" v="3466" actId="14100"/>
          <ac:cxnSpMkLst>
            <pc:docMk/>
            <pc:sldMk cId="1048236914" sldId="290"/>
            <ac:cxnSpMk id="21" creationId="{E5E03BCD-1CC7-017E-0DCC-34CFD6DBC8F1}"/>
          </ac:cxnSpMkLst>
        </pc:cxnChg>
      </pc:sldChg>
      <pc:sldChg chg="del">
        <pc:chgData name="Werner Kunz" userId="e4a801cdd77b3e8b" providerId="LiveId" clId="{757A0040-716C-4392-9515-CCB565E02909}" dt="2022-10-17T15:01:30.541" v="4224" actId="47"/>
        <pc:sldMkLst>
          <pc:docMk/>
          <pc:sldMk cId="0" sldId="334"/>
        </pc:sldMkLst>
      </pc:sldChg>
      <pc:sldChg chg="del">
        <pc:chgData name="Werner Kunz" userId="e4a801cdd77b3e8b" providerId="LiveId" clId="{757A0040-716C-4392-9515-CCB565E02909}" dt="2022-10-17T15:01:30.541" v="4224" actId="47"/>
        <pc:sldMkLst>
          <pc:docMk/>
          <pc:sldMk cId="0" sldId="336"/>
        </pc:sldMkLst>
      </pc:sldChg>
      <pc:sldChg chg="del">
        <pc:chgData name="Werner Kunz" userId="e4a801cdd77b3e8b" providerId="LiveId" clId="{757A0040-716C-4392-9515-CCB565E02909}" dt="2022-10-17T15:01:30.541" v="4224" actId="47"/>
        <pc:sldMkLst>
          <pc:docMk/>
          <pc:sldMk cId="0" sldId="343"/>
        </pc:sldMkLst>
      </pc:sldChg>
      <pc:sldChg chg="addSp delSp modSp mod delAnim">
        <pc:chgData name="Werner Kunz" userId="e4a801cdd77b3e8b" providerId="LiveId" clId="{757A0040-716C-4392-9515-CCB565E02909}" dt="2022-10-17T15:37:22.525" v="4565" actId="255"/>
        <pc:sldMkLst>
          <pc:docMk/>
          <pc:sldMk cId="0" sldId="347"/>
        </pc:sldMkLst>
        <pc:spChg chg="add mod">
          <ac:chgData name="Werner Kunz" userId="e4a801cdd77b3e8b" providerId="LiveId" clId="{757A0040-716C-4392-9515-CCB565E02909}" dt="2022-10-17T15:36:48.909" v="4521" actId="1036"/>
          <ac:spMkLst>
            <pc:docMk/>
            <pc:sldMk cId="0" sldId="347"/>
            <ac:spMk id="2" creationId="{3BD84D84-4486-A105-2621-9A15656D8F9B}"/>
          </ac:spMkLst>
        </pc:spChg>
        <pc:spChg chg="del">
          <ac:chgData name="Werner Kunz" userId="e4a801cdd77b3e8b" providerId="LiveId" clId="{757A0040-716C-4392-9515-CCB565E02909}" dt="2022-10-16T10:28:15.532" v="5" actId="478"/>
          <ac:spMkLst>
            <pc:docMk/>
            <pc:sldMk cId="0" sldId="347"/>
            <ac:spMk id="4" creationId="{00000000-0000-0000-0000-000000000000}"/>
          </ac:spMkLst>
        </pc:spChg>
        <pc:spChg chg="mod">
          <ac:chgData name="Werner Kunz" userId="e4a801cdd77b3e8b" providerId="LiveId" clId="{757A0040-716C-4392-9515-CCB565E02909}" dt="2022-10-17T15:37:22.525" v="4565" actId="255"/>
          <ac:spMkLst>
            <pc:docMk/>
            <pc:sldMk cId="0" sldId="347"/>
            <ac:spMk id="33794" creationId="{00000000-0000-0000-0000-000000000000}"/>
          </ac:spMkLst>
        </pc:spChg>
        <pc:spChg chg="mod">
          <ac:chgData name="Werner Kunz" userId="e4a801cdd77b3e8b" providerId="LiveId" clId="{757A0040-716C-4392-9515-CCB565E02909}" dt="2022-10-17T15:36:48.909" v="4521" actId="1036"/>
          <ac:spMkLst>
            <pc:docMk/>
            <pc:sldMk cId="0" sldId="347"/>
            <ac:spMk id="33795" creationId="{00000000-0000-0000-0000-000000000000}"/>
          </ac:spMkLst>
        </pc:spChg>
      </pc:sldChg>
      <pc:sldChg chg="del">
        <pc:chgData name="Werner Kunz" userId="e4a801cdd77b3e8b" providerId="LiveId" clId="{757A0040-716C-4392-9515-CCB565E02909}" dt="2022-10-17T14:59:57.294" v="4221" actId="47"/>
        <pc:sldMkLst>
          <pc:docMk/>
          <pc:sldMk cId="0" sldId="357"/>
        </pc:sldMkLst>
      </pc:sldChg>
      <pc:sldChg chg="del">
        <pc:chgData name="Werner Kunz" userId="e4a801cdd77b3e8b" providerId="LiveId" clId="{757A0040-716C-4392-9515-CCB565E02909}" dt="2022-10-17T14:59:57.294" v="4221" actId="47"/>
        <pc:sldMkLst>
          <pc:docMk/>
          <pc:sldMk cId="0" sldId="358"/>
        </pc:sldMkLst>
      </pc:sldChg>
      <pc:sldChg chg="del">
        <pc:chgData name="Werner Kunz" userId="e4a801cdd77b3e8b" providerId="LiveId" clId="{757A0040-716C-4392-9515-CCB565E02909}" dt="2022-10-17T14:59:57.294" v="4221" actId="47"/>
        <pc:sldMkLst>
          <pc:docMk/>
          <pc:sldMk cId="0" sldId="362"/>
        </pc:sldMkLst>
      </pc:sldChg>
      <pc:sldChg chg="del">
        <pc:chgData name="Werner Kunz" userId="e4a801cdd77b3e8b" providerId="LiveId" clId="{757A0040-716C-4392-9515-CCB565E02909}" dt="2022-10-17T14:59:57.294" v="4221" actId="47"/>
        <pc:sldMkLst>
          <pc:docMk/>
          <pc:sldMk cId="0" sldId="363"/>
        </pc:sldMkLst>
      </pc:sldChg>
      <pc:sldChg chg="del">
        <pc:chgData name="Werner Kunz" userId="e4a801cdd77b3e8b" providerId="LiveId" clId="{757A0040-716C-4392-9515-CCB565E02909}" dt="2022-10-17T14:59:57.294" v="4221" actId="47"/>
        <pc:sldMkLst>
          <pc:docMk/>
          <pc:sldMk cId="0" sldId="364"/>
        </pc:sldMkLst>
      </pc:sldChg>
      <pc:sldChg chg="del">
        <pc:chgData name="Werner Kunz" userId="e4a801cdd77b3e8b" providerId="LiveId" clId="{757A0040-716C-4392-9515-CCB565E02909}" dt="2022-10-17T14:59:57.294" v="4221" actId="47"/>
        <pc:sldMkLst>
          <pc:docMk/>
          <pc:sldMk cId="0" sldId="365"/>
        </pc:sldMkLst>
      </pc:sldChg>
      <pc:sldChg chg="del">
        <pc:chgData name="Werner Kunz" userId="e4a801cdd77b3e8b" providerId="LiveId" clId="{757A0040-716C-4392-9515-CCB565E02909}" dt="2022-10-17T14:59:57.294" v="4221" actId="47"/>
        <pc:sldMkLst>
          <pc:docMk/>
          <pc:sldMk cId="0" sldId="366"/>
        </pc:sldMkLst>
      </pc:sldChg>
      <pc:sldChg chg="del">
        <pc:chgData name="Werner Kunz" userId="e4a801cdd77b3e8b" providerId="LiveId" clId="{757A0040-716C-4392-9515-CCB565E02909}" dt="2022-10-17T14:59:57.294" v="4221" actId="47"/>
        <pc:sldMkLst>
          <pc:docMk/>
          <pc:sldMk cId="0" sldId="368"/>
        </pc:sldMkLst>
      </pc:sldChg>
      <pc:sldChg chg="del">
        <pc:chgData name="Werner Kunz" userId="e4a801cdd77b3e8b" providerId="LiveId" clId="{757A0040-716C-4392-9515-CCB565E02909}" dt="2022-10-16T10:28:40.410" v="6" actId="47"/>
        <pc:sldMkLst>
          <pc:docMk/>
          <pc:sldMk cId="0" sldId="370"/>
        </pc:sldMkLst>
      </pc:sldChg>
      <pc:sldChg chg="addSp delSp modSp mod delAnim">
        <pc:chgData name="Werner Kunz" userId="e4a801cdd77b3e8b" providerId="LiveId" clId="{757A0040-716C-4392-9515-CCB565E02909}" dt="2022-10-16T10:36:23.995" v="76" actId="1035"/>
        <pc:sldMkLst>
          <pc:docMk/>
          <pc:sldMk cId="0" sldId="371"/>
        </pc:sldMkLst>
        <pc:spChg chg="add mod">
          <ac:chgData name="Werner Kunz" userId="e4a801cdd77b3e8b" providerId="LiveId" clId="{757A0040-716C-4392-9515-CCB565E02909}" dt="2022-10-16T10:36:23.995" v="76" actId="1035"/>
          <ac:spMkLst>
            <pc:docMk/>
            <pc:sldMk cId="0" sldId="371"/>
            <ac:spMk id="2" creationId="{3328A51B-B314-8E41-3741-8D37C08F7DAB}"/>
          </ac:spMkLst>
        </pc:spChg>
        <pc:spChg chg="mod">
          <ac:chgData name="Werner Kunz" userId="e4a801cdd77b3e8b" providerId="LiveId" clId="{757A0040-716C-4392-9515-CCB565E02909}" dt="2022-10-16T10:36:23.995" v="76" actId="1035"/>
          <ac:spMkLst>
            <pc:docMk/>
            <pc:sldMk cId="0" sldId="371"/>
            <ac:spMk id="35842" creationId="{00000000-0000-0000-0000-000000000000}"/>
          </ac:spMkLst>
        </pc:spChg>
        <pc:spChg chg="del">
          <ac:chgData name="Werner Kunz" userId="e4a801cdd77b3e8b" providerId="LiveId" clId="{757A0040-716C-4392-9515-CCB565E02909}" dt="2022-10-16T10:29:24.913" v="7" actId="478"/>
          <ac:spMkLst>
            <pc:docMk/>
            <pc:sldMk cId="0" sldId="371"/>
            <ac:spMk id="35843" creationId="{00000000-0000-0000-0000-000000000000}"/>
          </ac:spMkLst>
        </pc:spChg>
        <pc:picChg chg="del">
          <ac:chgData name="Werner Kunz" userId="e4a801cdd77b3e8b" providerId="LiveId" clId="{757A0040-716C-4392-9515-CCB565E02909}" dt="2022-10-16T10:29:24.913" v="7" actId="478"/>
          <ac:picMkLst>
            <pc:docMk/>
            <pc:sldMk cId="0" sldId="371"/>
            <ac:picMk id="4098" creationId="{00000000-0000-0000-0000-000000000000}"/>
          </ac:picMkLst>
        </pc:picChg>
        <pc:picChg chg="del">
          <ac:chgData name="Werner Kunz" userId="e4a801cdd77b3e8b" providerId="LiveId" clId="{757A0040-716C-4392-9515-CCB565E02909}" dt="2022-10-16T10:29:24.913" v="7" actId="478"/>
          <ac:picMkLst>
            <pc:docMk/>
            <pc:sldMk cId="0" sldId="371"/>
            <ac:picMk id="4101" creationId="{00000000-0000-0000-0000-000000000000}"/>
          </ac:picMkLst>
        </pc:picChg>
      </pc:sldChg>
      <pc:sldChg chg="modSp mod modAnim">
        <pc:chgData name="Werner Kunz" userId="e4a801cdd77b3e8b" providerId="LiveId" clId="{757A0040-716C-4392-9515-CCB565E02909}" dt="2022-10-16T10:43:30.480" v="121" actId="1036"/>
        <pc:sldMkLst>
          <pc:docMk/>
          <pc:sldMk cId="0" sldId="374"/>
        </pc:sldMkLst>
        <pc:spChg chg="mod">
          <ac:chgData name="Werner Kunz" userId="e4a801cdd77b3e8b" providerId="LiveId" clId="{757A0040-716C-4392-9515-CCB565E02909}" dt="2022-10-16T10:43:30.480" v="121" actId="1036"/>
          <ac:spMkLst>
            <pc:docMk/>
            <pc:sldMk cId="0" sldId="374"/>
            <ac:spMk id="20484" creationId="{00000000-0000-0000-0000-000000000000}"/>
          </ac:spMkLst>
        </pc:spChg>
        <pc:spChg chg="mod">
          <ac:chgData name="Werner Kunz" userId="e4a801cdd77b3e8b" providerId="LiveId" clId="{757A0040-716C-4392-9515-CCB565E02909}" dt="2022-10-16T10:43:30.480" v="121" actId="1036"/>
          <ac:spMkLst>
            <pc:docMk/>
            <pc:sldMk cId="0" sldId="374"/>
            <ac:spMk id="37890" creationId="{00000000-0000-0000-0000-000000000000}"/>
          </ac:spMkLst>
        </pc:spChg>
      </pc:sldChg>
      <pc:sldChg chg="del">
        <pc:chgData name="Werner Kunz" userId="e4a801cdd77b3e8b" providerId="LiveId" clId="{757A0040-716C-4392-9515-CCB565E02909}" dt="2022-10-16T10:46:36.939" v="122" actId="47"/>
        <pc:sldMkLst>
          <pc:docMk/>
          <pc:sldMk cId="0" sldId="375"/>
        </pc:sldMkLst>
      </pc:sldChg>
      <pc:sldChg chg="del">
        <pc:chgData name="Werner Kunz" userId="e4a801cdd77b3e8b" providerId="LiveId" clId="{757A0040-716C-4392-9515-CCB565E02909}" dt="2022-10-16T10:46:40.059" v="123" actId="47"/>
        <pc:sldMkLst>
          <pc:docMk/>
          <pc:sldMk cId="0" sldId="376"/>
        </pc:sldMkLst>
      </pc:sldChg>
      <pc:sldChg chg="addSp modSp mod modAnim">
        <pc:chgData name="Werner Kunz" userId="e4a801cdd77b3e8b" providerId="LiveId" clId="{757A0040-716C-4392-9515-CCB565E02909}" dt="2022-11-02T10:29:33.666" v="6940" actId="20577"/>
        <pc:sldMkLst>
          <pc:docMk/>
          <pc:sldMk cId="0" sldId="377"/>
        </pc:sldMkLst>
        <pc:spChg chg="add mod">
          <ac:chgData name="Werner Kunz" userId="e4a801cdd77b3e8b" providerId="LiveId" clId="{757A0040-716C-4392-9515-CCB565E02909}" dt="2022-11-02T10:29:33.666" v="6940" actId="20577"/>
          <ac:spMkLst>
            <pc:docMk/>
            <pc:sldMk cId="0" sldId="377"/>
            <ac:spMk id="2" creationId="{618DB0BD-F7F3-8623-AEE8-84C42B4C4B24}"/>
          </ac:spMkLst>
        </pc:spChg>
        <pc:spChg chg="mod">
          <ac:chgData name="Werner Kunz" userId="e4a801cdd77b3e8b" providerId="LiveId" clId="{757A0040-716C-4392-9515-CCB565E02909}" dt="2022-10-16T10:48:22.334" v="142" actId="113"/>
          <ac:spMkLst>
            <pc:docMk/>
            <pc:sldMk cId="0" sldId="377"/>
            <ac:spMk id="40962" creationId="{00000000-0000-0000-0000-000000000000}"/>
          </ac:spMkLst>
        </pc:spChg>
        <pc:spChg chg="mod">
          <ac:chgData name="Werner Kunz" userId="e4a801cdd77b3e8b" providerId="LiveId" clId="{757A0040-716C-4392-9515-CCB565E02909}" dt="2022-10-16T10:50:26.167" v="165" actId="113"/>
          <ac:spMkLst>
            <pc:docMk/>
            <pc:sldMk cId="0" sldId="377"/>
            <ac:spMk id="40963" creationId="{00000000-0000-0000-0000-000000000000}"/>
          </ac:spMkLst>
        </pc:spChg>
      </pc:sldChg>
      <pc:sldChg chg="del">
        <pc:chgData name="Werner Kunz" userId="e4a801cdd77b3e8b" providerId="LiveId" clId="{757A0040-716C-4392-9515-CCB565E02909}" dt="2022-10-16T17:34:47.134" v="1478" actId="47"/>
        <pc:sldMkLst>
          <pc:docMk/>
          <pc:sldMk cId="0" sldId="378"/>
        </pc:sldMkLst>
      </pc:sldChg>
      <pc:sldChg chg="addSp delSp modSp mod">
        <pc:chgData name="Werner Kunz" userId="e4a801cdd77b3e8b" providerId="LiveId" clId="{757A0040-716C-4392-9515-CCB565E02909}" dt="2022-11-02T10:31:41.814" v="6977" actId="14100"/>
        <pc:sldMkLst>
          <pc:docMk/>
          <pc:sldMk cId="0" sldId="379"/>
        </pc:sldMkLst>
        <pc:spChg chg="add mod">
          <ac:chgData name="Werner Kunz" userId="e4a801cdd77b3e8b" providerId="LiveId" clId="{757A0040-716C-4392-9515-CCB565E02909}" dt="2022-11-02T10:31:41.814" v="6977" actId="14100"/>
          <ac:spMkLst>
            <pc:docMk/>
            <pc:sldMk cId="0" sldId="379"/>
            <ac:spMk id="2" creationId="{2F2FE1CC-BD93-101E-AEA8-C23F3A716ECD}"/>
          </ac:spMkLst>
        </pc:spChg>
        <pc:spChg chg="del">
          <ac:chgData name="Werner Kunz" userId="e4a801cdd77b3e8b" providerId="LiveId" clId="{757A0040-716C-4392-9515-CCB565E02909}" dt="2022-10-16T10:54:26.614" v="208" actId="478"/>
          <ac:spMkLst>
            <pc:docMk/>
            <pc:sldMk cId="0" sldId="379"/>
            <ac:spMk id="7" creationId="{00000000-0000-0000-0000-000000000000}"/>
          </ac:spMkLst>
        </pc:spChg>
        <pc:spChg chg="del">
          <ac:chgData name="Werner Kunz" userId="e4a801cdd77b3e8b" providerId="LiveId" clId="{757A0040-716C-4392-9515-CCB565E02909}" dt="2022-10-16T10:54:26.614" v="208" actId="478"/>
          <ac:spMkLst>
            <pc:docMk/>
            <pc:sldMk cId="0" sldId="379"/>
            <ac:spMk id="8" creationId="{00000000-0000-0000-0000-000000000000}"/>
          </ac:spMkLst>
        </pc:spChg>
        <pc:spChg chg="mod">
          <ac:chgData name="Werner Kunz" userId="e4a801cdd77b3e8b" providerId="LiveId" clId="{757A0040-716C-4392-9515-CCB565E02909}" dt="2022-10-16T10:54:17.907" v="207" actId="6549"/>
          <ac:spMkLst>
            <pc:docMk/>
            <pc:sldMk cId="0" sldId="379"/>
            <ac:spMk id="41987" creationId="{00000000-0000-0000-0000-000000000000}"/>
          </ac:spMkLst>
        </pc:spChg>
        <pc:grpChg chg="del mod">
          <ac:chgData name="Werner Kunz" userId="e4a801cdd77b3e8b" providerId="LiveId" clId="{757A0040-716C-4392-9515-CCB565E02909}" dt="2022-10-16T10:54:55.991" v="211" actId="478"/>
          <ac:grpSpMkLst>
            <pc:docMk/>
            <pc:sldMk cId="0" sldId="379"/>
            <ac:grpSpMk id="41986" creationId="{00000000-0000-0000-0000-000000000000}"/>
          </ac:grpSpMkLst>
        </pc:grpChg>
        <pc:picChg chg="add mod">
          <ac:chgData name="Werner Kunz" userId="e4a801cdd77b3e8b" providerId="LiveId" clId="{757A0040-716C-4392-9515-CCB565E02909}" dt="2022-10-16T10:56:51.971" v="229" actId="14100"/>
          <ac:picMkLst>
            <pc:docMk/>
            <pc:sldMk cId="0" sldId="379"/>
            <ac:picMk id="4" creationId="{31885DFA-6267-A141-2B46-B193760274FC}"/>
          </ac:picMkLst>
        </pc:picChg>
      </pc:sldChg>
      <pc:sldChg chg="addSp delSp modSp mod setBg delAnim">
        <pc:chgData name="Werner Kunz" userId="e4a801cdd77b3e8b" providerId="LiveId" clId="{757A0040-716C-4392-9515-CCB565E02909}" dt="2022-10-16T12:04:33.956" v="478"/>
        <pc:sldMkLst>
          <pc:docMk/>
          <pc:sldMk cId="0" sldId="380"/>
        </pc:sldMkLst>
        <pc:spChg chg="del mod">
          <ac:chgData name="Werner Kunz" userId="e4a801cdd77b3e8b" providerId="LiveId" clId="{757A0040-716C-4392-9515-CCB565E02909}" dt="2022-10-16T12:03:13.804" v="472" actId="478"/>
          <ac:spMkLst>
            <pc:docMk/>
            <pc:sldMk cId="0" sldId="380"/>
            <ac:spMk id="43010" creationId="{00000000-0000-0000-0000-000000000000}"/>
          </ac:spMkLst>
        </pc:spChg>
        <pc:picChg chg="add mod">
          <ac:chgData name="Werner Kunz" userId="e4a801cdd77b3e8b" providerId="LiveId" clId="{757A0040-716C-4392-9515-CCB565E02909}" dt="2022-10-16T12:03:27.343" v="476" actId="1038"/>
          <ac:picMkLst>
            <pc:docMk/>
            <pc:sldMk cId="0" sldId="380"/>
            <ac:picMk id="3" creationId="{7065C179-FD7B-AB6D-E28A-B427B6617EE7}"/>
          </ac:picMkLst>
        </pc:picChg>
        <pc:picChg chg="add mod">
          <ac:chgData name="Werner Kunz" userId="e4a801cdd77b3e8b" providerId="LiveId" clId="{757A0040-716C-4392-9515-CCB565E02909}" dt="2022-10-16T12:03:34.855" v="477" actId="1076"/>
          <ac:picMkLst>
            <pc:docMk/>
            <pc:sldMk cId="0" sldId="380"/>
            <ac:picMk id="5" creationId="{467E88AA-6139-8E50-6166-C861C89409C9}"/>
          </ac:picMkLst>
        </pc:picChg>
        <pc:picChg chg="del">
          <ac:chgData name="Werner Kunz" userId="e4a801cdd77b3e8b" providerId="LiveId" clId="{757A0040-716C-4392-9515-CCB565E02909}" dt="2022-10-16T11:46:19.615" v="230" actId="478"/>
          <ac:picMkLst>
            <pc:docMk/>
            <pc:sldMk cId="0" sldId="380"/>
            <ac:picMk id="43011" creationId="{00000000-0000-0000-0000-000000000000}"/>
          </ac:picMkLst>
        </pc:picChg>
        <pc:picChg chg="del">
          <ac:chgData name="Werner Kunz" userId="e4a801cdd77b3e8b" providerId="LiveId" clId="{757A0040-716C-4392-9515-CCB565E02909}" dt="2022-10-16T11:46:19.615" v="230" actId="478"/>
          <ac:picMkLst>
            <pc:docMk/>
            <pc:sldMk cId="0" sldId="380"/>
            <ac:picMk id="43012" creationId="{00000000-0000-0000-0000-000000000000}"/>
          </ac:picMkLst>
        </pc:picChg>
      </pc:sldChg>
      <pc:sldChg chg="addSp delSp modSp del mod delAnim">
        <pc:chgData name="Werner Kunz" userId="e4a801cdd77b3e8b" providerId="LiveId" clId="{757A0040-716C-4392-9515-CCB565E02909}" dt="2022-11-02T10:36:05.218" v="6978" actId="2696"/>
        <pc:sldMkLst>
          <pc:docMk/>
          <pc:sldMk cId="2545569356" sldId="381"/>
        </pc:sldMkLst>
        <pc:spChg chg="add mod">
          <ac:chgData name="Werner Kunz" userId="e4a801cdd77b3e8b" providerId="LiveId" clId="{757A0040-716C-4392-9515-CCB565E02909}" dt="2022-10-16T16:33:37.880" v="764" actId="1076"/>
          <ac:spMkLst>
            <pc:docMk/>
            <pc:sldMk cId="2545569356" sldId="381"/>
            <ac:spMk id="4" creationId="{991CD67C-8A79-D0B9-8EA4-86FC35D5F099}"/>
          </ac:spMkLst>
        </pc:spChg>
        <pc:spChg chg="mod">
          <ac:chgData name="Werner Kunz" userId="e4a801cdd77b3e8b" providerId="LiveId" clId="{757A0040-716C-4392-9515-CCB565E02909}" dt="2022-10-16T16:34:46.837" v="792" actId="113"/>
          <ac:spMkLst>
            <pc:docMk/>
            <pc:sldMk cId="2545569356" sldId="381"/>
            <ac:spMk id="8" creationId="{00000000-0000-0000-0000-000000000000}"/>
          </ac:spMkLst>
        </pc:spChg>
        <pc:spChg chg="del">
          <ac:chgData name="Werner Kunz" userId="e4a801cdd77b3e8b" providerId="LiveId" clId="{757A0040-716C-4392-9515-CCB565E02909}" dt="2022-10-16T16:29:51.168" v="751" actId="478"/>
          <ac:spMkLst>
            <pc:docMk/>
            <pc:sldMk cId="2545569356" sldId="381"/>
            <ac:spMk id="10" creationId="{00000000-0000-0000-0000-000000000000}"/>
          </ac:spMkLst>
        </pc:spChg>
        <pc:spChg chg="add mod">
          <ac:chgData name="Werner Kunz" userId="e4a801cdd77b3e8b" providerId="LiveId" clId="{757A0040-716C-4392-9515-CCB565E02909}" dt="2022-10-16T16:35:08.139" v="826" actId="20577"/>
          <ac:spMkLst>
            <pc:docMk/>
            <pc:sldMk cId="2545569356" sldId="381"/>
            <ac:spMk id="15" creationId="{AA5337E2-DA45-703F-3193-E528F7BCEE48}"/>
          </ac:spMkLst>
        </pc:spChg>
        <pc:spChg chg="del">
          <ac:chgData name="Werner Kunz" userId="e4a801cdd77b3e8b" providerId="LiveId" clId="{757A0040-716C-4392-9515-CCB565E02909}" dt="2022-10-16T12:36:07.257" v="659" actId="21"/>
          <ac:spMkLst>
            <pc:docMk/>
            <pc:sldMk cId="2545569356" sldId="381"/>
            <ac:spMk id="24579" creationId="{00000000-0000-0000-0000-000000000000}"/>
          </ac:spMkLst>
        </pc:spChg>
        <pc:picChg chg="add del mod">
          <ac:chgData name="Werner Kunz" userId="e4a801cdd77b3e8b" providerId="LiveId" clId="{757A0040-716C-4392-9515-CCB565E02909}" dt="2022-10-16T16:33:11.420" v="756" actId="478"/>
          <ac:picMkLst>
            <pc:docMk/>
            <pc:sldMk cId="2545569356" sldId="381"/>
            <ac:picMk id="3" creationId="{5E063A82-C035-7BF2-B6B1-E42FF7EBB999}"/>
          </ac:picMkLst>
        </pc:picChg>
        <pc:picChg chg="add mod">
          <ac:chgData name="Werner Kunz" userId="e4a801cdd77b3e8b" providerId="LiveId" clId="{757A0040-716C-4392-9515-CCB565E02909}" dt="2022-10-16T16:33:34.972" v="763" actId="14100"/>
          <ac:picMkLst>
            <pc:docMk/>
            <pc:sldMk cId="2545569356" sldId="381"/>
            <ac:picMk id="6" creationId="{DD96DBEB-F1D5-1E92-2D49-1657BEC87AE6}"/>
          </ac:picMkLst>
        </pc:picChg>
        <pc:cxnChg chg="add mod">
          <ac:chgData name="Werner Kunz" userId="e4a801cdd77b3e8b" providerId="LiveId" clId="{757A0040-716C-4392-9515-CCB565E02909}" dt="2022-10-16T16:34:30.932" v="789" actId="1582"/>
          <ac:cxnSpMkLst>
            <pc:docMk/>
            <pc:sldMk cId="2545569356" sldId="381"/>
            <ac:cxnSpMk id="9" creationId="{781E9B92-F59D-A797-9CB2-9B1C06A73655}"/>
          </ac:cxnSpMkLst>
        </pc:cxnChg>
      </pc:sldChg>
      <pc:sldChg chg="addSp delSp modSp mod delAnim">
        <pc:chgData name="Werner Kunz" userId="e4a801cdd77b3e8b" providerId="LiveId" clId="{757A0040-716C-4392-9515-CCB565E02909}" dt="2022-10-16T16:42:04.555" v="877" actId="1038"/>
        <pc:sldMkLst>
          <pc:docMk/>
          <pc:sldMk cId="0" sldId="382"/>
        </pc:sldMkLst>
        <pc:spChg chg="add mod">
          <ac:chgData name="Werner Kunz" userId="e4a801cdd77b3e8b" providerId="LiveId" clId="{757A0040-716C-4392-9515-CCB565E02909}" dt="2022-10-16T16:42:04.555" v="877" actId="1038"/>
          <ac:spMkLst>
            <pc:docMk/>
            <pc:sldMk cId="0" sldId="382"/>
            <ac:spMk id="4" creationId="{CE3EB18F-959A-0D84-41A1-FBFACD77E33A}"/>
          </ac:spMkLst>
        </pc:spChg>
        <pc:spChg chg="del mod">
          <ac:chgData name="Werner Kunz" userId="e4a801cdd77b3e8b" providerId="LiveId" clId="{757A0040-716C-4392-9515-CCB565E02909}" dt="2022-10-16T16:41:17.937" v="846" actId="478"/>
          <ac:spMkLst>
            <pc:docMk/>
            <pc:sldMk cId="0" sldId="382"/>
            <ac:spMk id="30724" creationId="{00000000-0000-0000-0000-000000000000}"/>
          </ac:spMkLst>
        </pc:spChg>
        <pc:spChg chg="del mod">
          <ac:chgData name="Werner Kunz" userId="e4a801cdd77b3e8b" providerId="LiveId" clId="{757A0040-716C-4392-9515-CCB565E02909}" dt="2022-10-16T16:36:18.350" v="829" actId="478"/>
          <ac:spMkLst>
            <pc:docMk/>
            <pc:sldMk cId="0" sldId="382"/>
            <ac:spMk id="30726" creationId="{00000000-0000-0000-0000-000000000000}"/>
          </ac:spMkLst>
        </pc:spChg>
        <pc:spChg chg="mod">
          <ac:chgData name="Werner Kunz" userId="e4a801cdd77b3e8b" providerId="LiveId" clId="{757A0040-716C-4392-9515-CCB565E02909}" dt="2022-10-16T16:41:02.071" v="844" actId="113"/>
          <ac:spMkLst>
            <pc:docMk/>
            <pc:sldMk cId="0" sldId="382"/>
            <ac:spMk id="45062" creationId="{00000000-0000-0000-0000-000000000000}"/>
          </ac:spMkLst>
        </pc:spChg>
        <pc:picChg chg="add mod ord">
          <ac:chgData name="Werner Kunz" userId="e4a801cdd77b3e8b" providerId="LiveId" clId="{757A0040-716C-4392-9515-CCB565E02909}" dt="2022-10-16T16:39:44.690" v="837" actId="167"/>
          <ac:picMkLst>
            <pc:docMk/>
            <pc:sldMk cId="0" sldId="382"/>
            <ac:picMk id="3" creationId="{A16037D9-2CDF-5015-5304-455025D62CE2}"/>
          </ac:picMkLst>
        </pc:picChg>
        <pc:picChg chg="del">
          <ac:chgData name="Werner Kunz" userId="e4a801cdd77b3e8b" providerId="LiveId" clId="{757A0040-716C-4392-9515-CCB565E02909}" dt="2022-10-16T16:36:50.926" v="831" actId="478"/>
          <ac:picMkLst>
            <pc:docMk/>
            <pc:sldMk cId="0" sldId="382"/>
            <ac:picMk id="30723" creationId="{00000000-0000-0000-0000-000000000000}"/>
          </ac:picMkLst>
        </pc:picChg>
        <pc:picChg chg="del">
          <ac:chgData name="Werner Kunz" userId="e4a801cdd77b3e8b" providerId="LiveId" clId="{757A0040-716C-4392-9515-CCB565E02909}" dt="2022-10-16T16:36:16.481" v="828" actId="478"/>
          <ac:picMkLst>
            <pc:docMk/>
            <pc:sldMk cId="0" sldId="382"/>
            <ac:picMk id="30725" creationId="{00000000-0000-0000-0000-000000000000}"/>
          </ac:picMkLst>
        </pc:picChg>
      </pc:sldChg>
      <pc:sldChg chg="addSp delSp modSp mod delAnim">
        <pc:chgData name="Werner Kunz" userId="e4a801cdd77b3e8b" providerId="LiveId" clId="{757A0040-716C-4392-9515-CCB565E02909}" dt="2022-11-02T10:39:18.844" v="6982" actId="207"/>
        <pc:sldMkLst>
          <pc:docMk/>
          <pc:sldMk cId="0" sldId="383"/>
        </pc:sldMkLst>
        <pc:spChg chg="mod">
          <ac:chgData name="Werner Kunz" userId="e4a801cdd77b3e8b" providerId="LiveId" clId="{757A0040-716C-4392-9515-CCB565E02909}" dt="2022-11-02T10:39:13.733" v="6981" actId="207"/>
          <ac:spMkLst>
            <pc:docMk/>
            <pc:sldMk cId="0" sldId="383"/>
            <ac:spMk id="2" creationId="{00000000-0000-0000-0000-000000000000}"/>
          </ac:spMkLst>
        </pc:spChg>
        <pc:spChg chg="del mod">
          <ac:chgData name="Werner Kunz" userId="e4a801cdd77b3e8b" providerId="LiveId" clId="{757A0040-716C-4392-9515-CCB565E02909}" dt="2022-10-16T17:02:48.050" v="1105" actId="478"/>
          <ac:spMkLst>
            <pc:docMk/>
            <pc:sldMk cId="0" sldId="383"/>
            <ac:spMk id="3" creationId="{00000000-0000-0000-0000-000000000000}"/>
          </ac:spMkLst>
        </pc:spChg>
        <pc:spChg chg="add del mod">
          <ac:chgData name="Werner Kunz" userId="e4a801cdd77b3e8b" providerId="LiveId" clId="{757A0040-716C-4392-9515-CCB565E02909}" dt="2022-10-16T17:05:49.406" v="1248" actId="478"/>
          <ac:spMkLst>
            <pc:docMk/>
            <pc:sldMk cId="0" sldId="383"/>
            <ac:spMk id="6" creationId="{69ABEC87-8F22-B76A-7F17-1856DC59EF34}"/>
          </ac:spMkLst>
        </pc:spChg>
        <pc:spChg chg="add del mod">
          <ac:chgData name="Werner Kunz" userId="e4a801cdd77b3e8b" providerId="LiveId" clId="{757A0040-716C-4392-9515-CCB565E02909}" dt="2022-10-16T17:05:05.329" v="1230" actId="478"/>
          <ac:spMkLst>
            <pc:docMk/>
            <pc:sldMk cId="0" sldId="383"/>
            <ac:spMk id="7" creationId="{D217105C-57DC-86CE-C00C-25D39589F680}"/>
          </ac:spMkLst>
        </pc:spChg>
        <pc:spChg chg="add mod">
          <ac:chgData name="Werner Kunz" userId="e4a801cdd77b3e8b" providerId="LiveId" clId="{757A0040-716C-4392-9515-CCB565E02909}" dt="2022-11-02T10:39:18.844" v="6982" actId="207"/>
          <ac:spMkLst>
            <pc:docMk/>
            <pc:sldMk cId="0" sldId="383"/>
            <ac:spMk id="8" creationId="{65A21153-57C8-433F-A5C8-BBA892F49F0E}"/>
          </ac:spMkLst>
        </pc:spChg>
        <pc:picChg chg="add mod">
          <ac:chgData name="Werner Kunz" userId="e4a801cdd77b3e8b" providerId="LiveId" clId="{757A0040-716C-4392-9515-CCB565E02909}" dt="2022-10-16T17:02:04.074" v="1096" actId="14100"/>
          <ac:picMkLst>
            <pc:docMk/>
            <pc:sldMk cId="0" sldId="383"/>
            <ac:picMk id="5" creationId="{CB161937-7FE4-47CC-D0E3-7DC47EFD36D2}"/>
          </ac:picMkLst>
        </pc:picChg>
      </pc:sldChg>
      <pc:sldChg chg="del">
        <pc:chgData name="Werner Kunz" userId="e4a801cdd77b3e8b" providerId="LiveId" clId="{757A0040-716C-4392-9515-CCB565E02909}" dt="2022-10-17T14:59:57.294" v="4221" actId="47"/>
        <pc:sldMkLst>
          <pc:docMk/>
          <pc:sldMk cId="0" sldId="384"/>
        </pc:sldMkLst>
      </pc:sldChg>
      <pc:sldChg chg="del">
        <pc:chgData name="Werner Kunz" userId="e4a801cdd77b3e8b" providerId="LiveId" clId="{757A0040-716C-4392-9515-CCB565E02909}" dt="2022-10-16T17:34:47.134" v="1478" actId="47"/>
        <pc:sldMkLst>
          <pc:docMk/>
          <pc:sldMk cId="0" sldId="386"/>
        </pc:sldMkLst>
      </pc:sldChg>
      <pc:sldChg chg="del">
        <pc:chgData name="Werner Kunz" userId="e4a801cdd77b3e8b" providerId="LiveId" clId="{757A0040-716C-4392-9515-CCB565E02909}" dt="2022-10-16T17:34:47.134" v="1478" actId="47"/>
        <pc:sldMkLst>
          <pc:docMk/>
          <pc:sldMk cId="0" sldId="387"/>
        </pc:sldMkLst>
      </pc:sldChg>
      <pc:sldChg chg="delSp modSp del mod">
        <pc:chgData name="Werner Kunz" userId="e4a801cdd77b3e8b" providerId="LiveId" clId="{757A0040-716C-4392-9515-CCB565E02909}" dt="2022-10-16T19:47:23.414" v="2375" actId="47"/>
        <pc:sldMkLst>
          <pc:docMk/>
          <pc:sldMk cId="0" sldId="388"/>
        </pc:sldMkLst>
        <pc:spChg chg="del mod">
          <ac:chgData name="Werner Kunz" userId="e4a801cdd77b3e8b" providerId="LiveId" clId="{757A0040-716C-4392-9515-CCB565E02909}" dt="2022-10-16T19:34:54.310" v="2156" actId="21"/>
          <ac:spMkLst>
            <pc:docMk/>
            <pc:sldMk cId="0" sldId="388"/>
            <ac:spMk id="8" creationId="{00000000-0000-0000-0000-000000000000}"/>
          </ac:spMkLst>
        </pc:spChg>
      </pc:sldChg>
      <pc:sldChg chg="del">
        <pc:chgData name="Werner Kunz" userId="e4a801cdd77b3e8b" providerId="LiveId" clId="{757A0040-716C-4392-9515-CCB565E02909}" dt="2022-10-16T19:47:21.949" v="2374" actId="47"/>
        <pc:sldMkLst>
          <pc:docMk/>
          <pc:sldMk cId="0" sldId="389"/>
        </pc:sldMkLst>
      </pc:sldChg>
      <pc:sldChg chg="del">
        <pc:chgData name="Werner Kunz" userId="e4a801cdd77b3e8b" providerId="LiveId" clId="{757A0040-716C-4392-9515-CCB565E02909}" dt="2022-10-16T19:47:50.055" v="2376" actId="47"/>
        <pc:sldMkLst>
          <pc:docMk/>
          <pc:sldMk cId="0" sldId="391"/>
        </pc:sldMkLst>
      </pc:sldChg>
      <pc:sldChg chg="addSp modSp mod modAnim">
        <pc:chgData name="Werner Kunz" userId="e4a801cdd77b3e8b" providerId="LiveId" clId="{757A0040-716C-4392-9515-CCB565E02909}" dt="2022-11-02T20:19:39.866" v="9723" actId="1076"/>
        <pc:sldMkLst>
          <pc:docMk/>
          <pc:sldMk cId="0" sldId="395"/>
        </pc:sldMkLst>
        <pc:spChg chg="add mod">
          <ac:chgData name="Werner Kunz" userId="e4a801cdd77b3e8b" providerId="LiveId" clId="{757A0040-716C-4392-9515-CCB565E02909}" dt="2022-11-02T20:19:39.403" v="9722" actId="1076"/>
          <ac:spMkLst>
            <pc:docMk/>
            <pc:sldMk cId="0" sldId="395"/>
            <ac:spMk id="2" creationId="{2AA684BC-5A15-575E-A82D-48F5D3FDD479}"/>
          </ac:spMkLst>
        </pc:spChg>
        <pc:spChg chg="mod">
          <ac:chgData name="Werner Kunz" userId="e4a801cdd77b3e8b" providerId="LiveId" clId="{757A0040-716C-4392-9515-CCB565E02909}" dt="2022-10-29T09:57:22.962" v="6512" actId="207"/>
          <ac:spMkLst>
            <pc:docMk/>
            <pc:sldMk cId="0" sldId="395"/>
            <ac:spMk id="6" creationId="{00000000-0000-0000-0000-000000000000}"/>
          </ac:spMkLst>
        </pc:spChg>
        <pc:picChg chg="mod">
          <ac:chgData name="Werner Kunz" userId="e4a801cdd77b3e8b" providerId="LiveId" clId="{757A0040-716C-4392-9515-CCB565E02909}" dt="2022-11-02T20:19:39.866" v="9723" actId="1076"/>
          <ac:picMkLst>
            <pc:docMk/>
            <pc:sldMk cId="0" sldId="395"/>
            <ac:picMk id="63490" creationId="{00000000-0000-0000-0000-000000000000}"/>
          </ac:picMkLst>
        </pc:picChg>
      </pc:sldChg>
      <pc:sldChg chg="addSp modSp mod modAnim">
        <pc:chgData name="Werner Kunz" userId="e4a801cdd77b3e8b" providerId="LiveId" clId="{757A0040-716C-4392-9515-CCB565E02909}" dt="2022-10-29T12:57:41.691" v="6933" actId="14100"/>
        <pc:sldMkLst>
          <pc:docMk/>
          <pc:sldMk cId="0" sldId="396"/>
        </pc:sldMkLst>
        <pc:spChg chg="mod">
          <ac:chgData name="Werner Kunz" userId="e4a801cdd77b3e8b" providerId="LiveId" clId="{757A0040-716C-4392-9515-CCB565E02909}" dt="2022-10-29T12:57:41.691" v="6933" actId="14100"/>
          <ac:spMkLst>
            <pc:docMk/>
            <pc:sldMk cId="0" sldId="396"/>
            <ac:spMk id="2" creationId="{03DD3919-19F0-13B1-FF10-9AE240938877}"/>
          </ac:spMkLst>
        </pc:spChg>
        <pc:spChg chg="add mod">
          <ac:chgData name="Werner Kunz" userId="e4a801cdd77b3e8b" providerId="LiveId" clId="{757A0040-716C-4392-9515-CCB565E02909}" dt="2022-10-29T12:57:00.679" v="6931" actId="1038"/>
          <ac:spMkLst>
            <pc:docMk/>
            <pc:sldMk cId="0" sldId="396"/>
            <ac:spMk id="3" creationId="{1688BAE2-A5A0-E43A-5D8C-974C2EEF2A6C}"/>
          </ac:spMkLst>
        </pc:spChg>
      </pc:sldChg>
      <pc:sldChg chg="del">
        <pc:chgData name="Werner Kunz" userId="e4a801cdd77b3e8b" providerId="LiveId" clId="{757A0040-716C-4392-9515-CCB565E02909}" dt="2022-10-16T19:47:50.055" v="2376" actId="47"/>
        <pc:sldMkLst>
          <pc:docMk/>
          <pc:sldMk cId="0" sldId="397"/>
        </pc:sldMkLst>
      </pc:sldChg>
      <pc:sldChg chg="delSp del mod">
        <pc:chgData name="Werner Kunz" userId="e4a801cdd77b3e8b" providerId="LiveId" clId="{757A0040-716C-4392-9515-CCB565E02909}" dt="2022-10-16T20:23:52.187" v="2563" actId="47"/>
        <pc:sldMkLst>
          <pc:docMk/>
          <pc:sldMk cId="0" sldId="399"/>
        </pc:sldMkLst>
        <pc:picChg chg="del">
          <ac:chgData name="Werner Kunz" userId="e4a801cdd77b3e8b" providerId="LiveId" clId="{757A0040-716C-4392-9515-CCB565E02909}" dt="2022-10-16T20:23:49.219" v="2562" actId="21"/>
          <ac:picMkLst>
            <pc:docMk/>
            <pc:sldMk cId="0" sldId="399"/>
            <ac:picMk id="48130" creationId="{00000000-0000-0000-0000-000000000000}"/>
          </ac:picMkLst>
        </pc:picChg>
      </pc:sldChg>
      <pc:sldChg chg="modAnim">
        <pc:chgData name="Werner Kunz" userId="e4a801cdd77b3e8b" providerId="LiveId" clId="{757A0040-716C-4392-9515-CCB565E02909}" dt="2022-10-29T12:52:34.684" v="6868"/>
        <pc:sldMkLst>
          <pc:docMk/>
          <pc:sldMk cId="0" sldId="400"/>
        </pc:sldMkLst>
      </pc:sldChg>
      <pc:sldChg chg="modSp mod setBg modAnim">
        <pc:chgData name="Werner Kunz" userId="e4a801cdd77b3e8b" providerId="LiveId" clId="{757A0040-716C-4392-9515-CCB565E02909}" dt="2022-10-29T12:55:24.929" v="6901"/>
        <pc:sldMkLst>
          <pc:docMk/>
          <pc:sldMk cId="0" sldId="401"/>
        </pc:sldMkLst>
        <pc:spChg chg="mod">
          <ac:chgData name="Werner Kunz" userId="e4a801cdd77b3e8b" providerId="LiveId" clId="{757A0040-716C-4392-9515-CCB565E02909}" dt="2022-10-29T12:53:54.742" v="6880" actId="1037"/>
          <ac:spMkLst>
            <pc:docMk/>
            <pc:sldMk cId="0" sldId="401"/>
            <ac:spMk id="6" creationId="{00000000-0000-0000-0000-000000000000}"/>
          </ac:spMkLst>
        </pc:spChg>
        <pc:picChg chg="mod">
          <ac:chgData name="Werner Kunz" userId="e4a801cdd77b3e8b" providerId="LiveId" clId="{757A0040-716C-4392-9515-CCB565E02909}" dt="2022-10-29T12:54:44.710" v="6897" actId="1037"/>
          <ac:picMkLst>
            <pc:docMk/>
            <pc:sldMk cId="0" sldId="401"/>
            <ac:picMk id="34819" creationId="{00000000-0000-0000-0000-000000000000}"/>
          </ac:picMkLst>
        </pc:picChg>
        <pc:picChg chg="mod">
          <ac:chgData name="Werner Kunz" userId="e4a801cdd77b3e8b" providerId="LiveId" clId="{757A0040-716C-4392-9515-CCB565E02909}" dt="2022-10-29T12:53:54.742" v="6880" actId="1037"/>
          <ac:picMkLst>
            <pc:docMk/>
            <pc:sldMk cId="0" sldId="401"/>
            <ac:picMk id="34820" creationId="{00000000-0000-0000-0000-000000000000}"/>
          </ac:picMkLst>
        </pc:picChg>
        <pc:picChg chg="mod">
          <ac:chgData name="Werner Kunz" userId="e4a801cdd77b3e8b" providerId="LiveId" clId="{757A0040-716C-4392-9515-CCB565E02909}" dt="2022-10-29T12:54:10.243" v="6882" actId="14100"/>
          <ac:picMkLst>
            <pc:docMk/>
            <pc:sldMk cId="0" sldId="401"/>
            <ac:picMk id="72706" creationId="{00000000-0000-0000-0000-000000000000}"/>
          </ac:picMkLst>
        </pc:picChg>
        <pc:picChg chg="mod">
          <ac:chgData name="Werner Kunz" userId="e4a801cdd77b3e8b" providerId="LiveId" clId="{757A0040-716C-4392-9515-CCB565E02909}" dt="2022-10-29T12:53:54.742" v="6880" actId="1037"/>
          <ac:picMkLst>
            <pc:docMk/>
            <pc:sldMk cId="0" sldId="401"/>
            <ac:picMk id="225282" creationId="{00000000-0000-0000-0000-000000000000}"/>
          </ac:picMkLst>
        </pc:picChg>
      </pc:sldChg>
      <pc:sldChg chg="del">
        <pc:chgData name="Werner Kunz" userId="e4a801cdd77b3e8b" providerId="LiveId" clId="{757A0040-716C-4392-9515-CCB565E02909}" dt="2022-10-17T15:01:04.910" v="4223" actId="47"/>
        <pc:sldMkLst>
          <pc:docMk/>
          <pc:sldMk cId="0" sldId="402"/>
        </pc:sldMkLst>
      </pc:sldChg>
      <pc:sldChg chg="del">
        <pc:chgData name="Werner Kunz" userId="e4a801cdd77b3e8b" providerId="LiveId" clId="{757A0040-716C-4392-9515-CCB565E02909}" dt="2022-10-16T17:34:47.134" v="1478" actId="47"/>
        <pc:sldMkLst>
          <pc:docMk/>
          <pc:sldMk cId="0" sldId="403"/>
        </pc:sldMkLst>
      </pc:sldChg>
      <pc:sldChg chg="addSp delSp modSp mod setBg delAnim">
        <pc:chgData name="Werner Kunz" userId="e4a801cdd77b3e8b" providerId="LiveId" clId="{757A0040-716C-4392-9515-CCB565E02909}" dt="2022-10-16T17:14:07.291" v="1303" actId="1037"/>
        <pc:sldMkLst>
          <pc:docMk/>
          <pc:sldMk cId="0" sldId="404"/>
        </pc:sldMkLst>
        <pc:spChg chg="add mod">
          <ac:chgData name="Werner Kunz" userId="e4a801cdd77b3e8b" providerId="LiveId" clId="{757A0040-716C-4392-9515-CCB565E02909}" dt="2022-10-16T17:14:07.291" v="1303" actId="1037"/>
          <ac:spMkLst>
            <pc:docMk/>
            <pc:sldMk cId="0" sldId="404"/>
            <ac:spMk id="2" creationId="{5EC25C38-5C10-CC2F-FAD4-038E88167AB1}"/>
          </ac:spMkLst>
        </pc:spChg>
        <pc:spChg chg="mod">
          <ac:chgData name="Werner Kunz" userId="e4a801cdd77b3e8b" providerId="LiveId" clId="{757A0040-716C-4392-9515-CCB565E02909}" dt="2022-10-16T17:13:49.708" v="1295" actId="1035"/>
          <ac:spMkLst>
            <pc:docMk/>
            <pc:sldMk cId="0" sldId="404"/>
            <ac:spMk id="5" creationId="{00000000-0000-0000-0000-000000000000}"/>
          </ac:spMkLst>
        </pc:spChg>
        <pc:spChg chg="del">
          <ac:chgData name="Werner Kunz" userId="e4a801cdd77b3e8b" providerId="LiveId" clId="{757A0040-716C-4392-9515-CCB565E02909}" dt="2022-10-16T17:07:12.755" v="1252" actId="478"/>
          <ac:spMkLst>
            <pc:docMk/>
            <pc:sldMk cId="0" sldId="404"/>
            <ac:spMk id="6" creationId="{00000000-0000-0000-0000-000000000000}"/>
          </ac:spMkLst>
        </pc:spChg>
        <pc:picChg chg="add mod ord">
          <ac:chgData name="Werner Kunz" userId="e4a801cdd77b3e8b" providerId="LiveId" clId="{757A0040-716C-4392-9515-CCB565E02909}" dt="2022-10-16T17:14:05.183" v="1301" actId="1037"/>
          <ac:picMkLst>
            <pc:docMk/>
            <pc:sldMk cId="0" sldId="404"/>
            <ac:picMk id="4" creationId="{22DAE46A-1A7D-5B49-0F94-273D51ECE296}"/>
          </ac:picMkLst>
        </pc:picChg>
      </pc:sldChg>
      <pc:sldChg chg="del">
        <pc:chgData name="Werner Kunz" userId="e4a801cdd77b3e8b" providerId="LiveId" clId="{757A0040-716C-4392-9515-CCB565E02909}" dt="2022-10-16T17:34:47.134" v="1478" actId="47"/>
        <pc:sldMkLst>
          <pc:docMk/>
          <pc:sldMk cId="0" sldId="406"/>
        </pc:sldMkLst>
      </pc:sldChg>
      <pc:sldChg chg="del">
        <pc:chgData name="Werner Kunz" userId="e4a801cdd77b3e8b" providerId="LiveId" clId="{757A0040-716C-4392-9515-CCB565E02909}" dt="2022-10-16T17:34:47.134" v="1478" actId="47"/>
        <pc:sldMkLst>
          <pc:docMk/>
          <pc:sldMk cId="0" sldId="408"/>
        </pc:sldMkLst>
      </pc:sldChg>
      <pc:sldChg chg="del">
        <pc:chgData name="Werner Kunz" userId="e4a801cdd77b3e8b" providerId="LiveId" clId="{757A0040-716C-4392-9515-CCB565E02909}" dt="2022-10-16T17:34:47.134" v="1478" actId="47"/>
        <pc:sldMkLst>
          <pc:docMk/>
          <pc:sldMk cId="0" sldId="409"/>
        </pc:sldMkLst>
      </pc:sldChg>
      <pc:sldChg chg="del">
        <pc:chgData name="Werner Kunz" userId="e4a801cdd77b3e8b" providerId="LiveId" clId="{757A0040-716C-4392-9515-CCB565E02909}" dt="2022-10-16T17:34:47.134" v="1478" actId="47"/>
        <pc:sldMkLst>
          <pc:docMk/>
          <pc:sldMk cId="0" sldId="410"/>
        </pc:sldMkLst>
      </pc:sldChg>
      <pc:sldChg chg="del">
        <pc:chgData name="Werner Kunz" userId="e4a801cdd77b3e8b" providerId="LiveId" clId="{757A0040-716C-4392-9515-CCB565E02909}" dt="2022-10-16T19:47:50.055" v="2376" actId="47"/>
        <pc:sldMkLst>
          <pc:docMk/>
          <pc:sldMk cId="0" sldId="412"/>
        </pc:sldMkLst>
      </pc:sldChg>
      <pc:sldChg chg="del">
        <pc:chgData name="Werner Kunz" userId="e4a801cdd77b3e8b" providerId="LiveId" clId="{757A0040-716C-4392-9515-CCB565E02909}" dt="2022-10-16T17:34:47.134" v="1478" actId="47"/>
        <pc:sldMkLst>
          <pc:docMk/>
          <pc:sldMk cId="0" sldId="413"/>
        </pc:sldMkLst>
      </pc:sldChg>
      <pc:sldChg chg="del">
        <pc:chgData name="Werner Kunz" userId="e4a801cdd77b3e8b" providerId="LiveId" clId="{757A0040-716C-4392-9515-CCB565E02909}" dt="2022-10-16T17:34:47.134" v="1478" actId="47"/>
        <pc:sldMkLst>
          <pc:docMk/>
          <pc:sldMk cId="0" sldId="414"/>
        </pc:sldMkLst>
      </pc:sldChg>
      <pc:sldChg chg="del">
        <pc:chgData name="Werner Kunz" userId="e4a801cdd77b3e8b" providerId="LiveId" clId="{757A0040-716C-4392-9515-CCB565E02909}" dt="2022-10-16T17:34:47.134" v="1478" actId="47"/>
        <pc:sldMkLst>
          <pc:docMk/>
          <pc:sldMk cId="0" sldId="415"/>
        </pc:sldMkLst>
      </pc:sldChg>
      <pc:sldChg chg="del">
        <pc:chgData name="Werner Kunz" userId="e4a801cdd77b3e8b" providerId="LiveId" clId="{757A0040-716C-4392-9515-CCB565E02909}" dt="2022-10-16T17:34:47.134" v="1478" actId="47"/>
        <pc:sldMkLst>
          <pc:docMk/>
          <pc:sldMk cId="0" sldId="416"/>
        </pc:sldMkLst>
      </pc:sldChg>
      <pc:sldChg chg="del">
        <pc:chgData name="Werner Kunz" userId="e4a801cdd77b3e8b" providerId="LiveId" clId="{757A0040-716C-4392-9515-CCB565E02909}" dt="2022-10-16T19:47:50.055" v="2376" actId="47"/>
        <pc:sldMkLst>
          <pc:docMk/>
          <pc:sldMk cId="0" sldId="417"/>
        </pc:sldMkLst>
      </pc:sldChg>
      <pc:sldChg chg="del">
        <pc:chgData name="Werner Kunz" userId="e4a801cdd77b3e8b" providerId="LiveId" clId="{757A0040-716C-4392-9515-CCB565E02909}" dt="2022-10-16T19:47:50.055" v="2376" actId="47"/>
        <pc:sldMkLst>
          <pc:docMk/>
          <pc:sldMk cId="0" sldId="418"/>
        </pc:sldMkLst>
      </pc:sldChg>
      <pc:sldChg chg="del">
        <pc:chgData name="Werner Kunz" userId="e4a801cdd77b3e8b" providerId="LiveId" clId="{757A0040-716C-4392-9515-CCB565E02909}" dt="2022-10-17T15:01:30.541" v="4224" actId="47"/>
        <pc:sldMkLst>
          <pc:docMk/>
          <pc:sldMk cId="0" sldId="419"/>
        </pc:sldMkLst>
      </pc:sldChg>
      <pc:sldChg chg="del modAnim">
        <pc:chgData name="Werner Kunz" userId="e4a801cdd77b3e8b" providerId="LiveId" clId="{757A0040-716C-4392-9515-CCB565E02909}" dt="2022-11-02T20:25:21.064" v="9752"/>
        <pc:sldMkLst>
          <pc:docMk/>
          <pc:sldMk cId="0" sldId="420"/>
        </pc:sldMkLst>
      </pc:sldChg>
      <pc:sldChg chg="del">
        <pc:chgData name="Werner Kunz" userId="e4a801cdd77b3e8b" providerId="LiveId" clId="{757A0040-716C-4392-9515-CCB565E02909}" dt="2022-10-17T15:01:04.910" v="4223" actId="47"/>
        <pc:sldMkLst>
          <pc:docMk/>
          <pc:sldMk cId="0" sldId="429"/>
        </pc:sldMkLst>
      </pc:sldChg>
      <pc:sldChg chg="del">
        <pc:chgData name="Werner Kunz" userId="e4a801cdd77b3e8b" providerId="LiveId" clId="{757A0040-716C-4392-9515-CCB565E02909}" dt="2022-10-17T15:01:04.910" v="4223" actId="47"/>
        <pc:sldMkLst>
          <pc:docMk/>
          <pc:sldMk cId="0" sldId="431"/>
        </pc:sldMkLst>
      </pc:sldChg>
      <pc:sldChg chg="del">
        <pc:chgData name="Werner Kunz" userId="e4a801cdd77b3e8b" providerId="LiveId" clId="{757A0040-716C-4392-9515-CCB565E02909}" dt="2022-10-17T15:01:04.910" v="4223" actId="47"/>
        <pc:sldMkLst>
          <pc:docMk/>
          <pc:sldMk cId="0" sldId="432"/>
        </pc:sldMkLst>
      </pc:sldChg>
      <pc:sldChg chg="del">
        <pc:chgData name="Werner Kunz" userId="e4a801cdd77b3e8b" providerId="LiveId" clId="{757A0040-716C-4392-9515-CCB565E02909}" dt="2022-10-17T15:01:04.910" v="4223" actId="47"/>
        <pc:sldMkLst>
          <pc:docMk/>
          <pc:sldMk cId="0" sldId="433"/>
        </pc:sldMkLst>
      </pc:sldChg>
      <pc:sldChg chg="del">
        <pc:chgData name="Werner Kunz" userId="e4a801cdd77b3e8b" providerId="LiveId" clId="{757A0040-716C-4392-9515-CCB565E02909}" dt="2022-10-17T15:01:04.910" v="4223" actId="47"/>
        <pc:sldMkLst>
          <pc:docMk/>
          <pc:sldMk cId="0" sldId="436"/>
        </pc:sldMkLst>
      </pc:sldChg>
      <pc:sldChg chg="del">
        <pc:chgData name="Werner Kunz" userId="e4a801cdd77b3e8b" providerId="LiveId" clId="{757A0040-716C-4392-9515-CCB565E02909}" dt="2022-10-17T15:01:04.910" v="4223" actId="47"/>
        <pc:sldMkLst>
          <pc:docMk/>
          <pc:sldMk cId="0" sldId="437"/>
        </pc:sldMkLst>
      </pc:sldChg>
      <pc:sldChg chg="del">
        <pc:chgData name="Werner Kunz" userId="e4a801cdd77b3e8b" providerId="LiveId" clId="{757A0040-716C-4392-9515-CCB565E02909}" dt="2022-10-17T15:01:04.910" v="4223" actId="47"/>
        <pc:sldMkLst>
          <pc:docMk/>
          <pc:sldMk cId="0" sldId="438"/>
        </pc:sldMkLst>
      </pc:sldChg>
      <pc:sldChg chg="del">
        <pc:chgData name="Werner Kunz" userId="e4a801cdd77b3e8b" providerId="LiveId" clId="{757A0040-716C-4392-9515-CCB565E02909}" dt="2022-10-17T15:01:30.541" v="4224" actId="47"/>
        <pc:sldMkLst>
          <pc:docMk/>
          <pc:sldMk cId="0" sldId="441"/>
        </pc:sldMkLst>
      </pc:sldChg>
      <pc:sldChg chg="del">
        <pc:chgData name="Werner Kunz" userId="e4a801cdd77b3e8b" providerId="LiveId" clId="{757A0040-716C-4392-9515-CCB565E02909}" dt="2022-10-17T15:01:30.541" v="4224" actId="47"/>
        <pc:sldMkLst>
          <pc:docMk/>
          <pc:sldMk cId="0" sldId="442"/>
        </pc:sldMkLst>
      </pc:sldChg>
      <pc:sldChg chg="del">
        <pc:chgData name="Werner Kunz" userId="e4a801cdd77b3e8b" providerId="LiveId" clId="{757A0040-716C-4392-9515-CCB565E02909}" dt="2022-10-17T15:00:08.449" v="4222" actId="47"/>
        <pc:sldMkLst>
          <pc:docMk/>
          <pc:sldMk cId="0" sldId="444"/>
        </pc:sldMkLst>
      </pc:sldChg>
      <pc:sldChg chg="del">
        <pc:chgData name="Werner Kunz" userId="e4a801cdd77b3e8b" providerId="LiveId" clId="{757A0040-716C-4392-9515-CCB565E02909}" dt="2022-10-17T15:01:04.910" v="4223" actId="47"/>
        <pc:sldMkLst>
          <pc:docMk/>
          <pc:sldMk cId="0" sldId="445"/>
        </pc:sldMkLst>
      </pc:sldChg>
      <pc:sldChg chg="del">
        <pc:chgData name="Werner Kunz" userId="e4a801cdd77b3e8b" providerId="LiveId" clId="{757A0040-716C-4392-9515-CCB565E02909}" dt="2022-10-17T15:01:30.541" v="4224" actId="47"/>
        <pc:sldMkLst>
          <pc:docMk/>
          <pc:sldMk cId="0" sldId="452"/>
        </pc:sldMkLst>
      </pc:sldChg>
      <pc:sldChg chg="del">
        <pc:chgData name="Werner Kunz" userId="e4a801cdd77b3e8b" providerId="LiveId" clId="{757A0040-716C-4392-9515-CCB565E02909}" dt="2022-10-17T15:01:30.541" v="4224" actId="47"/>
        <pc:sldMkLst>
          <pc:docMk/>
          <pc:sldMk cId="0" sldId="457"/>
        </pc:sldMkLst>
      </pc:sldChg>
      <pc:sldChg chg="del">
        <pc:chgData name="Werner Kunz" userId="e4a801cdd77b3e8b" providerId="LiveId" clId="{757A0040-716C-4392-9515-CCB565E02909}" dt="2022-10-17T15:01:30.541" v="4224" actId="47"/>
        <pc:sldMkLst>
          <pc:docMk/>
          <pc:sldMk cId="0" sldId="458"/>
        </pc:sldMkLst>
      </pc:sldChg>
      <pc:sldChg chg="del">
        <pc:chgData name="Werner Kunz" userId="e4a801cdd77b3e8b" providerId="LiveId" clId="{757A0040-716C-4392-9515-CCB565E02909}" dt="2022-10-17T15:01:30.541" v="4224" actId="47"/>
        <pc:sldMkLst>
          <pc:docMk/>
          <pc:sldMk cId="0" sldId="460"/>
        </pc:sldMkLst>
      </pc:sldChg>
      <pc:sldChg chg="del">
        <pc:chgData name="Werner Kunz" userId="e4a801cdd77b3e8b" providerId="LiveId" clId="{757A0040-716C-4392-9515-CCB565E02909}" dt="2022-10-17T15:01:30.541" v="4224" actId="47"/>
        <pc:sldMkLst>
          <pc:docMk/>
          <pc:sldMk cId="0" sldId="461"/>
        </pc:sldMkLst>
      </pc:sldChg>
      <pc:sldChg chg="del">
        <pc:chgData name="Werner Kunz" userId="e4a801cdd77b3e8b" providerId="LiveId" clId="{757A0040-716C-4392-9515-CCB565E02909}" dt="2022-10-16T17:34:47.134" v="1478" actId="47"/>
        <pc:sldMkLst>
          <pc:docMk/>
          <pc:sldMk cId="0" sldId="462"/>
        </pc:sldMkLst>
      </pc:sldChg>
      <pc:sldChg chg="addSp delSp modSp mod delAnim modAnim">
        <pc:chgData name="Werner Kunz" userId="e4a801cdd77b3e8b" providerId="LiveId" clId="{757A0040-716C-4392-9515-CCB565E02909}" dt="2022-11-02T10:43:51.559" v="7028" actId="207"/>
        <pc:sldMkLst>
          <pc:docMk/>
          <pc:sldMk cId="0" sldId="463"/>
        </pc:sldMkLst>
        <pc:spChg chg="mod">
          <ac:chgData name="Werner Kunz" userId="e4a801cdd77b3e8b" providerId="LiveId" clId="{757A0040-716C-4392-9515-CCB565E02909}" dt="2022-10-16T17:39:13.222" v="1559" actId="207"/>
          <ac:spMkLst>
            <pc:docMk/>
            <pc:sldMk cId="0" sldId="463"/>
            <ac:spMk id="8" creationId="{00000000-0000-0000-0000-000000000000}"/>
          </ac:spMkLst>
        </pc:spChg>
        <pc:spChg chg="del">
          <ac:chgData name="Werner Kunz" userId="e4a801cdd77b3e8b" providerId="LiveId" clId="{757A0040-716C-4392-9515-CCB565E02909}" dt="2022-10-16T17:39:31.083" v="1560" actId="478"/>
          <ac:spMkLst>
            <pc:docMk/>
            <pc:sldMk cId="0" sldId="463"/>
            <ac:spMk id="9" creationId="{00000000-0000-0000-0000-000000000000}"/>
          </ac:spMkLst>
        </pc:spChg>
        <pc:spChg chg="mod ord">
          <ac:chgData name="Werner Kunz" userId="e4a801cdd77b3e8b" providerId="LiveId" clId="{757A0040-716C-4392-9515-CCB565E02909}" dt="2022-11-02T10:43:51.559" v="7028" actId="207"/>
          <ac:spMkLst>
            <pc:docMk/>
            <pc:sldMk cId="0" sldId="463"/>
            <ac:spMk id="10" creationId="{00000000-0000-0000-0000-000000000000}"/>
          </ac:spMkLst>
        </pc:spChg>
        <pc:picChg chg="add mod">
          <ac:chgData name="Werner Kunz" userId="e4a801cdd77b3e8b" providerId="LiveId" clId="{757A0040-716C-4392-9515-CCB565E02909}" dt="2022-10-16T17:43:39.557" v="1598" actId="1038"/>
          <ac:picMkLst>
            <pc:docMk/>
            <pc:sldMk cId="0" sldId="463"/>
            <ac:picMk id="3" creationId="{88D25BC5-E19D-7F21-E50A-FEE38B828157}"/>
          </ac:picMkLst>
        </pc:picChg>
        <pc:picChg chg="del">
          <ac:chgData name="Werner Kunz" userId="e4a801cdd77b3e8b" providerId="LiveId" clId="{757A0040-716C-4392-9515-CCB565E02909}" dt="2022-10-16T17:34:24.478" v="1477" actId="478"/>
          <ac:picMkLst>
            <pc:docMk/>
            <pc:sldMk cId="0" sldId="463"/>
            <ac:picMk id="51202" creationId="{00000000-0000-0000-0000-000000000000}"/>
          </ac:picMkLst>
        </pc:picChg>
      </pc:sldChg>
      <pc:sldChg chg="del">
        <pc:chgData name="Werner Kunz" userId="e4a801cdd77b3e8b" providerId="LiveId" clId="{757A0040-716C-4392-9515-CCB565E02909}" dt="2022-10-16T17:34:47.134" v="1478" actId="47"/>
        <pc:sldMkLst>
          <pc:docMk/>
          <pc:sldMk cId="0" sldId="465"/>
        </pc:sldMkLst>
      </pc:sldChg>
      <pc:sldChg chg="del">
        <pc:chgData name="Werner Kunz" userId="e4a801cdd77b3e8b" providerId="LiveId" clId="{757A0040-716C-4392-9515-CCB565E02909}" dt="2022-10-16T17:34:47.134" v="1478" actId="47"/>
        <pc:sldMkLst>
          <pc:docMk/>
          <pc:sldMk cId="0" sldId="466"/>
        </pc:sldMkLst>
      </pc:sldChg>
      <pc:sldChg chg="del">
        <pc:chgData name="Werner Kunz" userId="e4a801cdd77b3e8b" providerId="LiveId" clId="{757A0040-716C-4392-9515-CCB565E02909}" dt="2022-10-16T19:47:50.055" v="2376" actId="47"/>
        <pc:sldMkLst>
          <pc:docMk/>
          <pc:sldMk cId="0" sldId="467"/>
        </pc:sldMkLst>
      </pc:sldChg>
      <pc:sldChg chg="del">
        <pc:chgData name="Werner Kunz" userId="e4a801cdd77b3e8b" providerId="LiveId" clId="{757A0040-716C-4392-9515-CCB565E02909}" dt="2022-10-17T15:01:04.910" v="4223" actId="47"/>
        <pc:sldMkLst>
          <pc:docMk/>
          <pc:sldMk cId="0" sldId="468"/>
        </pc:sldMkLst>
      </pc:sldChg>
      <pc:sldChg chg="del">
        <pc:chgData name="Werner Kunz" userId="e4a801cdd77b3e8b" providerId="LiveId" clId="{757A0040-716C-4392-9515-CCB565E02909}" dt="2022-10-17T15:01:30.541" v="4224" actId="47"/>
        <pc:sldMkLst>
          <pc:docMk/>
          <pc:sldMk cId="0" sldId="469"/>
        </pc:sldMkLst>
      </pc:sldChg>
      <pc:sldChg chg="addSp delSp modSp add mod setBg">
        <pc:chgData name="Werner Kunz" userId="e4a801cdd77b3e8b" providerId="LiveId" clId="{757A0040-716C-4392-9515-CCB565E02909}" dt="2022-10-16T12:10:44.976" v="513" actId="1076"/>
        <pc:sldMkLst>
          <pc:docMk/>
          <pc:sldMk cId="602956523" sldId="470"/>
        </pc:sldMkLst>
        <pc:spChg chg="del mod">
          <ac:chgData name="Werner Kunz" userId="e4a801cdd77b3e8b" providerId="LiveId" clId="{757A0040-716C-4392-9515-CCB565E02909}" dt="2022-10-16T12:06:17.584" v="482" actId="478"/>
          <ac:spMkLst>
            <pc:docMk/>
            <pc:sldMk cId="602956523" sldId="470"/>
            <ac:spMk id="43010" creationId="{00000000-0000-0000-0000-000000000000}"/>
          </ac:spMkLst>
        </pc:spChg>
        <pc:picChg chg="del">
          <ac:chgData name="Werner Kunz" userId="e4a801cdd77b3e8b" providerId="LiveId" clId="{757A0040-716C-4392-9515-CCB565E02909}" dt="2022-10-16T11:51:24.158" v="236" actId="478"/>
          <ac:picMkLst>
            <pc:docMk/>
            <pc:sldMk cId="602956523" sldId="470"/>
            <ac:picMk id="3" creationId="{7065C179-FD7B-AB6D-E28A-B427B6617EE7}"/>
          </ac:picMkLst>
        </pc:picChg>
        <pc:picChg chg="add mod">
          <ac:chgData name="Werner Kunz" userId="e4a801cdd77b3e8b" providerId="LiveId" clId="{757A0040-716C-4392-9515-CCB565E02909}" dt="2022-10-16T12:10:44.976" v="513" actId="1076"/>
          <ac:picMkLst>
            <pc:docMk/>
            <pc:sldMk cId="602956523" sldId="470"/>
            <ac:picMk id="3" creationId="{9F22C455-EEBB-28C9-041D-B0FA7D9BE384}"/>
          </ac:picMkLst>
        </pc:picChg>
        <pc:picChg chg="add">
          <ac:chgData name="Werner Kunz" userId="e4a801cdd77b3e8b" providerId="LiveId" clId="{757A0040-716C-4392-9515-CCB565E02909}" dt="2022-10-16T11:51:27.103" v="237" actId="22"/>
          <ac:picMkLst>
            <pc:docMk/>
            <pc:sldMk cId="602956523" sldId="470"/>
            <ac:picMk id="4" creationId="{C237B83A-7DA5-0D28-3BB0-20D9C9D460C0}"/>
          </ac:picMkLst>
        </pc:picChg>
      </pc:sldChg>
      <pc:sldChg chg="add del setBg">
        <pc:chgData name="Werner Kunz" userId="e4a801cdd77b3e8b" providerId="LiveId" clId="{757A0040-716C-4392-9515-CCB565E02909}" dt="2022-10-16T12:11:39.488" v="514" actId="47"/>
        <pc:sldMkLst>
          <pc:docMk/>
          <pc:sldMk cId="4084392847" sldId="471"/>
        </pc:sldMkLst>
      </pc:sldChg>
      <pc:sldChg chg="addSp delSp modSp add mod setBg">
        <pc:chgData name="Werner Kunz" userId="e4a801cdd77b3e8b" providerId="LiveId" clId="{757A0040-716C-4392-9515-CCB565E02909}" dt="2022-10-16T12:18:52.688" v="569" actId="1038"/>
        <pc:sldMkLst>
          <pc:docMk/>
          <pc:sldMk cId="2522818184" sldId="472"/>
        </pc:sldMkLst>
        <pc:spChg chg="del mod">
          <ac:chgData name="Werner Kunz" userId="e4a801cdd77b3e8b" providerId="LiveId" clId="{757A0040-716C-4392-9515-CCB565E02909}" dt="2022-10-16T12:18:39.617" v="562" actId="478"/>
          <ac:spMkLst>
            <pc:docMk/>
            <pc:sldMk cId="2522818184" sldId="472"/>
            <ac:spMk id="43010" creationId="{00000000-0000-0000-0000-000000000000}"/>
          </ac:spMkLst>
        </pc:spChg>
        <pc:picChg chg="add mod">
          <ac:chgData name="Werner Kunz" userId="e4a801cdd77b3e8b" providerId="LiveId" clId="{757A0040-716C-4392-9515-CCB565E02909}" dt="2022-10-16T12:18:52.688" v="569" actId="1038"/>
          <ac:picMkLst>
            <pc:docMk/>
            <pc:sldMk cId="2522818184" sldId="472"/>
            <ac:picMk id="2" creationId="{BCD29C4F-88F9-787A-AE04-2F49347F9A34}"/>
          </ac:picMkLst>
        </pc:picChg>
        <pc:picChg chg="add">
          <ac:chgData name="Werner Kunz" userId="e4a801cdd77b3e8b" providerId="LiveId" clId="{757A0040-716C-4392-9515-CCB565E02909}" dt="2022-10-16T11:52:12.339" v="241" actId="22"/>
          <ac:picMkLst>
            <pc:docMk/>
            <pc:sldMk cId="2522818184" sldId="472"/>
            <ac:picMk id="3" creationId="{E75FA37E-36AE-0627-5E9C-028AAA06DFF7}"/>
          </ac:picMkLst>
        </pc:picChg>
        <pc:picChg chg="del">
          <ac:chgData name="Werner Kunz" userId="e4a801cdd77b3e8b" providerId="LiveId" clId="{757A0040-716C-4392-9515-CCB565E02909}" dt="2022-10-16T11:52:11.422" v="240" actId="478"/>
          <ac:picMkLst>
            <pc:docMk/>
            <pc:sldMk cId="2522818184" sldId="472"/>
            <ac:picMk id="4" creationId="{C237B83A-7DA5-0D28-3BB0-20D9C9D460C0}"/>
          </ac:picMkLst>
        </pc:picChg>
      </pc:sldChg>
      <pc:sldChg chg="addSp delSp modSp add mod setBg">
        <pc:chgData name="Werner Kunz" userId="e4a801cdd77b3e8b" providerId="LiveId" clId="{757A0040-716C-4392-9515-CCB565E02909}" dt="2022-10-16T12:26:21.073" v="613" actId="14100"/>
        <pc:sldMkLst>
          <pc:docMk/>
          <pc:sldMk cId="3939118700" sldId="473"/>
        </pc:sldMkLst>
        <pc:spChg chg="del mod">
          <ac:chgData name="Werner Kunz" userId="e4a801cdd77b3e8b" providerId="LiveId" clId="{757A0040-716C-4392-9515-CCB565E02909}" dt="2022-10-16T12:21:41.734" v="576" actId="21"/>
          <ac:spMkLst>
            <pc:docMk/>
            <pc:sldMk cId="3939118700" sldId="473"/>
            <ac:spMk id="43010" creationId="{00000000-0000-0000-0000-000000000000}"/>
          </ac:spMkLst>
        </pc:spChg>
        <pc:picChg chg="add mod">
          <ac:chgData name="Werner Kunz" userId="e4a801cdd77b3e8b" providerId="LiveId" clId="{757A0040-716C-4392-9515-CCB565E02909}" dt="2022-10-16T12:26:14.450" v="612" actId="1076"/>
          <ac:picMkLst>
            <pc:docMk/>
            <pc:sldMk cId="3939118700" sldId="473"/>
            <ac:picMk id="2" creationId="{E6E32BA0-8F54-0C34-E155-D3C6B8DC3C3D}"/>
          </ac:picMkLst>
        </pc:picChg>
        <pc:picChg chg="del">
          <ac:chgData name="Werner Kunz" userId="e4a801cdd77b3e8b" providerId="LiveId" clId="{757A0040-716C-4392-9515-CCB565E02909}" dt="2022-10-16T11:52:37.455" v="243" actId="478"/>
          <ac:picMkLst>
            <pc:docMk/>
            <pc:sldMk cId="3939118700" sldId="473"/>
            <ac:picMk id="3" creationId="{E75FA37E-36AE-0627-5E9C-028AAA06DFF7}"/>
          </ac:picMkLst>
        </pc:picChg>
        <pc:picChg chg="add mod">
          <ac:chgData name="Werner Kunz" userId="e4a801cdd77b3e8b" providerId="LiveId" clId="{757A0040-716C-4392-9515-CCB565E02909}" dt="2022-10-16T12:26:21.073" v="613" actId="14100"/>
          <ac:picMkLst>
            <pc:docMk/>
            <pc:sldMk cId="3939118700" sldId="473"/>
            <ac:picMk id="4" creationId="{C4759DE4-B5E7-A407-9EFD-A7336D5B1B98}"/>
          </ac:picMkLst>
        </pc:picChg>
      </pc:sldChg>
      <pc:sldChg chg="addSp delSp modSp add mod delAnim modAnim">
        <pc:chgData name="Werner Kunz" userId="e4a801cdd77b3e8b" providerId="LiveId" clId="{757A0040-716C-4392-9515-CCB565E02909}" dt="2022-11-02T10:30:12.806" v="6942" actId="113"/>
        <pc:sldMkLst>
          <pc:docMk/>
          <pc:sldMk cId="2930133094" sldId="474"/>
        </pc:sldMkLst>
        <pc:spChg chg="mod">
          <ac:chgData name="Werner Kunz" userId="e4a801cdd77b3e8b" providerId="LiveId" clId="{757A0040-716C-4392-9515-CCB565E02909}" dt="2022-11-02T10:30:06.658" v="6941" actId="113"/>
          <ac:spMkLst>
            <pc:docMk/>
            <pc:sldMk cId="2930133094" sldId="474"/>
            <ac:spMk id="2" creationId="{618DB0BD-F7F3-8623-AEE8-84C42B4C4B24}"/>
          </ac:spMkLst>
        </pc:spChg>
        <pc:spChg chg="add mod">
          <ac:chgData name="Werner Kunz" userId="e4a801cdd77b3e8b" providerId="LiveId" clId="{757A0040-716C-4392-9515-CCB565E02909}" dt="2022-11-02T10:30:12.806" v="6942" actId="113"/>
          <ac:spMkLst>
            <pc:docMk/>
            <pc:sldMk cId="2930133094" sldId="474"/>
            <ac:spMk id="5" creationId="{5094EA5E-7E12-649D-172A-70D0F10CCC0A}"/>
          </ac:spMkLst>
        </pc:spChg>
        <pc:spChg chg="del">
          <ac:chgData name="Werner Kunz" userId="e4a801cdd77b3e8b" providerId="LiveId" clId="{757A0040-716C-4392-9515-CCB565E02909}" dt="2022-10-16T11:54:57.027" v="246" actId="478"/>
          <ac:spMkLst>
            <pc:docMk/>
            <pc:sldMk cId="2930133094" sldId="474"/>
            <ac:spMk id="40962" creationId="{00000000-0000-0000-0000-000000000000}"/>
          </ac:spMkLst>
        </pc:spChg>
        <pc:spChg chg="del">
          <ac:chgData name="Werner Kunz" userId="e4a801cdd77b3e8b" providerId="LiveId" clId="{757A0040-716C-4392-9515-CCB565E02909}" dt="2022-10-16T11:54:57.027" v="246" actId="478"/>
          <ac:spMkLst>
            <pc:docMk/>
            <pc:sldMk cId="2930133094" sldId="474"/>
            <ac:spMk id="40963" creationId="{00000000-0000-0000-0000-000000000000}"/>
          </ac:spMkLst>
        </pc:spChg>
        <pc:picChg chg="add mod">
          <ac:chgData name="Werner Kunz" userId="e4a801cdd77b3e8b" providerId="LiveId" clId="{757A0040-716C-4392-9515-CCB565E02909}" dt="2022-10-16T11:55:22.923" v="279" actId="1076"/>
          <ac:picMkLst>
            <pc:docMk/>
            <pc:sldMk cId="2930133094" sldId="474"/>
            <ac:picMk id="4" creationId="{F6DFBCA8-00B3-CE4A-2E3B-FE38026E82F8}"/>
          </ac:picMkLst>
        </pc:picChg>
      </pc:sldChg>
      <pc:sldChg chg="addSp delSp modSp add mod setBg">
        <pc:chgData name="Werner Kunz" userId="e4a801cdd77b3e8b" providerId="LiveId" clId="{757A0040-716C-4392-9515-CCB565E02909}" dt="2022-10-16T12:02:51.436" v="470"/>
        <pc:sldMkLst>
          <pc:docMk/>
          <pc:sldMk cId="758188749" sldId="475"/>
        </pc:sldMkLst>
        <pc:spChg chg="mod">
          <ac:chgData name="Werner Kunz" userId="e4a801cdd77b3e8b" providerId="LiveId" clId="{757A0040-716C-4392-9515-CCB565E02909}" dt="2022-10-16T12:02:32.132" v="469" actId="1076"/>
          <ac:spMkLst>
            <pc:docMk/>
            <pc:sldMk cId="758188749" sldId="475"/>
            <ac:spMk id="2" creationId="{2F2FE1CC-BD93-101E-AEA8-C23F3A716ECD}"/>
          </ac:spMkLst>
        </pc:spChg>
        <pc:picChg chg="del">
          <ac:chgData name="Werner Kunz" userId="e4a801cdd77b3e8b" providerId="LiveId" clId="{757A0040-716C-4392-9515-CCB565E02909}" dt="2022-10-16T12:00:24.591" v="345" actId="478"/>
          <ac:picMkLst>
            <pc:docMk/>
            <pc:sldMk cId="758188749" sldId="475"/>
            <ac:picMk id="4" creationId="{31885DFA-6267-A141-2B46-B193760274FC}"/>
          </ac:picMkLst>
        </pc:picChg>
        <pc:picChg chg="add mod ord">
          <ac:chgData name="Werner Kunz" userId="e4a801cdd77b3e8b" providerId="LiveId" clId="{757A0040-716C-4392-9515-CCB565E02909}" dt="2022-10-16T12:00:30.285" v="349" actId="167"/>
          <ac:picMkLst>
            <pc:docMk/>
            <pc:sldMk cId="758188749" sldId="475"/>
            <ac:picMk id="5" creationId="{2CF07AFE-251A-7B09-FA50-6630D30A904B}"/>
          </ac:picMkLst>
        </pc:picChg>
      </pc:sldChg>
      <pc:sldChg chg="addSp delSp modSp add mod">
        <pc:chgData name="Werner Kunz" userId="e4a801cdd77b3e8b" providerId="LiveId" clId="{757A0040-716C-4392-9515-CCB565E02909}" dt="2022-10-16T12:10:02.494" v="511" actId="1076"/>
        <pc:sldMkLst>
          <pc:docMk/>
          <pc:sldMk cId="3517314331" sldId="476"/>
        </pc:sldMkLst>
        <pc:spChg chg="add mod">
          <ac:chgData name="Werner Kunz" userId="e4a801cdd77b3e8b" providerId="LiveId" clId="{757A0040-716C-4392-9515-CCB565E02909}" dt="2022-10-16T12:09:19.810" v="507" actId="1076"/>
          <ac:spMkLst>
            <pc:docMk/>
            <pc:sldMk cId="3517314331" sldId="476"/>
            <ac:spMk id="8" creationId="{0F741414-65FA-7B01-43F3-2EDD74436CAD}"/>
          </ac:spMkLst>
        </pc:spChg>
        <pc:picChg chg="del">
          <ac:chgData name="Werner Kunz" userId="e4a801cdd77b3e8b" providerId="LiveId" clId="{757A0040-716C-4392-9515-CCB565E02909}" dt="2022-10-16T12:06:03.983" v="480" actId="478"/>
          <ac:picMkLst>
            <pc:docMk/>
            <pc:sldMk cId="3517314331" sldId="476"/>
            <ac:picMk id="3" creationId="{7065C179-FD7B-AB6D-E28A-B427B6617EE7}"/>
          </ac:picMkLst>
        </pc:picChg>
        <pc:picChg chg="add del mod">
          <ac:chgData name="Werner Kunz" userId="e4a801cdd77b3e8b" providerId="LiveId" clId="{757A0040-716C-4392-9515-CCB565E02909}" dt="2022-10-16T12:09:53.887" v="509" actId="478"/>
          <ac:picMkLst>
            <pc:docMk/>
            <pc:sldMk cId="3517314331" sldId="476"/>
            <ac:picMk id="4" creationId="{435EEE8C-7EAA-576E-7DA5-7DED16A79CFF}"/>
          </ac:picMkLst>
        </pc:picChg>
        <pc:picChg chg="del">
          <ac:chgData name="Werner Kunz" userId="e4a801cdd77b3e8b" providerId="LiveId" clId="{757A0040-716C-4392-9515-CCB565E02909}" dt="2022-10-16T12:06:39.855" v="483" actId="478"/>
          <ac:picMkLst>
            <pc:docMk/>
            <pc:sldMk cId="3517314331" sldId="476"/>
            <ac:picMk id="5" creationId="{467E88AA-6139-8E50-6166-C861C89409C9}"/>
          </ac:picMkLst>
        </pc:picChg>
        <pc:picChg chg="add mod ord">
          <ac:chgData name="Werner Kunz" userId="e4a801cdd77b3e8b" providerId="LiveId" clId="{757A0040-716C-4392-9515-CCB565E02909}" dt="2022-10-16T12:09:20.379" v="508" actId="1076"/>
          <ac:picMkLst>
            <pc:docMk/>
            <pc:sldMk cId="3517314331" sldId="476"/>
            <ac:picMk id="7" creationId="{AB20FBF5-F562-48E2-4EBC-9151C9B5758B}"/>
          </ac:picMkLst>
        </pc:picChg>
        <pc:picChg chg="add mod">
          <ac:chgData name="Werner Kunz" userId="e4a801cdd77b3e8b" providerId="LiveId" clId="{757A0040-716C-4392-9515-CCB565E02909}" dt="2022-10-16T12:10:02.494" v="511" actId="1076"/>
          <ac:picMkLst>
            <pc:docMk/>
            <pc:sldMk cId="3517314331" sldId="476"/>
            <ac:picMk id="10" creationId="{CB9F409A-A444-73F0-C98E-FBB14285D8A7}"/>
          </ac:picMkLst>
        </pc:picChg>
      </pc:sldChg>
      <pc:sldChg chg="addSp delSp modSp add mod">
        <pc:chgData name="Werner Kunz" userId="e4a801cdd77b3e8b" providerId="LiveId" clId="{757A0040-716C-4392-9515-CCB565E02909}" dt="2022-10-16T12:16:39.039" v="559" actId="14100"/>
        <pc:sldMkLst>
          <pc:docMk/>
          <pc:sldMk cId="2871969813" sldId="477"/>
        </pc:sldMkLst>
        <pc:spChg chg="add mod">
          <ac:chgData name="Werner Kunz" userId="e4a801cdd77b3e8b" providerId="LiveId" clId="{757A0040-716C-4392-9515-CCB565E02909}" dt="2022-10-16T12:16:39.039" v="559" actId="14100"/>
          <ac:spMkLst>
            <pc:docMk/>
            <pc:sldMk cId="2871969813" sldId="477"/>
            <ac:spMk id="6" creationId="{53BE8D22-4890-587C-AD39-38B92ACE4280}"/>
          </ac:spMkLst>
        </pc:spChg>
        <pc:picChg chg="del">
          <ac:chgData name="Werner Kunz" userId="e4a801cdd77b3e8b" providerId="LiveId" clId="{757A0040-716C-4392-9515-CCB565E02909}" dt="2022-10-16T12:14:23.501" v="517" actId="478"/>
          <ac:picMkLst>
            <pc:docMk/>
            <pc:sldMk cId="2871969813" sldId="477"/>
            <ac:picMk id="3" creationId="{9F22C455-EEBB-28C9-041D-B0FA7D9BE384}"/>
          </ac:picMkLst>
        </pc:picChg>
        <pc:picChg chg="del">
          <ac:chgData name="Werner Kunz" userId="e4a801cdd77b3e8b" providerId="LiveId" clId="{757A0040-716C-4392-9515-CCB565E02909}" dt="2022-10-16T12:14:21.792" v="516" actId="478"/>
          <ac:picMkLst>
            <pc:docMk/>
            <pc:sldMk cId="2871969813" sldId="477"/>
            <ac:picMk id="4" creationId="{C237B83A-7DA5-0D28-3BB0-20D9C9D460C0}"/>
          </ac:picMkLst>
        </pc:picChg>
        <pc:picChg chg="add mod">
          <ac:chgData name="Werner Kunz" userId="e4a801cdd77b3e8b" providerId="LiveId" clId="{757A0040-716C-4392-9515-CCB565E02909}" dt="2022-10-16T12:16:34.089" v="558" actId="1076"/>
          <ac:picMkLst>
            <pc:docMk/>
            <pc:sldMk cId="2871969813" sldId="477"/>
            <ac:picMk id="5" creationId="{951265EB-BF50-CE9B-D61E-7BEEED60009E}"/>
          </ac:picMkLst>
        </pc:picChg>
      </pc:sldChg>
      <pc:sldChg chg="addSp delSp modSp add mod">
        <pc:chgData name="Werner Kunz" userId="e4a801cdd77b3e8b" providerId="LiveId" clId="{757A0040-716C-4392-9515-CCB565E02909}" dt="2022-10-16T12:25:58.031" v="611" actId="1035"/>
        <pc:sldMkLst>
          <pc:docMk/>
          <pc:sldMk cId="960766215" sldId="478"/>
        </pc:sldMkLst>
        <pc:spChg chg="add mod">
          <ac:chgData name="Werner Kunz" userId="e4a801cdd77b3e8b" providerId="LiveId" clId="{757A0040-716C-4392-9515-CCB565E02909}" dt="2022-10-16T12:25:38.060" v="602" actId="1076"/>
          <ac:spMkLst>
            <pc:docMk/>
            <pc:sldMk cId="960766215" sldId="478"/>
            <ac:spMk id="6" creationId="{ED42550A-6CCD-9802-F6AD-1359CB84EAA0}"/>
          </ac:spMkLst>
        </pc:spChg>
        <pc:spChg chg="add mod">
          <ac:chgData name="Werner Kunz" userId="e4a801cdd77b3e8b" providerId="LiveId" clId="{757A0040-716C-4392-9515-CCB565E02909}" dt="2022-10-16T12:25:44.133" v="604" actId="1076"/>
          <ac:spMkLst>
            <pc:docMk/>
            <pc:sldMk cId="960766215" sldId="478"/>
            <ac:spMk id="7" creationId="{219212B0-BA4B-32FF-3EDC-09C5F490B99C}"/>
          </ac:spMkLst>
        </pc:spChg>
        <pc:picChg chg="del">
          <ac:chgData name="Werner Kunz" userId="e4a801cdd77b3e8b" providerId="LiveId" clId="{757A0040-716C-4392-9515-CCB565E02909}" dt="2022-10-16T12:19:20.064" v="571" actId="478"/>
          <ac:picMkLst>
            <pc:docMk/>
            <pc:sldMk cId="960766215" sldId="478"/>
            <ac:picMk id="2" creationId="{BCD29C4F-88F9-787A-AE04-2F49347F9A34}"/>
          </ac:picMkLst>
        </pc:picChg>
        <pc:picChg chg="del">
          <ac:chgData name="Werner Kunz" userId="e4a801cdd77b3e8b" providerId="LiveId" clId="{757A0040-716C-4392-9515-CCB565E02909}" dt="2022-10-16T12:19:20.064" v="571" actId="478"/>
          <ac:picMkLst>
            <pc:docMk/>
            <pc:sldMk cId="960766215" sldId="478"/>
            <ac:picMk id="3" creationId="{E75FA37E-36AE-0627-5E9C-028AAA06DFF7}"/>
          </ac:picMkLst>
        </pc:picChg>
        <pc:picChg chg="add mod">
          <ac:chgData name="Werner Kunz" userId="e4a801cdd77b3e8b" providerId="LiveId" clId="{757A0040-716C-4392-9515-CCB565E02909}" dt="2022-10-16T12:25:58.031" v="611" actId="1035"/>
          <ac:picMkLst>
            <pc:docMk/>
            <pc:sldMk cId="960766215" sldId="478"/>
            <ac:picMk id="5" creationId="{E501E0A3-079C-199E-E433-646C1282908A}"/>
          </ac:picMkLst>
        </pc:picChg>
      </pc:sldChg>
      <pc:sldChg chg="addSp delSp modSp add mod modAnim">
        <pc:chgData name="Werner Kunz" userId="e4a801cdd77b3e8b" providerId="LiveId" clId="{757A0040-716C-4392-9515-CCB565E02909}" dt="2022-10-16T17:08:45.974" v="1262" actId="1076"/>
        <pc:sldMkLst>
          <pc:docMk/>
          <pc:sldMk cId="2006632387" sldId="479"/>
        </pc:sldMkLst>
        <pc:spChg chg="add mod">
          <ac:chgData name="Werner Kunz" userId="e4a801cdd77b3e8b" providerId="LiveId" clId="{757A0040-716C-4392-9515-CCB565E02909}" dt="2022-10-16T17:08:45.974" v="1262" actId="1076"/>
          <ac:spMkLst>
            <pc:docMk/>
            <pc:sldMk cId="2006632387" sldId="479"/>
            <ac:spMk id="2" creationId="{C029CA04-B55C-B0C3-29A9-8EDEA08BD8E2}"/>
          </ac:spMkLst>
        </pc:spChg>
        <pc:spChg chg="add mod">
          <ac:chgData name="Werner Kunz" userId="e4a801cdd77b3e8b" providerId="LiveId" clId="{757A0040-716C-4392-9515-CCB565E02909}" dt="2022-10-16T12:37:04.287" v="715" actId="20577"/>
          <ac:spMkLst>
            <pc:docMk/>
            <pc:sldMk cId="2006632387" sldId="479"/>
            <ac:spMk id="10" creationId="{F57D28AD-01F0-A3DB-4B40-51AF747EB4AE}"/>
          </ac:spMkLst>
        </pc:spChg>
        <pc:picChg chg="del">
          <ac:chgData name="Werner Kunz" userId="e4a801cdd77b3e8b" providerId="LiveId" clId="{757A0040-716C-4392-9515-CCB565E02909}" dt="2022-10-16T12:30:06.465" v="615" actId="478"/>
          <ac:picMkLst>
            <pc:docMk/>
            <pc:sldMk cId="2006632387" sldId="479"/>
            <ac:picMk id="2" creationId="{E6E32BA0-8F54-0C34-E155-D3C6B8DC3C3D}"/>
          </ac:picMkLst>
        </pc:picChg>
        <pc:picChg chg="del">
          <ac:chgData name="Werner Kunz" userId="e4a801cdd77b3e8b" providerId="LiveId" clId="{757A0040-716C-4392-9515-CCB565E02909}" dt="2022-10-16T12:30:06.465" v="615" actId="478"/>
          <ac:picMkLst>
            <pc:docMk/>
            <pc:sldMk cId="2006632387" sldId="479"/>
            <ac:picMk id="4" creationId="{C4759DE4-B5E7-A407-9EFD-A7336D5B1B98}"/>
          </ac:picMkLst>
        </pc:picChg>
        <pc:picChg chg="add mod">
          <ac:chgData name="Werner Kunz" userId="e4a801cdd77b3e8b" providerId="LiveId" clId="{757A0040-716C-4392-9515-CCB565E02909}" dt="2022-10-16T12:33:33.074" v="651" actId="1038"/>
          <ac:picMkLst>
            <pc:docMk/>
            <pc:sldMk cId="2006632387" sldId="479"/>
            <ac:picMk id="5" creationId="{F5849AA8-4C2C-45EC-A851-81B2DAE3256F}"/>
          </ac:picMkLst>
        </pc:picChg>
        <pc:picChg chg="add mod">
          <ac:chgData name="Werner Kunz" userId="e4a801cdd77b3e8b" providerId="LiveId" clId="{757A0040-716C-4392-9515-CCB565E02909}" dt="2022-10-16T12:33:33.074" v="651" actId="1038"/>
          <ac:picMkLst>
            <pc:docMk/>
            <pc:sldMk cId="2006632387" sldId="479"/>
            <ac:picMk id="7" creationId="{2DBBD41F-2F83-FBFC-D851-54169821816F}"/>
          </ac:picMkLst>
        </pc:picChg>
        <pc:picChg chg="add mod">
          <ac:chgData name="Werner Kunz" userId="e4a801cdd77b3e8b" providerId="LiveId" clId="{757A0040-716C-4392-9515-CCB565E02909}" dt="2022-10-16T12:35:59.321" v="658" actId="1036"/>
          <ac:picMkLst>
            <pc:docMk/>
            <pc:sldMk cId="2006632387" sldId="479"/>
            <ac:picMk id="9" creationId="{AA3EA2E5-5A65-A3CD-500E-F77E07243ADF}"/>
          </ac:picMkLst>
        </pc:picChg>
      </pc:sldChg>
      <pc:sldChg chg="addSp delSp modSp add mod modAnim">
        <pc:chgData name="Werner Kunz" userId="e4a801cdd77b3e8b" providerId="LiveId" clId="{757A0040-716C-4392-9515-CCB565E02909}" dt="2022-10-16T16:50:22.416" v="960" actId="14100"/>
        <pc:sldMkLst>
          <pc:docMk/>
          <pc:sldMk cId="2355010868" sldId="480"/>
        </pc:sldMkLst>
        <pc:spChg chg="add mod">
          <ac:chgData name="Werner Kunz" userId="e4a801cdd77b3e8b" providerId="LiveId" clId="{757A0040-716C-4392-9515-CCB565E02909}" dt="2022-10-16T16:50:16.989" v="959" actId="113"/>
          <ac:spMkLst>
            <pc:docMk/>
            <pc:sldMk cId="2355010868" sldId="480"/>
            <ac:spMk id="2" creationId="{B993251F-2D9C-AB04-0590-091BBD623867}"/>
          </ac:spMkLst>
        </pc:spChg>
        <pc:spChg chg="mod">
          <ac:chgData name="Werner Kunz" userId="e4a801cdd77b3e8b" providerId="LiveId" clId="{757A0040-716C-4392-9515-CCB565E02909}" dt="2022-10-16T16:48:49.228" v="945" actId="1037"/>
          <ac:spMkLst>
            <pc:docMk/>
            <pc:sldMk cId="2355010868" sldId="480"/>
            <ac:spMk id="30724" creationId="{00000000-0000-0000-0000-000000000000}"/>
          </ac:spMkLst>
        </pc:spChg>
        <pc:spChg chg="del">
          <ac:chgData name="Werner Kunz" userId="e4a801cdd77b3e8b" providerId="LiveId" clId="{757A0040-716C-4392-9515-CCB565E02909}" dt="2022-10-16T16:47:17.038" v="919" actId="478"/>
          <ac:spMkLst>
            <pc:docMk/>
            <pc:sldMk cId="2355010868" sldId="480"/>
            <ac:spMk id="45062" creationId="{00000000-0000-0000-0000-000000000000}"/>
          </ac:spMkLst>
        </pc:spChg>
        <pc:picChg chg="mod">
          <ac:chgData name="Werner Kunz" userId="e4a801cdd77b3e8b" providerId="LiveId" clId="{757A0040-716C-4392-9515-CCB565E02909}" dt="2022-10-16T16:50:22.416" v="960" actId="14100"/>
          <ac:picMkLst>
            <pc:docMk/>
            <pc:sldMk cId="2355010868" sldId="480"/>
            <ac:picMk id="30723" creationId="{00000000-0000-0000-0000-000000000000}"/>
          </ac:picMkLst>
        </pc:picChg>
      </pc:sldChg>
      <pc:sldChg chg="addSp delSp modSp add mod">
        <pc:chgData name="Werner Kunz" userId="e4a801cdd77b3e8b" providerId="LiveId" clId="{757A0040-716C-4392-9515-CCB565E02909}" dt="2022-10-16T16:46:06.861" v="918" actId="1035"/>
        <pc:sldMkLst>
          <pc:docMk/>
          <pc:sldMk cId="3397689356" sldId="481"/>
        </pc:sldMkLst>
        <pc:spChg chg="del">
          <ac:chgData name="Werner Kunz" userId="e4a801cdd77b3e8b" providerId="LiveId" clId="{757A0040-716C-4392-9515-CCB565E02909}" dt="2022-10-16T16:43:21.837" v="880" actId="478"/>
          <ac:spMkLst>
            <pc:docMk/>
            <pc:sldMk cId="3397689356" sldId="481"/>
            <ac:spMk id="4" creationId="{CE3EB18F-959A-0D84-41A1-FBFACD77E33A}"/>
          </ac:spMkLst>
        </pc:spChg>
        <pc:spChg chg="mod">
          <ac:chgData name="Werner Kunz" userId="e4a801cdd77b3e8b" providerId="LiveId" clId="{757A0040-716C-4392-9515-CCB565E02909}" dt="2022-10-16T16:45:24.221" v="906" actId="1036"/>
          <ac:spMkLst>
            <pc:docMk/>
            <pc:sldMk cId="3397689356" sldId="481"/>
            <ac:spMk id="45062" creationId="{00000000-0000-0000-0000-000000000000}"/>
          </ac:spMkLst>
        </pc:spChg>
        <pc:picChg chg="del">
          <ac:chgData name="Werner Kunz" userId="e4a801cdd77b3e8b" providerId="LiveId" clId="{757A0040-716C-4392-9515-CCB565E02909}" dt="2022-10-16T16:43:18.428" v="879" actId="478"/>
          <ac:picMkLst>
            <pc:docMk/>
            <pc:sldMk cId="3397689356" sldId="481"/>
            <ac:picMk id="3" creationId="{A16037D9-2CDF-5015-5304-455025D62CE2}"/>
          </ac:picMkLst>
        </pc:picChg>
        <pc:picChg chg="add mod">
          <ac:chgData name="Werner Kunz" userId="e4a801cdd77b3e8b" providerId="LiveId" clId="{757A0040-716C-4392-9515-CCB565E02909}" dt="2022-10-16T16:46:06.861" v="918" actId="1035"/>
          <ac:picMkLst>
            <pc:docMk/>
            <pc:sldMk cId="3397689356" sldId="481"/>
            <ac:picMk id="5" creationId="{8F0DE1A5-93AB-12CD-274D-A6E43A05FAEF}"/>
          </ac:picMkLst>
        </pc:picChg>
      </pc:sldChg>
      <pc:sldChg chg="addSp delSp modSp add mod delAnim modAnim">
        <pc:chgData name="Werner Kunz" userId="e4a801cdd77b3e8b" providerId="LiveId" clId="{757A0040-716C-4392-9515-CCB565E02909}" dt="2022-10-16T16:56:04.186" v="1089" actId="1038"/>
        <pc:sldMkLst>
          <pc:docMk/>
          <pc:sldMk cId="2119076725" sldId="482"/>
        </pc:sldMkLst>
        <pc:spChg chg="mod ord">
          <ac:chgData name="Werner Kunz" userId="e4a801cdd77b3e8b" providerId="LiveId" clId="{757A0040-716C-4392-9515-CCB565E02909}" dt="2022-10-16T16:55:49.851" v="1084" actId="1038"/>
          <ac:spMkLst>
            <pc:docMk/>
            <pc:sldMk cId="2119076725" sldId="482"/>
            <ac:spMk id="2" creationId="{B993251F-2D9C-AB04-0590-091BBD623867}"/>
          </ac:spMkLst>
        </pc:spChg>
        <pc:spChg chg="add mod">
          <ac:chgData name="Werner Kunz" userId="e4a801cdd77b3e8b" providerId="LiveId" clId="{757A0040-716C-4392-9515-CCB565E02909}" dt="2022-10-16T16:56:04.186" v="1089" actId="1038"/>
          <ac:spMkLst>
            <pc:docMk/>
            <pc:sldMk cId="2119076725" sldId="482"/>
            <ac:spMk id="5" creationId="{D8739376-9445-63AB-68A2-BE8D9FB9EA31}"/>
          </ac:spMkLst>
        </pc:spChg>
        <pc:spChg chg="del">
          <ac:chgData name="Werner Kunz" userId="e4a801cdd77b3e8b" providerId="LiveId" clId="{757A0040-716C-4392-9515-CCB565E02909}" dt="2022-10-16T16:51:15.067" v="966" actId="478"/>
          <ac:spMkLst>
            <pc:docMk/>
            <pc:sldMk cId="2119076725" sldId="482"/>
            <ac:spMk id="30724" creationId="{00000000-0000-0000-0000-000000000000}"/>
          </ac:spMkLst>
        </pc:spChg>
        <pc:picChg chg="add mod">
          <ac:chgData name="Werner Kunz" userId="e4a801cdd77b3e8b" providerId="LiveId" clId="{757A0040-716C-4392-9515-CCB565E02909}" dt="2022-10-16T16:55:57.372" v="1087" actId="14100"/>
          <ac:picMkLst>
            <pc:docMk/>
            <pc:sldMk cId="2119076725" sldId="482"/>
            <ac:picMk id="4" creationId="{BD20738A-A51F-373C-1EC5-AC02DD72305E}"/>
          </ac:picMkLst>
        </pc:picChg>
        <pc:picChg chg="del">
          <ac:chgData name="Werner Kunz" userId="e4a801cdd77b3e8b" providerId="LiveId" clId="{757A0040-716C-4392-9515-CCB565E02909}" dt="2022-10-16T16:50:39.809" v="962" actId="478"/>
          <ac:picMkLst>
            <pc:docMk/>
            <pc:sldMk cId="2119076725" sldId="482"/>
            <ac:picMk id="30723" creationId="{00000000-0000-0000-0000-000000000000}"/>
          </ac:picMkLst>
        </pc:picChg>
      </pc:sldChg>
      <pc:sldChg chg="addSp delSp modSp add mod modAnim">
        <pc:chgData name="Werner Kunz" userId="e4a801cdd77b3e8b" providerId="LiveId" clId="{757A0040-716C-4392-9515-CCB565E02909}" dt="2022-11-02T10:42:56.370" v="7027" actId="113"/>
        <pc:sldMkLst>
          <pc:docMk/>
          <pc:sldMk cId="2210822645" sldId="483"/>
        </pc:sldMkLst>
        <pc:spChg chg="del">
          <ac:chgData name="Werner Kunz" userId="e4a801cdd77b3e8b" providerId="LiveId" clId="{757A0040-716C-4392-9515-CCB565E02909}" dt="2022-10-16T17:23:22.191" v="1306" actId="478"/>
          <ac:spMkLst>
            <pc:docMk/>
            <pc:sldMk cId="2210822645" sldId="483"/>
            <ac:spMk id="2" creationId="{5EC25C38-5C10-CC2F-FAD4-038E88167AB1}"/>
          </ac:spMkLst>
        </pc:spChg>
        <pc:spChg chg="mod">
          <ac:chgData name="Werner Kunz" userId="e4a801cdd77b3e8b" providerId="LiveId" clId="{757A0040-716C-4392-9515-CCB565E02909}" dt="2022-11-02T10:42:38.654" v="7023" actId="14100"/>
          <ac:spMkLst>
            <pc:docMk/>
            <pc:sldMk cId="2210822645" sldId="483"/>
            <ac:spMk id="5" creationId="{00000000-0000-0000-0000-000000000000}"/>
          </ac:spMkLst>
        </pc:spChg>
        <pc:spChg chg="add mod">
          <ac:chgData name="Werner Kunz" userId="e4a801cdd77b3e8b" providerId="LiveId" clId="{757A0040-716C-4392-9515-CCB565E02909}" dt="2022-11-02T10:42:56.370" v="7027" actId="113"/>
          <ac:spMkLst>
            <pc:docMk/>
            <pc:sldMk cId="2210822645" sldId="483"/>
            <ac:spMk id="9" creationId="{67AFF893-EB09-77A4-9673-BFB92AD7E529}"/>
          </ac:spMkLst>
        </pc:spChg>
        <pc:spChg chg="add mod">
          <ac:chgData name="Werner Kunz" userId="e4a801cdd77b3e8b" providerId="LiveId" clId="{757A0040-716C-4392-9515-CCB565E02909}" dt="2022-11-02T10:42:47.997" v="7025" actId="113"/>
          <ac:spMkLst>
            <pc:docMk/>
            <pc:sldMk cId="2210822645" sldId="483"/>
            <ac:spMk id="10" creationId="{74C4A643-4A93-68BE-80F9-013482588A7F}"/>
          </ac:spMkLst>
        </pc:spChg>
        <pc:picChg chg="del">
          <ac:chgData name="Werner Kunz" userId="e4a801cdd77b3e8b" providerId="LiveId" clId="{757A0040-716C-4392-9515-CCB565E02909}" dt="2022-10-16T17:23:19.151" v="1305" actId="478"/>
          <ac:picMkLst>
            <pc:docMk/>
            <pc:sldMk cId="2210822645" sldId="483"/>
            <ac:picMk id="4" creationId="{22DAE46A-1A7D-5B49-0F94-273D51ECE296}"/>
          </ac:picMkLst>
        </pc:picChg>
        <pc:picChg chg="add mod">
          <ac:chgData name="Werner Kunz" userId="e4a801cdd77b3e8b" providerId="LiveId" clId="{757A0040-716C-4392-9515-CCB565E02909}" dt="2022-11-02T10:41:33.666" v="6999" actId="1035"/>
          <ac:picMkLst>
            <pc:docMk/>
            <pc:sldMk cId="2210822645" sldId="483"/>
            <ac:picMk id="6" creationId="{BE9BBFB7-A611-05BF-7DDE-8B1AF6D04EA9}"/>
          </ac:picMkLst>
        </pc:picChg>
        <pc:picChg chg="add del mod">
          <ac:chgData name="Werner Kunz" userId="e4a801cdd77b3e8b" providerId="LiveId" clId="{757A0040-716C-4392-9515-CCB565E02909}" dt="2022-10-16T17:27:01.832" v="1379" actId="478"/>
          <ac:picMkLst>
            <pc:docMk/>
            <pc:sldMk cId="2210822645" sldId="483"/>
            <ac:picMk id="8" creationId="{D6342794-6635-749B-6C4B-2C2D34717CE2}"/>
          </ac:picMkLst>
        </pc:picChg>
      </pc:sldChg>
      <pc:sldChg chg="modSp add mod modAnim">
        <pc:chgData name="Werner Kunz" userId="e4a801cdd77b3e8b" providerId="LiveId" clId="{757A0040-716C-4392-9515-CCB565E02909}" dt="2022-10-29T12:36:11.875" v="6678" actId="1035"/>
        <pc:sldMkLst>
          <pc:docMk/>
          <pc:sldMk cId="488595062" sldId="484"/>
        </pc:sldMkLst>
        <pc:spChg chg="mod">
          <ac:chgData name="Werner Kunz" userId="e4a801cdd77b3e8b" providerId="LiveId" clId="{757A0040-716C-4392-9515-CCB565E02909}" dt="2022-10-29T12:36:11.875" v="6678" actId="1035"/>
          <ac:spMkLst>
            <pc:docMk/>
            <pc:sldMk cId="488595062" sldId="484"/>
            <ac:spMk id="7" creationId="{B3856412-117A-EC0D-D18E-670A25058C8E}"/>
          </ac:spMkLst>
        </pc:spChg>
        <pc:spChg chg="mod">
          <ac:chgData name="Werner Kunz" userId="e4a801cdd77b3e8b" providerId="LiveId" clId="{757A0040-716C-4392-9515-CCB565E02909}" dt="2022-10-29T12:35:52.154" v="6669" actId="113"/>
          <ac:spMkLst>
            <pc:docMk/>
            <pc:sldMk cId="488595062" sldId="484"/>
            <ac:spMk id="8" creationId="{00000000-0000-0000-0000-000000000000}"/>
          </ac:spMkLst>
        </pc:spChg>
        <pc:spChg chg="mod">
          <ac:chgData name="Werner Kunz" userId="e4a801cdd77b3e8b" providerId="LiveId" clId="{757A0040-716C-4392-9515-CCB565E02909}" dt="2022-10-29T12:36:05.108" v="6675" actId="1036"/>
          <ac:spMkLst>
            <pc:docMk/>
            <pc:sldMk cId="488595062" sldId="484"/>
            <ac:spMk id="10" creationId="{00000000-0000-0000-0000-000000000000}"/>
          </ac:spMkLst>
        </pc:spChg>
        <pc:picChg chg="mod">
          <ac:chgData name="Werner Kunz" userId="e4a801cdd77b3e8b" providerId="LiveId" clId="{757A0040-716C-4392-9515-CCB565E02909}" dt="2022-10-29T12:36:05.108" v="6675" actId="1036"/>
          <ac:picMkLst>
            <pc:docMk/>
            <pc:sldMk cId="488595062" sldId="484"/>
            <ac:picMk id="4" creationId="{9126BB4D-FC2B-93EB-885D-B65312A31207}"/>
          </ac:picMkLst>
        </pc:picChg>
        <pc:picChg chg="mod">
          <ac:chgData name="Werner Kunz" userId="e4a801cdd77b3e8b" providerId="LiveId" clId="{757A0040-716C-4392-9515-CCB565E02909}" dt="2022-10-29T12:36:05.108" v="6675" actId="1036"/>
          <ac:picMkLst>
            <pc:docMk/>
            <pc:sldMk cId="488595062" sldId="484"/>
            <ac:picMk id="6" creationId="{1DB7520F-3066-2128-45C9-B7A9222CAEF9}"/>
          </ac:picMkLst>
        </pc:picChg>
      </pc:sldChg>
      <pc:sldChg chg="addSp delSp modSp add del mod modAnim">
        <pc:chgData name="Werner Kunz" userId="e4a801cdd77b3e8b" providerId="LiveId" clId="{757A0040-716C-4392-9515-CCB565E02909}" dt="2022-10-17T15:06:21.570" v="4250" actId="2696"/>
        <pc:sldMkLst>
          <pc:docMk/>
          <pc:sldMk cId="3640361244" sldId="484"/>
        </pc:sldMkLst>
        <pc:spChg chg="add mod">
          <ac:chgData name="Werner Kunz" userId="e4a801cdd77b3e8b" providerId="LiveId" clId="{757A0040-716C-4392-9515-CCB565E02909}" dt="2022-10-16T18:11:26.094" v="1776" actId="1036"/>
          <ac:spMkLst>
            <pc:docMk/>
            <pc:sldMk cId="3640361244" sldId="484"/>
            <ac:spMk id="7" creationId="{B3856412-117A-EC0D-D18E-670A25058C8E}"/>
          </ac:spMkLst>
        </pc:spChg>
        <pc:spChg chg="mod">
          <ac:chgData name="Werner Kunz" userId="e4a801cdd77b3e8b" providerId="LiveId" clId="{757A0040-716C-4392-9515-CCB565E02909}" dt="2022-10-16T18:11:26.094" v="1776" actId="1036"/>
          <ac:spMkLst>
            <pc:docMk/>
            <pc:sldMk cId="3640361244" sldId="484"/>
            <ac:spMk id="8" creationId="{00000000-0000-0000-0000-000000000000}"/>
          </ac:spMkLst>
        </pc:spChg>
        <pc:spChg chg="mod">
          <ac:chgData name="Werner Kunz" userId="e4a801cdd77b3e8b" providerId="LiveId" clId="{757A0040-716C-4392-9515-CCB565E02909}" dt="2022-10-16T18:11:26.094" v="1776" actId="1036"/>
          <ac:spMkLst>
            <pc:docMk/>
            <pc:sldMk cId="3640361244" sldId="484"/>
            <ac:spMk id="10" creationId="{00000000-0000-0000-0000-000000000000}"/>
          </ac:spMkLst>
        </pc:spChg>
        <pc:picChg chg="del">
          <ac:chgData name="Werner Kunz" userId="e4a801cdd77b3e8b" providerId="LiveId" clId="{757A0040-716C-4392-9515-CCB565E02909}" dt="2022-10-16T17:45:12.190" v="1600" actId="478"/>
          <ac:picMkLst>
            <pc:docMk/>
            <pc:sldMk cId="3640361244" sldId="484"/>
            <ac:picMk id="3" creationId="{88D25BC5-E19D-7F21-E50A-FEE38B828157}"/>
          </ac:picMkLst>
        </pc:picChg>
        <pc:picChg chg="add mod">
          <ac:chgData name="Werner Kunz" userId="e4a801cdd77b3e8b" providerId="LiveId" clId="{757A0040-716C-4392-9515-CCB565E02909}" dt="2022-10-16T18:11:26.094" v="1776" actId="1036"/>
          <ac:picMkLst>
            <pc:docMk/>
            <pc:sldMk cId="3640361244" sldId="484"/>
            <ac:picMk id="4" creationId="{9126BB4D-FC2B-93EB-885D-B65312A31207}"/>
          </ac:picMkLst>
        </pc:picChg>
        <pc:picChg chg="add mod">
          <ac:chgData name="Werner Kunz" userId="e4a801cdd77b3e8b" providerId="LiveId" clId="{757A0040-716C-4392-9515-CCB565E02909}" dt="2022-10-16T18:11:26.094" v="1776" actId="1036"/>
          <ac:picMkLst>
            <pc:docMk/>
            <pc:sldMk cId="3640361244" sldId="484"/>
            <ac:picMk id="6" creationId="{1DB7520F-3066-2128-45C9-B7A9222CAEF9}"/>
          </ac:picMkLst>
        </pc:picChg>
      </pc:sldChg>
      <pc:sldChg chg="add">
        <pc:chgData name="Werner Kunz" userId="e4a801cdd77b3e8b" providerId="LiveId" clId="{757A0040-716C-4392-9515-CCB565E02909}" dt="2022-10-17T15:06:44.616" v="4251"/>
        <pc:sldMkLst>
          <pc:docMk/>
          <pc:sldMk cId="318376901" sldId="485"/>
        </pc:sldMkLst>
      </pc:sldChg>
      <pc:sldChg chg="delSp modSp add del mod setBg delAnim">
        <pc:chgData name="Werner Kunz" userId="e4a801cdd77b3e8b" providerId="LiveId" clId="{757A0040-716C-4392-9515-CCB565E02909}" dt="2022-10-17T15:06:21.570" v="4250" actId="2696"/>
        <pc:sldMkLst>
          <pc:docMk/>
          <pc:sldMk cId="3547722879" sldId="485"/>
        </pc:sldMkLst>
        <pc:spChg chg="mod">
          <ac:chgData name="Werner Kunz" userId="e4a801cdd77b3e8b" providerId="LiveId" clId="{757A0040-716C-4392-9515-CCB565E02909}" dt="2022-10-16T18:17:35.730" v="1807" actId="6549"/>
          <ac:spMkLst>
            <pc:docMk/>
            <pc:sldMk cId="3547722879" sldId="485"/>
            <ac:spMk id="8" creationId="{00000000-0000-0000-0000-000000000000}"/>
          </ac:spMkLst>
        </pc:spChg>
        <pc:spChg chg="del">
          <ac:chgData name="Werner Kunz" userId="e4a801cdd77b3e8b" providerId="LiveId" clId="{757A0040-716C-4392-9515-CCB565E02909}" dt="2022-10-16T18:16:16.505" v="1781" actId="478"/>
          <ac:spMkLst>
            <pc:docMk/>
            <pc:sldMk cId="3547722879" sldId="485"/>
            <ac:spMk id="10" creationId="{00000000-0000-0000-0000-000000000000}"/>
          </ac:spMkLst>
        </pc:spChg>
      </pc:sldChg>
      <pc:sldChg chg="addSp delSp modSp add mod modAnim">
        <pc:chgData name="Werner Kunz" userId="e4a801cdd77b3e8b" providerId="LiveId" clId="{757A0040-716C-4392-9515-CCB565E02909}" dt="2022-10-16T18:36:43.047" v="1910" actId="207"/>
        <pc:sldMkLst>
          <pc:docMk/>
          <pc:sldMk cId="2666228875" sldId="486"/>
        </pc:sldMkLst>
        <pc:spChg chg="add mod">
          <ac:chgData name="Werner Kunz" userId="e4a801cdd77b3e8b" providerId="LiveId" clId="{757A0040-716C-4392-9515-CCB565E02909}" dt="2022-10-16T18:36:33.112" v="1909" actId="20577"/>
          <ac:spMkLst>
            <pc:docMk/>
            <pc:sldMk cId="2666228875" sldId="486"/>
            <ac:spMk id="2" creationId="{E35544C8-7FBF-C842-2D35-79C46E711855}"/>
          </ac:spMkLst>
        </pc:spChg>
        <pc:spChg chg="mod">
          <ac:chgData name="Werner Kunz" userId="e4a801cdd77b3e8b" providerId="LiveId" clId="{757A0040-716C-4392-9515-CCB565E02909}" dt="2022-10-16T18:36:43.047" v="1910" actId="207"/>
          <ac:spMkLst>
            <pc:docMk/>
            <pc:sldMk cId="2666228875" sldId="486"/>
            <ac:spMk id="20484" creationId="{00000000-0000-0000-0000-000000000000}"/>
          </ac:spMkLst>
        </pc:spChg>
        <pc:spChg chg="del">
          <ac:chgData name="Werner Kunz" userId="e4a801cdd77b3e8b" providerId="LiveId" clId="{757A0040-716C-4392-9515-CCB565E02909}" dt="2022-10-16T18:27:20.164" v="1817" actId="478"/>
          <ac:spMkLst>
            <pc:docMk/>
            <pc:sldMk cId="2666228875" sldId="486"/>
            <ac:spMk id="37890" creationId="{00000000-0000-0000-0000-000000000000}"/>
          </ac:spMkLst>
        </pc:spChg>
      </pc:sldChg>
      <pc:sldChg chg="addSp modSp add mod">
        <pc:chgData name="Werner Kunz" userId="e4a801cdd77b3e8b" providerId="LiveId" clId="{757A0040-716C-4392-9515-CCB565E02909}" dt="2022-10-16T18:59:29.773" v="2069" actId="14100"/>
        <pc:sldMkLst>
          <pc:docMk/>
          <pc:sldMk cId="4113626156" sldId="487"/>
        </pc:sldMkLst>
        <pc:spChg chg="mod">
          <ac:chgData name="Werner Kunz" userId="e4a801cdd77b3e8b" providerId="LiveId" clId="{757A0040-716C-4392-9515-CCB565E02909}" dt="2022-10-16T18:59:21.794" v="2062" actId="1076"/>
          <ac:spMkLst>
            <pc:docMk/>
            <pc:sldMk cId="4113626156" sldId="487"/>
            <ac:spMk id="8" creationId="{00000000-0000-0000-0000-000000000000}"/>
          </ac:spMkLst>
        </pc:spChg>
        <pc:picChg chg="add mod ord">
          <ac:chgData name="Werner Kunz" userId="e4a801cdd77b3e8b" providerId="LiveId" clId="{757A0040-716C-4392-9515-CCB565E02909}" dt="2022-10-16T18:59:29.773" v="2069" actId="14100"/>
          <ac:picMkLst>
            <pc:docMk/>
            <pc:sldMk cId="4113626156" sldId="487"/>
            <ac:picMk id="3" creationId="{02C55A67-8BBC-5D18-4F60-610517C2C1D4}"/>
          </ac:picMkLst>
        </pc:picChg>
      </pc:sldChg>
      <pc:sldChg chg="addSp modSp add mod">
        <pc:chgData name="Werner Kunz" userId="e4a801cdd77b3e8b" providerId="LiveId" clId="{757A0040-716C-4392-9515-CCB565E02909}" dt="2022-10-17T16:55:49.682" v="4721" actId="20577"/>
        <pc:sldMkLst>
          <pc:docMk/>
          <pc:sldMk cId="3126321614" sldId="488"/>
        </pc:sldMkLst>
        <pc:spChg chg="add mod">
          <ac:chgData name="Werner Kunz" userId="e4a801cdd77b3e8b" providerId="LiveId" clId="{757A0040-716C-4392-9515-CCB565E02909}" dt="2022-10-17T16:55:49.682" v="4721" actId="20577"/>
          <ac:spMkLst>
            <pc:docMk/>
            <pc:sldMk cId="3126321614" sldId="488"/>
            <ac:spMk id="2" creationId="{94D185B3-EAC8-75FB-7927-45D34AC1FE0A}"/>
          </ac:spMkLst>
        </pc:spChg>
        <pc:spChg chg="mod">
          <ac:chgData name="Werner Kunz" userId="e4a801cdd77b3e8b" providerId="LiveId" clId="{757A0040-716C-4392-9515-CCB565E02909}" dt="2022-10-16T18:54:55.157" v="1980" actId="1035"/>
          <ac:spMkLst>
            <pc:docMk/>
            <pc:sldMk cId="3126321614" sldId="488"/>
            <ac:spMk id="8" creationId="{00000000-0000-0000-0000-000000000000}"/>
          </ac:spMkLst>
        </pc:spChg>
      </pc:sldChg>
      <pc:sldChg chg="addSp delSp modSp add mod">
        <pc:chgData name="Werner Kunz" userId="e4a801cdd77b3e8b" providerId="LiveId" clId="{757A0040-716C-4392-9515-CCB565E02909}" dt="2022-10-16T19:10:35.914" v="2107" actId="1038"/>
        <pc:sldMkLst>
          <pc:docMk/>
          <pc:sldMk cId="1182375057" sldId="489"/>
        </pc:sldMkLst>
        <pc:spChg chg="del">
          <ac:chgData name="Werner Kunz" userId="e4a801cdd77b3e8b" providerId="LiveId" clId="{757A0040-716C-4392-9515-CCB565E02909}" dt="2022-10-16T19:06:13.470" v="2076" actId="478"/>
          <ac:spMkLst>
            <pc:docMk/>
            <pc:sldMk cId="1182375057" sldId="489"/>
            <ac:spMk id="8" creationId="{00000000-0000-0000-0000-000000000000}"/>
          </ac:spMkLst>
        </pc:spChg>
        <pc:picChg chg="del mod">
          <ac:chgData name="Werner Kunz" userId="e4a801cdd77b3e8b" providerId="LiveId" clId="{757A0040-716C-4392-9515-CCB565E02909}" dt="2022-10-16T19:03:50.701" v="2072" actId="478"/>
          <ac:picMkLst>
            <pc:docMk/>
            <pc:sldMk cId="1182375057" sldId="489"/>
            <ac:picMk id="3" creationId="{02C55A67-8BBC-5D18-4F60-610517C2C1D4}"/>
          </ac:picMkLst>
        </pc:picChg>
        <pc:picChg chg="add mod">
          <ac:chgData name="Werner Kunz" userId="e4a801cdd77b3e8b" providerId="LiveId" clId="{757A0040-716C-4392-9515-CCB565E02909}" dt="2022-10-16T19:10:32.152" v="2104" actId="1038"/>
          <ac:picMkLst>
            <pc:docMk/>
            <pc:sldMk cId="1182375057" sldId="489"/>
            <ac:picMk id="4" creationId="{542BFED0-3F3D-5A5D-D5D4-90D59CF3FC19}"/>
          </ac:picMkLst>
        </pc:picChg>
        <pc:picChg chg="add mod">
          <ac:chgData name="Werner Kunz" userId="e4a801cdd77b3e8b" providerId="LiveId" clId="{757A0040-716C-4392-9515-CCB565E02909}" dt="2022-10-16T19:10:35.914" v="2107" actId="1038"/>
          <ac:picMkLst>
            <pc:docMk/>
            <pc:sldMk cId="1182375057" sldId="489"/>
            <ac:picMk id="6" creationId="{7408C486-B573-6950-F58D-9CA93494A579}"/>
          </ac:picMkLst>
        </pc:picChg>
      </pc:sldChg>
      <pc:sldChg chg="addSp delSp modSp add mod">
        <pc:chgData name="Werner Kunz" userId="e4a801cdd77b3e8b" providerId="LiveId" clId="{757A0040-716C-4392-9515-CCB565E02909}" dt="2022-10-16T19:12:13.554" v="2117" actId="1076"/>
        <pc:sldMkLst>
          <pc:docMk/>
          <pc:sldMk cId="931004168" sldId="490"/>
        </pc:sldMkLst>
        <pc:spChg chg="del">
          <ac:chgData name="Werner Kunz" userId="e4a801cdd77b3e8b" providerId="LiveId" clId="{757A0040-716C-4392-9515-CCB565E02909}" dt="2022-10-16T19:10:54.891" v="2108" actId="478"/>
          <ac:spMkLst>
            <pc:docMk/>
            <pc:sldMk cId="931004168" sldId="490"/>
            <ac:spMk id="8" creationId="{00000000-0000-0000-0000-000000000000}"/>
          </ac:spMkLst>
        </pc:spChg>
        <pc:picChg chg="add mod">
          <ac:chgData name="Werner Kunz" userId="e4a801cdd77b3e8b" providerId="LiveId" clId="{757A0040-716C-4392-9515-CCB565E02909}" dt="2022-10-16T19:12:13.554" v="2117" actId="1076"/>
          <ac:picMkLst>
            <pc:docMk/>
            <pc:sldMk cId="931004168" sldId="490"/>
            <ac:picMk id="3" creationId="{30BB4E63-5538-0A22-4A07-B22DB842EA08}"/>
          </ac:picMkLst>
        </pc:picChg>
        <pc:picChg chg="add mod ord">
          <ac:chgData name="Werner Kunz" userId="e4a801cdd77b3e8b" providerId="LiveId" clId="{757A0040-716C-4392-9515-CCB565E02909}" dt="2022-10-16T19:12:02.810" v="2116" actId="1038"/>
          <ac:picMkLst>
            <pc:docMk/>
            <pc:sldMk cId="931004168" sldId="490"/>
            <ac:picMk id="5" creationId="{C2E3211D-2500-E1B7-FDA2-BD9057C173ED}"/>
          </ac:picMkLst>
        </pc:picChg>
      </pc:sldChg>
      <pc:sldChg chg="addSp delSp modSp add mod">
        <pc:chgData name="Werner Kunz" userId="e4a801cdd77b3e8b" providerId="LiveId" clId="{757A0040-716C-4392-9515-CCB565E02909}" dt="2022-10-16T19:10:18.553" v="2102" actId="1036"/>
        <pc:sldMkLst>
          <pc:docMk/>
          <pc:sldMk cId="1798808485" sldId="491"/>
        </pc:sldMkLst>
        <pc:spChg chg="del">
          <ac:chgData name="Werner Kunz" userId="e4a801cdd77b3e8b" providerId="LiveId" clId="{757A0040-716C-4392-9515-CCB565E02909}" dt="2022-10-16T19:08:28.540" v="2085" actId="478"/>
          <ac:spMkLst>
            <pc:docMk/>
            <pc:sldMk cId="1798808485" sldId="491"/>
            <ac:spMk id="8" creationId="{00000000-0000-0000-0000-000000000000}"/>
          </ac:spMkLst>
        </pc:spChg>
        <pc:picChg chg="add mod">
          <ac:chgData name="Werner Kunz" userId="e4a801cdd77b3e8b" providerId="LiveId" clId="{757A0040-716C-4392-9515-CCB565E02909}" dt="2022-10-16T19:10:12.027" v="2099" actId="1038"/>
          <ac:picMkLst>
            <pc:docMk/>
            <pc:sldMk cId="1798808485" sldId="491"/>
            <ac:picMk id="3" creationId="{880A55FC-0887-15C1-927B-56C3539215BD}"/>
          </ac:picMkLst>
        </pc:picChg>
        <pc:picChg chg="add mod ord">
          <ac:chgData name="Werner Kunz" userId="e4a801cdd77b3e8b" providerId="LiveId" clId="{757A0040-716C-4392-9515-CCB565E02909}" dt="2022-10-16T19:10:18.553" v="2102" actId="1036"/>
          <ac:picMkLst>
            <pc:docMk/>
            <pc:sldMk cId="1798808485" sldId="491"/>
            <ac:picMk id="5" creationId="{E22A9C55-6E44-52DB-DEBB-AEAF6E9CBE16}"/>
          </ac:picMkLst>
        </pc:picChg>
      </pc:sldChg>
      <pc:sldChg chg="addSp delSp modSp add mod">
        <pc:chgData name="Werner Kunz" userId="e4a801cdd77b3e8b" providerId="LiveId" clId="{757A0040-716C-4392-9515-CCB565E02909}" dt="2022-10-16T19:13:30.552" v="2129" actId="1076"/>
        <pc:sldMkLst>
          <pc:docMk/>
          <pc:sldMk cId="3473437549" sldId="492"/>
        </pc:sldMkLst>
        <pc:spChg chg="del">
          <ac:chgData name="Werner Kunz" userId="e4a801cdd77b3e8b" providerId="LiveId" clId="{757A0040-716C-4392-9515-CCB565E02909}" dt="2022-10-16T19:12:43.803" v="2118" actId="478"/>
          <ac:spMkLst>
            <pc:docMk/>
            <pc:sldMk cId="3473437549" sldId="492"/>
            <ac:spMk id="8" creationId="{00000000-0000-0000-0000-000000000000}"/>
          </ac:spMkLst>
        </pc:spChg>
        <pc:picChg chg="add mod">
          <ac:chgData name="Werner Kunz" userId="e4a801cdd77b3e8b" providerId="LiveId" clId="{757A0040-716C-4392-9515-CCB565E02909}" dt="2022-10-16T19:13:30.552" v="2129" actId="1076"/>
          <ac:picMkLst>
            <pc:docMk/>
            <pc:sldMk cId="3473437549" sldId="492"/>
            <ac:picMk id="3" creationId="{B7FB196B-3200-D639-D134-9F30A9697A4B}"/>
          </ac:picMkLst>
        </pc:picChg>
        <pc:picChg chg="add mod ord">
          <ac:chgData name="Werner Kunz" userId="e4a801cdd77b3e8b" providerId="LiveId" clId="{757A0040-716C-4392-9515-CCB565E02909}" dt="2022-10-16T19:13:25.033" v="2128" actId="1038"/>
          <ac:picMkLst>
            <pc:docMk/>
            <pc:sldMk cId="3473437549" sldId="492"/>
            <ac:picMk id="5" creationId="{653548AD-6D05-8326-A8E5-8874AD3811DC}"/>
          </ac:picMkLst>
        </pc:picChg>
      </pc:sldChg>
      <pc:sldChg chg="add">
        <pc:chgData name="Werner Kunz" userId="e4a801cdd77b3e8b" providerId="LiveId" clId="{757A0040-716C-4392-9515-CCB565E02909}" dt="2022-10-16T19:15:48.053" v="2130" actId="2890"/>
        <pc:sldMkLst>
          <pc:docMk/>
          <pc:sldMk cId="3902227096" sldId="493"/>
        </pc:sldMkLst>
      </pc:sldChg>
      <pc:sldChg chg="addSp delSp modSp add del mod">
        <pc:chgData name="Werner Kunz" userId="e4a801cdd77b3e8b" providerId="LiveId" clId="{757A0040-716C-4392-9515-CCB565E02909}" dt="2022-11-02T11:58:28.463" v="8314" actId="2696"/>
        <pc:sldMkLst>
          <pc:docMk/>
          <pc:sldMk cId="1240539022" sldId="494"/>
        </pc:sldMkLst>
        <pc:spChg chg="add del mod">
          <ac:chgData name="Werner Kunz" userId="e4a801cdd77b3e8b" providerId="LiveId" clId="{757A0040-716C-4392-9515-CCB565E02909}" dt="2022-10-16T19:35:09.863" v="2158"/>
          <ac:spMkLst>
            <pc:docMk/>
            <pc:sldMk cId="1240539022" sldId="494"/>
            <ac:spMk id="2" creationId="{561D06E8-98E8-71C4-618E-8DF6B3252461}"/>
          </ac:spMkLst>
        </pc:spChg>
        <pc:spChg chg="add mod">
          <ac:chgData name="Werner Kunz" userId="e4a801cdd77b3e8b" providerId="LiveId" clId="{757A0040-716C-4392-9515-CCB565E02909}" dt="2022-10-16T19:36:43.149" v="2173" actId="1035"/>
          <ac:spMkLst>
            <pc:docMk/>
            <pc:sldMk cId="1240539022" sldId="494"/>
            <ac:spMk id="4" creationId="{A75CFA99-1AD2-A0BA-4477-87ED6C21C195}"/>
          </ac:spMkLst>
        </pc:spChg>
        <pc:picChg chg="del">
          <ac:chgData name="Werner Kunz" userId="e4a801cdd77b3e8b" providerId="LiveId" clId="{757A0040-716C-4392-9515-CCB565E02909}" dt="2022-10-16T19:17:22.932" v="2133" actId="478"/>
          <ac:picMkLst>
            <pc:docMk/>
            <pc:sldMk cId="1240539022" sldId="494"/>
            <ac:picMk id="3" creationId="{B7FB196B-3200-D639-D134-9F30A9697A4B}"/>
          </ac:picMkLst>
        </pc:picChg>
        <pc:picChg chg="del">
          <ac:chgData name="Werner Kunz" userId="e4a801cdd77b3e8b" providerId="LiveId" clId="{757A0040-716C-4392-9515-CCB565E02909}" dt="2022-10-16T19:17:17.860" v="2132" actId="478"/>
          <ac:picMkLst>
            <pc:docMk/>
            <pc:sldMk cId="1240539022" sldId="494"/>
            <ac:picMk id="5" creationId="{653548AD-6D05-8326-A8E5-8874AD3811DC}"/>
          </ac:picMkLst>
        </pc:picChg>
        <pc:picChg chg="add mod">
          <ac:chgData name="Werner Kunz" userId="e4a801cdd77b3e8b" providerId="LiveId" clId="{757A0040-716C-4392-9515-CCB565E02909}" dt="2022-10-16T19:36:50.284" v="2180" actId="14100"/>
          <ac:picMkLst>
            <pc:docMk/>
            <pc:sldMk cId="1240539022" sldId="494"/>
            <ac:picMk id="7" creationId="{35199EC4-7B44-6C16-7B32-C7B50C765A8B}"/>
          </ac:picMkLst>
        </pc:picChg>
      </pc:sldChg>
      <pc:sldChg chg="modSp add mod">
        <pc:chgData name="Werner Kunz" userId="e4a801cdd77b3e8b" providerId="LiveId" clId="{757A0040-716C-4392-9515-CCB565E02909}" dt="2022-11-02T11:59:55.644" v="8321" actId="20577"/>
        <pc:sldMkLst>
          <pc:docMk/>
          <pc:sldMk cId="3201248527" sldId="494"/>
        </pc:sldMkLst>
        <pc:spChg chg="mod">
          <ac:chgData name="Werner Kunz" userId="e4a801cdd77b3e8b" providerId="LiveId" clId="{757A0040-716C-4392-9515-CCB565E02909}" dt="2022-11-02T11:59:55.644" v="8321" actId="20577"/>
          <ac:spMkLst>
            <pc:docMk/>
            <pc:sldMk cId="3201248527" sldId="494"/>
            <ac:spMk id="4" creationId="{A75CFA99-1AD2-A0BA-4477-87ED6C21C195}"/>
          </ac:spMkLst>
        </pc:spChg>
      </pc:sldChg>
      <pc:sldChg chg="addSp delSp modSp add mod">
        <pc:chgData name="Werner Kunz" userId="e4a801cdd77b3e8b" providerId="LiveId" clId="{757A0040-716C-4392-9515-CCB565E02909}" dt="2022-10-16T19:40:43.102" v="2227" actId="1038"/>
        <pc:sldMkLst>
          <pc:docMk/>
          <pc:sldMk cId="1046768833" sldId="495"/>
        </pc:sldMkLst>
        <pc:spChg chg="mod">
          <ac:chgData name="Werner Kunz" userId="e4a801cdd77b3e8b" providerId="LiveId" clId="{757A0040-716C-4392-9515-CCB565E02909}" dt="2022-10-16T19:40:19.614" v="2222" actId="1036"/>
          <ac:spMkLst>
            <pc:docMk/>
            <pc:sldMk cId="1046768833" sldId="495"/>
            <ac:spMk id="4" creationId="{A75CFA99-1AD2-A0BA-4477-87ED6C21C195}"/>
          </ac:spMkLst>
        </pc:spChg>
        <pc:picChg chg="add mod">
          <ac:chgData name="Werner Kunz" userId="e4a801cdd77b3e8b" providerId="LiveId" clId="{757A0040-716C-4392-9515-CCB565E02909}" dt="2022-10-16T19:40:43.102" v="2227" actId="1038"/>
          <ac:picMkLst>
            <pc:docMk/>
            <pc:sldMk cId="1046768833" sldId="495"/>
            <ac:picMk id="3" creationId="{33CB0226-5368-840B-BAC1-9F2749E1E5CD}"/>
          </ac:picMkLst>
        </pc:picChg>
        <pc:picChg chg="del">
          <ac:chgData name="Werner Kunz" userId="e4a801cdd77b3e8b" providerId="LiveId" clId="{757A0040-716C-4392-9515-CCB565E02909}" dt="2022-10-16T19:39:53.422" v="2182" actId="478"/>
          <ac:picMkLst>
            <pc:docMk/>
            <pc:sldMk cId="1046768833" sldId="495"/>
            <ac:picMk id="7" creationId="{35199EC4-7B44-6C16-7B32-C7B50C765A8B}"/>
          </ac:picMkLst>
        </pc:picChg>
      </pc:sldChg>
      <pc:sldChg chg="addSp delSp modSp add mod">
        <pc:chgData name="Werner Kunz" userId="e4a801cdd77b3e8b" providerId="LiveId" clId="{757A0040-716C-4392-9515-CCB565E02909}" dt="2022-10-16T19:46:44.458" v="2373" actId="1038"/>
        <pc:sldMkLst>
          <pc:docMk/>
          <pc:sldMk cId="1936659220" sldId="496"/>
        </pc:sldMkLst>
        <pc:spChg chg="mod">
          <ac:chgData name="Werner Kunz" userId="e4a801cdd77b3e8b" providerId="LiveId" clId="{757A0040-716C-4392-9515-CCB565E02909}" dt="2022-10-16T19:46:22.107" v="2365" actId="1035"/>
          <ac:spMkLst>
            <pc:docMk/>
            <pc:sldMk cId="1936659220" sldId="496"/>
            <ac:spMk id="4" creationId="{A75CFA99-1AD2-A0BA-4477-87ED6C21C195}"/>
          </ac:spMkLst>
        </pc:spChg>
        <pc:picChg chg="del">
          <ac:chgData name="Werner Kunz" userId="e4a801cdd77b3e8b" providerId="LiveId" clId="{757A0040-716C-4392-9515-CCB565E02909}" dt="2022-10-16T19:43:37.100" v="2229" actId="478"/>
          <ac:picMkLst>
            <pc:docMk/>
            <pc:sldMk cId="1936659220" sldId="496"/>
            <ac:picMk id="3" creationId="{33CB0226-5368-840B-BAC1-9F2749E1E5CD}"/>
          </ac:picMkLst>
        </pc:picChg>
        <pc:picChg chg="add mod">
          <ac:chgData name="Werner Kunz" userId="e4a801cdd77b3e8b" providerId="LiveId" clId="{757A0040-716C-4392-9515-CCB565E02909}" dt="2022-10-16T19:46:44.458" v="2373" actId="1038"/>
          <ac:picMkLst>
            <pc:docMk/>
            <pc:sldMk cId="1936659220" sldId="496"/>
            <ac:picMk id="5" creationId="{C87617CA-59A1-8A9A-4AAD-8DC95754BDA1}"/>
          </ac:picMkLst>
        </pc:picChg>
      </pc:sldChg>
      <pc:sldChg chg="modSp mod">
        <pc:chgData name="Werner Kunz" userId="e4a801cdd77b3e8b" providerId="LiveId" clId="{757A0040-716C-4392-9515-CCB565E02909}" dt="2022-11-02T11:51:18.066" v="8282" actId="207"/>
        <pc:sldMkLst>
          <pc:docMk/>
          <pc:sldMk cId="4241854130" sldId="496"/>
        </pc:sldMkLst>
        <pc:spChg chg="mod">
          <ac:chgData name="Werner Kunz" userId="e4a801cdd77b3e8b" providerId="LiveId" clId="{757A0040-716C-4392-9515-CCB565E02909}" dt="2022-11-02T11:51:18.066" v="8282" actId="207"/>
          <ac:spMkLst>
            <pc:docMk/>
            <pc:sldMk cId="4241854130" sldId="496"/>
            <ac:spMk id="4" creationId="{A75CFA99-1AD2-A0BA-4477-87ED6C21C195}"/>
          </ac:spMkLst>
        </pc:spChg>
      </pc:sldChg>
      <pc:sldChg chg="addSp delSp modSp add mod">
        <pc:chgData name="Werner Kunz" userId="e4a801cdd77b3e8b" providerId="LiveId" clId="{757A0040-716C-4392-9515-CCB565E02909}" dt="2022-10-16T19:50:59.774" v="2394" actId="14100"/>
        <pc:sldMkLst>
          <pc:docMk/>
          <pc:sldMk cId="2447307003" sldId="497"/>
        </pc:sldMkLst>
        <pc:spChg chg="mod">
          <ac:chgData name="Werner Kunz" userId="e4a801cdd77b3e8b" providerId="LiveId" clId="{757A0040-716C-4392-9515-CCB565E02909}" dt="2022-10-16T19:49:05.004" v="2388" actId="1037"/>
          <ac:spMkLst>
            <pc:docMk/>
            <pc:sldMk cId="2447307003" sldId="497"/>
            <ac:spMk id="4" creationId="{A75CFA99-1AD2-A0BA-4477-87ED6C21C195}"/>
          </ac:spMkLst>
        </pc:spChg>
        <pc:picChg chg="add mod">
          <ac:chgData name="Werner Kunz" userId="e4a801cdd77b3e8b" providerId="LiveId" clId="{757A0040-716C-4392-9515-CCB565E02909}" dt="2022-10-16T19:50:59.774" v="2394" actId="14100"/>
          <ac:picMkLst>
            <pc:docMk/>
            <pc:sldMk cId="2447307003" sldId="497"/>
            <ac:picMk id="3" creationId="{B8712A92-DD01-9F4C-8213-4432F6E62691}"/>
          </ac:picMkLst>
        </pc:picChg>
        <pc:picChg chg="del">
          <ac:chgData name="Werner Kunz" userId="e4a801cdd77b3e8b" providerId="LiveId" clId="{757A0040-716C-4392-9515-CCB565E02909}" dt="2022-10-16T19:48:14.684" v="2378" actId="478"/>
          <ac:picMkLst>
            <pc:docMk/>
            <pc:sldMk cId="2447307003" sldId="497"/>
            <ac:picMk id="5" creationId="{C87617CA-59A1-8A9A-4AAD-8DC95754BDA1}"/>
          </ac:picMkLst>
        </pc:picChg>
      </pc:sldChg>
      <pc:sldChg chg="add">
        <pc:chgData name="Werner Kunz" userId="e4a801cdd77b3e8b" providerId="LiveId" clId="{757A0040-716C-4392-9515-CCB565E02909}" dt="2022-10-17T14:18:09.206" v="3777"/>
        <pc:sldMkLst>
          <pc:docMk/>
          <pc:sldMk cId="1362887562" sldId="498"/>
        </pc:sldMkLst>
      </pc:sldChg>
      <pc:sldChg chg="addSp delSp modSp add del mod">
        <pc:chgData name="Werner Kunz" userId="e4a801cdd77b3e8b" providerId="LiveId" clId="{757A0040-716C-4392-9515-CCB565E02909}" dt="2022-10-17T14:17:57.784" v="3776" actId="2696"/>
        <pc:sldMkLst>
          <pc:docMk/>
          <pc:sldMk cId="2120092536" sldId="498"/>
        </pc:sldMkLst>
        <pc:spChg chg="add mod">
          <ac:chgData name="Werner Kunz" userId="e4a801cdd77b3e8b" providerId="LiveId" clId="{757A0040-716C-4392-9515-CCB565E02909}" dt="2022-10-17T14:03:52.656" v="3658" actId="113"/>
          <ac:spMkLst>
            <pc:docMk/>
            <pc:sldMk cId="2120092536" sldId="498"/>
            <ac:spMk id="3" creationId="{4106A1EA-5299-F207-5E6D-E49B3DEACB0E}"/>
          </ac:spMkLst>
        </pc:spChg>
        <pc:spChg chg="mod">
          <ac:chgData name="Werner Kunz" userId="e4a801cdd77b3e8b" providerId="LiveId" clId="{757A0040-716C-4392-9515-CCB565E02909}" dt="2022-10-17T13:11:10.762" v="2992" actId="113"/>
          <ac:spMkLst>
            <pc:docMk/>
            <pc:sldMk cId="2120092536" sldId="498"/>
            <ac:spMk id="4" creationId="{A75CFA99-1AD2-A0BA-4477-87ED6C21C195}"/>
          </ac:spMkLst>
        </pc:spChg>
        <pc:picChg chg="add mod">
          <ac:chgData name="Werner Kunz" userId="e4a801cdd77b3e8b" providerId="LiveId" clId="{757A0040-716C-4392-9515-CCB565E02909}" dt="2022-10-17T13:15:05.637" v="2995"/>
          <ac:picMkLst>
            <pc:docMk/>
            <pc:sldMk cId="2120092536" sldId="498"/>
            <ac:picMk id="2" creationId="{9AF1237E-F188-7FF0-2560-E646E8C2122D}"/>
          </ac:picMkLst>
        </pc:picChg>
        <pc:picChg chg="del">
          <ac:chgData name="Werner Kunz" userId="e4a801cdd77b3e8b" providerId="LiveId" clId="{757A0040-716C-4392-9515-CCB565E02909}" dt="2022-10-16T20:07:39.098" v="2396" actId="478"/>
          <ac:picMkLst>
            <pc:docMk/>
            <pc:sldMk cId="2120092536" sldId="498"/>
            <ac:picMk id="3" creationId="{B8712A92-DD01-9F4C-8213-4432F6E62691}"/>
          </ac:picMkLst>
        </pc:picChg>
        <pc:picChg chg="add mod">
          <ac:chgData name="Werner Kunz" userId="e4a801cdd77b3e8b" providerId="LiveId" clId="{757A0040-716C-4392-9515-CCB565E02909}" dt="2022-10-17T12:37:00.339" v="2850" actId="1038"/>
          <ac:picMkLst>
            <pc:docMk/>
            <pc:sldMk cId="2120092536" sldId="498"/>
            <ac:picMk id="5" creationId="{57DDC9E2-B1FC-1376-591C-6F01D4331285}"/>
          </ac:picMkLst>
        </pc:picChg>
      </pc:sldChg>
      <pc:sldChg chg="addSp delSp modSp add mod">
        <pc:chgData name="Werner Kunz" userId="e4a801cdd77b3e8b" providerId="LiveId" clId="{757A0040-716C-4392-9515-CCB565E02909}" dt="2022-10-16T20:16:24.252" v="2547" actId="14100"/>
        <pc:sldMkLst>
          <pc:docMk/>
          <pc:sldMk cId="30324093" sldId="499"/>
        </pc:sldMkLst>
        <pc:spChg chg="mod">
          <ac:chgData name="Werner Kunz" userId="e4a801cdd77b3e8b" providerId="LiveId" clId="{757A0040-716C-4392-9515-CCB565E02909}" dt="2022-10-16T20:15:18.421" v="2539" actId="113"/>
          <ac:spMkLst>
            <pc:docMk/>
            <pc:sldMk cId="30324093" sldId="499"/>
            <ac:spMk id="4" creationId="{A75CFA99-1AD2-A0BA-4477-87ED6C21C195}"/>
          </ac:spMkLst>
        </pc:spChg>
        <pc:picChg chg="add del mod">
          <ac:chgData name="Werner Kunz" userId="e4a801cdd77b3e8b" providerId="LiveId" clId="{757A0040-716C-4392-9515-CCB565E02909}" dt="2022-10-16T20:16:11.207" v="2544" actId="478"/>
          <ac:picMkLst>
            <pc:docMk/>
            <pc:sldMk cId="30324093" sldId="499"/>
            <ac:picMk id="3" creationId="{D93EE96F-AFFE-73F5-C5CA-D50BB9974A42}"/>
          </ac:picMkLst>
        </pc:picChg>
        <pc:picChg chg="del">
          <ac:chgData name="Werner Kunz" userId="e4a801cdd77b3e8b" providerId="LiveId" clId="{757A0040-716C-4392-9515-CCB565E02909}" dt="2022-10-16T20:15:00.791" v="2510" actId="478"/>
          <ac:picMkLst>
            <pc:docMk/>
            <pc:sldMk cId="30324093" sldId="499"/>
            <ac:picMk id="5" creationId="{57DDC9E2-B1FC-1376-591C-6F01D4331285}"/>
          </ac:picMkLst>
        </pc:picChg>
        <pc:picChg chg="add mod">
          <ac:chgData name="Werner Kunz" userId="e4a801cdd77b3e8b" providerId="LiveId" clId="{757A0040-716C-4392-9515-CCB565E02909}" dt="2022-10-16T20:16:24.252" v="2547" actId="14100"/>
          <ac:picMkLst>
            <pc:docMk/>
            <pc:sldMk cId="30324093" sldId="499"/>
            <ac:picMk id="7" creationId="{7925A296-D72D-4705-9F1D-E5A72303DE6D}"/>
          </ac:picMkLst>
        </pc:picChg>
      </pc:sldChg>
      <pc:sldChg chg="add">
        <pc:chgData name="Werner Kunz" userId="e4a801cdd77b3e8b" providerId="LiveId" clId="{757A0040-716C-4392-9515-CCB565E02909}" dt="2022-10-16T20:26:59.544" v="2586"/>
        <pc:sldMkLst>
          <pc:docMk/>
          <pc:sldMk cId="1380014813" sldId="500"/>
        </pc:sldMkLst>
      </pc:sldChg>
      <pc:sldChg chg="addSp delSp modSp add del mod">
        <pc:chgData name="Werner Kunz" userId="e4a801cdd77b3e8b" providerId="LiveId" clId="{757A0040-716C-4392-9515-CCB565E02909}" dt="2022-10-16T20:26:53.146" v="2585" actId="2696"/>
        <pc:sldMkLst>
          <pc:docMk/>
          <pc:sldMk cId="4209017457" sldId="500"/>
        </pc:sldMkLst>
        <pc:spChg chg="mod">
          <ac:chgData name="Werner Kunz" userId="e4a801cdd77b3e8b" providerId="LiveId" clId="{757A0040-716C-4392-9515-CCB565E02909}" dt="2022-10-16T20:22:09.830" v="2561" actId="20577"/>
          <ac:spMkLst>
            <pc:docMk/>
            <pc:sldMk cId="4209017457" sldId="500"/>
            <ac:spMk id="4" creationId="{A75CFA99-1AD2-A0BA-4477-87ED6C21C195}"/>
          </ac:spMkLst>
        </pc:spChg>
        <pc:picChg chg="add mod">
          <ac:chgData name="Werner Kunz" userId="e4a801cdd77b3e8b" providerId="LiveId" clId="{757A0040-716C-4392-9515-CCB565E02909}" dt="2022-10-16T20:24:10.740" v="2567" actId="1038"/>
          <ac:picMkLst>
            <pc:docMk/>
            <pc:sldMk cId="4209017457" sldId="500"/>
            <ac:picMk id="2" creationId="{C0F22AC6-8EB4-8873-5A3A-498A9C3D49EA}"/>
          </ac:picMkLst>
        </pc:picChg>
        <pc:picChg chg="del">
          <ac:chgData name="Werner Kunz" userId="e4a801cdd77b3e8b" providerId="LiveId" clId="{757A0040-716C-4392-9515-CCB565E02909}" dt="2022-10-16T20:21:49.623" v="2549" actId="478"/>
          <ac:picMkLst>
            <pc:docMk/>
            <pc:sldMk cId="4209017457" sldId="500"/>
            <ac:picMk id="7" creationId="{7925A296-D72D-4705-9F1D-E5A72303DE6D}"/>
          </ac:picMkLst>
        </pc:picChg>
      </pc:sldChg>
      <pc:sldChg chg="addSp delSp modSp add mod">
        <pc:chgData name="Werner Kunz" userId="e4a801cdd77b3e8b" providerId="LiveId" clId="{757A0040-716C-4392-9515-CCB565E02909}" dt="2022-10-16T20:25:24.860" v="2575" actId="166"/>
        <pc:sldMkLst>
          <pc:docMk/>
          <pc:sldMk cId="851732775" sldId="501"/>
        </pc:sldMkLst>
        <pc:spChg chg="mod ord">
          <ac:chgData name="Werner Kunz" userId="e4a801cdd77b3e8b" providerId="LiveId" clId="{757A0040-716C-4392-9515-CCB565E02909}" dt="2022-10-16T20:25:24.860" v="2575" actId="166"/>
          <ac:spMkLst>
            <pc:docMk/>
            <pc:sldMk cId="851732775" sldId="501"/>
            <ac:spMk id="4" creationId="{A75CFA99-1AD2-A0BA-4477-87ED6C21C195}"/>
          </ac:spMkLst>
        </pc:spChg>
        <pc:picChg chg="del">
          <ac:chgData name="Werner Kunz" userId="e4a801cdd77b3e8b" providerId="LiveId" clId="{757A0040-716C-4392-9515-CCB565E02909}" dt="2022-10-16T20:25:12.167" v="2569" actId="478"/>
          <ac:picMkLst>
            <pc:docMk/>
            <pc:sldMk cId="851732775" sldId="501"/>
            <ac:picMk id="2" creationId="{C0F22AC6-8EB4-8873-5A3A-498A9C3D49EA}"/>
          </ac:picMkLst>
        </pc:picChg>
        <pc:picChg chg="add mod">
          <ac:chgData name="Werner Kunz" userId="e4a801cdd77b3e8b" providerId="LiveId" clId="{757A0040-716C-4392-9515-CCB565E02909}" dt="2022-10-16T20:25:20.739" v="2573" actId="1036"/>
          <ac:picMkLst>
            <pc:docMk/>
            <pc:sldMk cId="851732775" sldId="501"/>
            <ac:picMk id="5" creationId="{DCFB6436-7719-6606-45FA-F4833472993C}"/>
          </ac:picMkLst>
        </pc:picChg>
      </pc:sldChg>
      <pc:sldChg chg="addSp delSp modSp add mod">
        <pc:chgData name="Werner Kunz" userId="e4a801cdd77b3e8b" providerId="LiveId" clId="{757A0040-716C-4392-9515-CCB565E02909}" dt="2022-10-29T09:55:41.450" v="6483"/>
        <pc:sldMkLst>
          <pc:docMk/>
          <pc:sldMk cId="304988609" sldId="502"/>
        </pc:sldMkLst>
        <pc:spChg chg="mod">
          <ac:chgData name="Werner Kunz" userId="e4a801cdd77b3e8b" providerId="LiveId" clId="{757A0040-716C-4392-9515-CCB565E02909}" dt="2022-10-29T09:55:41.450" v="6483"/>
          <ac:spMkLst>
            <pc:docMk/>
            <pc:sldMk cId="304988609" sldId="502"/>
            <ac:spMk id="4" creationId="{A75CFA99-1AD2-A0BA-4477-87ED6C21C195}"/>
          </ac:spMkLst>
        </pc:spChg>
        <pc:picChg chg="add mod">
          <ac:chgData name="Werner Kunz" userId="e4a801cdd77b3e8b" providerId="LiveId" clId="{757A0040-716C-4392-9515-CCB565E02909}" dt="2022-10-16T20:26:39.623" v="2584" actId="1037"/>
          <ac:picMkLst>
            <pc:docMk/>
            <pc:sldMk cId="304988609" sldId="502"/>
            <ac:picMk id="3" creationId="{7DBB941A-16F4-7525-9275-6FA2F1393DD9}"/>
          </ac:picMkLst>
        </pc:picChg>
        <pc:picChg chg="del">
          <ac:chgData name="Werner Kunz" userId="e4a801cdd77b3e8b" providerId="LiveId" clId="{757A0040-716C-4392-9515-CCB565E02909}" dt="2022-10-16T20:26:22.327" v="2577" actId="478"/>
          <ac:picMkLst>
            <pc:docMk/>
            <pc:sldMk cId="304988609" sldId="502"/>
            <ac:picMk id="5" creationId="{DCFB6436-7719-6606-45FA-F4833472993C}"/>
          </ac:picMkLst>
        </pc:picChg>
      </pc:sldChg>
      <pc:sldChg chg="modSp add">
        <pc:chgData name="Werner Kunz" userId="e4a801cdd77b3e8b" providerId="LiveId" clId="{757A0040-716C-4392-9515-CCB565E02909}" dt="2022-11-02T20:22:51.634" v="9737" actId="207"/>
        <pc:sldMkLst>
          <pc:docMk/>
          <pc:sldMk cId="3913181161" sldId="503"/>
        </pc:sldMkLst>
        <pc:spChg chg="mod">
          <ac:chgData name="Werner Kunz" userId="e4a801cdd77b3e8b" providerId="LiveId" clId="{757A0040-716C-4392-9515-CCB565E02909}" dt="2022-11-02T20:22:51.634" v="9737" actId="207"/>
          <ac:spMkLst>
            <pc:docMk/>
            <pc:sldMk cId="3913181161" sldId="503"/>
            <ac:spMk id="6" creationId="{00000000-0000-0000-0000-000000000000}"/>
          </ac:spMkLst>
        </pc:spChg>
      </pc:sldChg>
      <pc:sldChg chg="addSp delSp modSp add mod modAnim">
        <pc:chgData name="Werner Kunz" userId="e4a801cdd77b3e8b" providerId="LiveId" clId="{757A0040-716C-4392-9515-CCB565E02909}" dt="2022-11-02T20:18:55.831" v="9695" actId="166"/>
        <pc:sldMkLst>
          <pc:docMk/>
          <pc:sldMk cId="2509171068" sldId="504"/>
        </pc:sldMkLst>
        <pc:spChg chg="add mod">
          <ac:chgData name="Werner Kunz" userId="e4a801cdd77b3e8b" providerId="LiveId" clId="{757A0040-716C-4392-9515-CCB565E02909}" dt="2022-11-02T20:18:12.131" v="9692" actId="1038"/>
          <ac:spMkLst>
            <pc:docMk/>
            <pc:sldMk cId="2509171068" sldId="504"/>
            <ac:spMk id="2" creationId="{515C300E-B5EB-B038-95BB-F3E747EE6F38}"/>
          </ac:spMkLst>
        </pc:spChg>
        <pc:spChg chg="mod ord">
          <ac:chgData name="Werner Kunz" userId="e4a801cdd77b3e8b" providerId="LiveId" clId="{757A0040-716C-4392-9515-CCB565E02909}" dt="2022-11-02T20:17:03.156" v="9644" actId="14100"/>
          <ac:spMkLst>
            <pc:docMk/>
            <pc:sldMk cId="2509171068" sldId="504"/>
            <ac:spMk id="4" creationId="{A75CFA99-1AD2-A0BA-4477-87ED6C21C195}"/>
          </ac:spMkLst>
        </pc:spChg>
        <pc:picChg chg="del">
          <ac:chgData name="Werner Kunz" userId="e4a801cdd77b3e8b" providerId="LiveId" clId="{757A0040-716C-4392-9515-CCB565E02909}" dt="2022-10-16T20:28:36.820" v="2589" actId="478"/>
          <ac:picMkLst>
            <pc:docMk/>
            <pc:sldMk cId="2509171068" sldId="504"/>
            <ac:picMk id="2" creationId="{C0F22AC6-8EB4-8873-5A3A-498A9C3D49EA}"/>
          </ac:picMkLst>
        </pc:picChg>
        <pc:picChg chg="add mod ord">
          <ac:chgData name="Werner Kunz" userId="e4a801cdd77b3e8b" providerId="LiveId" clId="{757A0040-716C-4392-9515-CCB565E02909}" dt="2022-11-02T20:18:55.831" v="9695" actId="166"/>
          <ac:picMkLst>
            <pc:docMk/>
            <pc:sldMk cId="2509171068" sldId="504"/>
            <ac:picMk id="5" creationId="{F920A6A7-BE5C-3016-7E78-0E2E5892EA76}"/>
          </ac:picMkLst>
        </pc:picChg>
      </pc:sldChg>
      <pc:sldChg chg="addSp delSp modSp add mod ord">
        <pc:chgData name="Werner Kunz" userId="e4a801cdd77b3e8b" providerId="LiveId" clId="{757A0040-716C-4392-9515-CCB565E02909}" dt="2022-11-02T20:17:26.537" v="9646"/>
        <pc:sldMkLst>
          <pc:docMk/>
          <pc:sldMk cId="4084441175" sldId="505"/>
        </pc:sldMkLst>
        <pc:spChg chg="mod">
          <ac:chgData name="Werner Kunz" userId="e4a801cdd77b3e8b" providerId="LiveId" clId="{757A0040-716C-4392-9515-CCB565E02909}" dt="2022-10-16T20:40:44.503" v="2709" actId="1035"/>
          <ac:spMkLst>
            <pc:docMk/>
            <pc:sldMk cId="4084441175" sldId="505"/>
            <ac:spMk id="4" creationId="{A75CFA99-1AD2-A0BA-4477-87ED6C21C195}"/>
          </ac:spMkLst>
        </pc:spChg>
        <pc:picChg chg="add mod">
          <ac:chgData name="Werner Kunz" userId="e4a801cdd77b3e8b" providerId="LiveId" clId="{757A0040-716C-4392-9515-CCB565E02909}" dt="2022-10-16T20:40:57.877" v="2720" actId="1037"/>
          <ac:picMkLst>
            <pc:docMk/>
            <pc:sldMk cId="4084441175" sldId="505"/>
            <ac:picMk id="3" creationId="{A02AE255-7B11-47D6-B943-CCD197D9AAF2}"/>
          </ac:picMkLst>
        </pc:picChg>
        <pc:picChg chg="del">
          <ac:chgData name="Werner Kunz" userId="e4a801cdd77b3e8b" providerId="LiveId" clId="{757A0040-716C-4392-9515-CCB565E02909}" dt="2022-10-16T20:37:37.558" v="2652" actId="478"/>
          <ac:picMkLst>
            <pc:docMk/>
            <pc:sldMk cId="4084441175" sldId="505"/>
            <ac:picMk id="5" creationId="{F920A6A7-BE5C-3016-7E78-0E2E5892EA76}"/>
          </ac:picMkLst>
        </pc:picChg>
      </pc:sldChg>
      <pc:sldChg chg="modSp new mod modAnim">
        <pc:chgData name="Werner Kunz" userId="e4a801cdd77b3e8b" providerId="LiveId" clId="{757A0040-716C-4392-9515-CCB565E02909}" dt="2022-11-02T20:22:04.854" v="9736" actId="6549"/>
        <pc:sldMkLst>
          <pc:docMk/>
          <pc:sldMk cId="3869478472" sldId="506"/>
        </pc:sldMkLst>
        <pc:spChg chg="mod">
          <ac:chgData name="Werner Kunz" userId="e4a801cdd77b3e8b" providerId="LiveId" clId="{757A0040-716C-4392-9515-CCB565E02909}" dt="2022-11-02T20:21:28.406" v="9725" actId="1037"/>
          <ac:spMkLst>
            <pc:docMk/>
            <pc:sldMk cId="3869478472" sldId="506"/>
            <ac:spMk id="2" creationId="{EE700178-07D9-9D6F-E53F-D6E5ADB2186A}"/>
          </ac:spMkLst>
        </pc:spChg>
        <pc:spChg chg="mod">
          <ac:chgData name="Werner Kunz" userId="e4a801cdd77b3e8b" providerId="LiveId" clId="{757A0040-716C-4392-9515-CCB565E02909}" dt="2022-11-02T20:22:04.854" v="9736" actId="6549"/>
          <ac:spMkLst>
            <pc:docMk/>
            <pc:sldMk cId="3869478472" sldId="506"/>
            <ac:spMk id="3" creationId="{77DF87FE-10A8-828F-DE2D-5D107CED2B33}"/>
          </ac:spMkLst>
        </pc:spChg>
      </pc:sldChg>
      <pc:sldChg chg="addSp delSp modSp add mod">
        <pc:chgData name="Werner Kunz" userId="e4a801cdd77b3e8b" providerId="LiveId" clId="{757A0040-716C-4392-9515-CCB565E02909}" dt="2022-10-17T13:00:54.819" v="2944" actId="20577"/>
        <pc:sldMkLst>
          <pc:docMk/>
          <pc:sldMk cId="4216130348" sldId="507"/>
        </pc:sldMkLst>
        <pc:spChg chg="mod">
          <ac:chgData name="Werner Kunz" userId="e4a801cdd77b3e8b" providerId="LiveId" clId="{757A0040-716C-4392-9515-CCB565E02909}" dt="2022-10-17T13:00:54.819" v="2944" actId="20577"/>
          <ac:spMkLst>
            <pc:docMk/>
            <pc:sldMk cId="4216130348" sldId="507"/>
            <ac:spMk id="4" creationId="{A75CFA99-1AD2-A0BA-4477-87ED6C21C195}"/>
          </ac:spMkLst>
        </pc:spChg>
        <pc:picChg chg="del">
          <ac:chgData name="Werner Kunz" userId="e4a801cdd77b3e8b" providerId="LiveId" clId="{757A0040-716C-4392-9515-CCB565E02909}" dt="2022-10-17T12:51:17.840" v="2852" actId="478"/>
          <ac:picMkLst>
            <pc:docMk/>
            <pc:sldMk cId="4216130348" sldId="507"/>
            <ac:picMk id="3" creationId="{B8712A92-DD01-9F4C-8213-4432F6E62691}"/>
          </ac:picMkLst>
        </pc:picChg>
        <pc:picChg chg="add mod ord">
          <ac:chgData name="Werner Kunz" userId="e4a801cdd77b3e8b" providerId="LiveId" clId="{757A0040-716C-4392-9515-CCB565E02909}" dt="2022-10-17T12:55:56.288" v="2887" actId="167"/>
          <ac:picMkLst>
            <pc:docMk/>
            <pc:sldMk cId="4216130348" sldId="507"/>
            <ac:picMk id="5" creationId="{FEBE35B2-63DE-80E5-C761-5ECA3EDF56FB}"/>
          </ac:picMkLst>
        </pc:picChg>
      </pc:sldChg>
      <pc:sldChg chg="addSp delSp modSp add mod">
        <pc:chgData name="Werner Kunz" userId="e4a801cdd77b3e8b" providerId="LiveId" clId="{757A0040-716C-4392-9515-CCB565E02909}" dt="2022-10-17T13:10:57.945" v="2991" actId="207"/>
        <pc:sldMkLst>
          <pc:docMk/>
          <pc:sldMk cId="2655045897" sldId="508"/>
        </pc:sldMkLst>
        <pc:spChg chg="mod">
          <ac:chgData name="Werner Kunz" userId="e4a801cdd77b3e8b" providerId="LiveId" clId="{757A0040-716C-4392-9515-CCB565E02909}" dt="2022-10-17T13:10:57.945" v="2991" actId="207"/>
          <ac:spMkLst>
            <pc:docMk/>
            <pc:sldMk cId="2655045897" sldId="508"/>
            <ac:spMk id="4" creationId="{A75CFA99-1AD2-A0BA-4477-87ED6C21C195}"/>
          </ac:spMkLst>
        </pc:spChg>
        <pc:picChg chg="add del mod ord">
          <ac:chgData name="Werner Kunz" userId="e4a801cdd77b3e8b" providerId="LiveId" clId="{757A0040-716C-4392-9515-CCB565E02909}" dt="2022-10-17T13:03:44.961" v="2972" actId="478"/>
          <ac:picMkLst>
            <pc:docMk/>
            <pc:sldMk cId="2655045897" sldId="508"/>
            <ac:picMk id="3" creationId="{7F574FB1-76DD-5476-6D7F-B2A9B9819B91}"/>
          </ac:picMkLst>
        </pc:picChg>
        <pc:picChg chg="del">
          <ac:chgData name="Werner Kunz" userId="e4a801cdd77b3e8b" providerId="LiveId" clId="{757A0040-716C-4392-9515-CCB565E02909}" dt="2022-10-17T12:57:36.163" v="2912" actId="478"/>
          <ac:picMkLst>
            <pc:docMk/>
            <pc:sldMk cId="2655045897" sldId="508"/>
            <ac:picMk id="5" creationId="{FEBE35B2-63DE-80E5-C761-5ECA3EDF56FB}"/>
          </ac:picMkLst>
        </pc:picChg>
        <pc:picChg chg="add mod">
          <ac:chgData name="Werner Kunz" userId="e4a801cdd77b3e8b" providerId="LiveId" clId="{757A0040-716C-4392-9515-CCB565E02909}" dt="2022-10-17T13:04:40.869" v="2990" actId="1035"/>
          <ac:picMkLst>
            <pc:docMk/>
            <pc:sldMk cId="2655045897" sldId="508"/>
            <ac:picMk id="7" creationId="{BB516F16-0067-EEA0-0369-2F103C1B661A}"/>
          </ac:picMkLst>
        </pc:picChg>
      </pc:sldChg>
      <pc:sldChg chg="addSp delSp modSp add mod setBg delAnim modAnim">
        <pc:chgData name="Werner Kunz" userId="e4a801cdd77b3e8b" providerId="LiveId" clId="{757A0040-716C-4392-9515-CCB565E02909}" dt="2022-11-02T12:04:52.784" v="8391" actId="1036"/>
        <pc:sldMkLst>
          <pc:docMk/>
          <pc:sldMk cId="350621742" sldId="509"/>
        </pc:sldMkLst>
        <pc:spChg chg="del mod">
          <ac:chgData name="Werner Kunz" userId="e4a801cdd77b3e8b" providerId="LiveId" clId="{757A0040-716C-4392-9515-CCB565E02909}" dt="2022-11-02T12:03:49.546" v="8353" actId="478"/>
          <ac:spMkLst>
            <pc:docMk/>
            <pc:sldMk cId="350621742" sldId="509"/>
            <ac:spMk id="2" creationId="{EA768551-FEE8-3241-1A26-2FE6F9420E21}"/>
          </ac:spMkLst>
        </pc:spChg>
        <pc:spChg chg="add mod">
          <ac:chgData name="Werner Kunz" userId="e4a801cdd77b3e8b" providerId="LiveId" clId="{757A0040-716C-4392-9515-CCB565E02909}" dt="2022-11-02T12:04:52.784" v="8391" actId="1036"/>
          <ac:spMkLst>
            <pc:docMk/>
            <pc:sldMk cId="350621742" sldId="509"/>
            <ac:spMk id="3" creationId="{12BE3939-F3E0-43D8-D2C3-6491D683DFB2}"/>
          </ac:spMkLst>
        </pc:spChg>
        <pc:spChg chg="mod">
          <ac:chgData name="Werner Kunz" userId="e4a801cdd77b3e8b" providerId="LiveId" clId="{757A0040-716C-4392-9515-CCB565E02909}" dt="2022-11-02T12:04:52.784" v="8391" actId="1036"/>
          <ac:spMkLst>
            <pc:docMk/>
            <pc:sldMk cId="350621742" sldId="509"/>
            <ac:spMk id="4" creationId="{A75CFA99-1AD2-A0BA-4477-87ED6C21C195}"/>
          </ac:spMkLst>
        </pc:spChg>
      </pc:sldChg>
      <pc:sldChg chg="addSp delSp modSp add del mod">
        <pc:chgData name="Werner Kunz" userId="e4a801cdd77b3e8b" providerId="LiveId" clId="{757A0040-716C-4392-9515-CCB565E02909}" dt="2022-10-17T14:22:15.824" v="3876" actId="2696"/>
        <pc:sldMkLst>
          <pc:docMk/>
          <pc:sldMk cId="836000923" sldId="509"/>
        </pc:sldMkLst>
        <pc:spChg chg="add mod">
          <ac:chgData name="Werner Kunz" userId="e4a801cdd77b3e8b" providerId="LiveId" clId="{757A0040-716C-4392-9515-CCB565E02909}" dt="2022-10-17T14:10:37.398" v="3712" actId="1035"/>
          <ac:spMkLst>
            <pc:docMk/>
            <pc:sldMk cId="836000923" sldId="509"/>
            <ac:spMk id="2" creationId="{EA768551-FEE8-3241-1A26-2FE6F9420E21}"/>
          </ac:spMkLst>
        </pc:spChg>
        <pc:spChg chg="add del mod">
          <ac:chgData name="Werner Kunz" userId="e4a801cdd77b3e8b" providerId="LiveId" clId="{757A0040-716C-4392-9515-CCB565E02909}" dt="2022-10-17T14:10:09.468" v="3702" actId="478"/>
          <ac:spMkLst>
            <pc:docMk/>
            <pc:sldMk cId="836000923" sldId="509"/>
            <ac:spMk id="3" creationId="{1773F712-556E-CC94-7A61-137F561CE463}"/>
          </ac:spMkLst>
        </pc:spChg>
        <pc:spChg chg="mod">
          <ac:chgData name="Werner Kunz" userId="e4a801cdd77b3e8b" providerId="LiveId" clId="{757A0040-716C-4392-9515-CCB565E02909}" dt="2022-10-17T14:09:20.711" v="3663" actId="20577"/>
          <ac:spMkLst>
            <pc:docMk/>
            <pc:sldMk cId="836000923" sldId="509"/>
            <ac:spMk id="4" creationId="{A75CFA99-1AD2-A0BA-4477-87ED6C21C195}"/>
          </ac:spMkLst>
        </pc:spChg>
        <pc:picChg chg="del">
          <ac:chgData name="Werner Kunz" userId="e4a801cdd77b3e8b" providerId="LiveId" clId="{757A0040-716C-4392-9515-CCB565E02909}" dt="2022-10-17T13:11:32.611" v="2994" actId="478"/>
          <ac:picMkLst>
            <pc:docMk/>
            <pc:sldMk cId="836000923" sldId="509"/>
            <ac:picMk id="5" creationId="{57DDC9E2-B1FC-1376-591C-6F01D4331285}"/>
          </ac:picMkLst>
        </pc:picChg>
      </pc:sldChg>
      <pc:sldChg chg="modSp add">
        <pc:chgData name="Werner Kunz" userId="e4a801cdd77b3e8b" providerId="LiveId" clId="{757A0040-716C-4392-9515-CCB565E02909}" dt="2022-10-17T15:17:15.565" v="4279" actId="14100"/>
        <pc:sldMkLst>
          <pc:docMk/>
          <pc:sldMk cId="0" sldId="547"/>
        </pc:sldMkLst>
        <pc:spChg chg="mod">
          <ac:chgData name="Werner Kunz" userId="e4a801cdd77b3e8b" providerId="LiveId" clId="{757A0040-716C-4392-9515-CCB565E02909}" dt="2022-10-17T15:17:15.565" v="4279" actId="14100"/>
          <ac:spMkLst>
            <pc:docMk/>
            <pc:sldMk cId="0" sldId="547"/>
            <ac:spMk id="14" creationId="{487DE5E1-8E9C-2079-ADD5-2CC88DE322D4}"/>
          </ac:spMkLst>
        </pc:spChg>
        <pc:spChg chg="mod">
          <ac:chgData name="Werner Kunz" userId="e4a801cdd77b3e8b" providerId="LiveId" clId="{757A0040-716C-4392-9515-CCB565E02909}" dt="2022-10-17T15:16:58.934" v="4271" actId="14100"/>
          <ac:spMkLst>
            <pc:docMk/>
            <pc:sldMk cId="0" sldId="547"/>
            <ac:spMk id="28684" creationId="{7F79A02D-D3E8-B1BA-8970-097A3326DE73}"/>
          </ac:spMkLst>
        </pc:spChg>
        <pc:spChg chg="mod">
          <ac:chgData name="Werner Kunz" userId="e4a801cdd77b3e8b" providerId="LiveId" clId="{757A0040-716C-4392-9515-CCB565E02909}" dt="2022-10-17T15:17:10.400" v="4277" actId="166"/>
          <ac:spMkLst>
            <pc:docMk/>
            <pc:sldMk cId="0" sldId="547"/>
            <ac:spMk id="78851" creationId="{99842139-CD81-D6FA-760C-F86927D0E07E}"/>
          </ac:spMkLst>
        </pc:spChg>
      </pc:sldChg>
      <pc:sldChg chg="delSp add modAnim">
        <pc:chgData name="Werner Kunz" userId="e4a801cdd77b3e8b" providerId="LiveId" clId="{757A0040-716C-4392-9515-CCB565E02909}" dt="2022-10-17T15:19:40.014" v="4281" actId="478"/>
        <pc:sldMkLst>
          <pc:docMk/>
          <pc:sldMk cId="0" sldId="607"/>
        </pc:sldMkLst>
        <pc:spChg chg="del">
          <ac:chgData name="Werner Kunz" userId="e4a801cdd77b3e8b" providerId="LiveId" clId="{757A0040-716C-4392-9515-CCB565E02909}" dt="2022-10-17T15:19:40.014" v="4281" actId="478"/>
          <ac:spMkLst>
            <pc:docMk/>
            <pc:sldMk cId="0" sldId="607"/>
            <ac:spMk id="55300" creationId="{9807A737-00B5-55EA-7FDB-11A55CD827CC}"/>
          </ac:spMkLst>
        </pc:spChg>
        <pc:picChg chg="del">
          <ac:chgData name="Werner Kunz" userId="e4a801cdd77b3e8b" providerId="LiveId" clId="{757A0040-716C-4392-9515-CCB565E02909}" dt="2022-10-17T15:19:40.014" v="4281" actId="478"/>
          <ac:picMkLst>
            <pc:docMk/>
            <pc:sldMk cId="0" sldId="607"/>
            <ac:picMk id="55301" creationId="{171C9A55-394D-DADC-CD6C-CE4E0EE01225}"/>
          </ac:picMkLst>
        </pc:picChg>
      </pc:sldChg>
      <pc:sldChg chg="add">
        <pc:chgData name="Werner Kunz" userId="e4a801cdd77b3e8b" providerId="LiveId" clId="{757A0040-716C-4392-9515-CCB565E02909}" dt="2022-10-17T15:19:22.887" v="4280"/>
        <pc:sldMkLst>
          <pc:docMk/>
          <pc:sldMk cId="0" sldId="608"/>
        </pc:sldMkLst>
      </pc:sldChg>
      <pc:sldChg chg="delSp modSp add del mod modAnim">
        <pc:chgData name="Werner Kunz" userId="e4a801cdd77b3e8b" providerId="LiveId" clId="{757A0040-716C-4392-9515-CCB565E02909}" dt="2022-11-02T12:01:56.857" v="8347" actId="207"/>
        <pc:sldMkLst>
          <pc:docMk/>
          <pc:sldMk cId="2293445452" sldId="772"/>
        </pc:sldMkLst>
        <pc:spChg chg="del mod">
          <ac:chgData name="Werner Kunz" userId="e4a801cdd77b3e8b" providerId="LiveId" clId="{757A0040-716C-4392-9515-CCB565E02909}" dt="2022-10-17T14:14:14.487" v="3769" actId="478"/>
          <ac:spMkLst>
            <pc:docMk/>
            <pc:sldMk cId="2293445452" sldId="772"/>
            <ac:spMk id="4" creationId="{3170FE0F-2FBA-59CB-51B2-8B1169394228}"/>
          </ac:spMkLst>
        </pc:spChg>
        <pc:spChg chg="mod">
          <ac:chgData name="Werner Kunz" userId="e4a801cdd77b3e8b" providerId="LiveId" clId="{757A0040-716C-4392-9515-CCB565E02909}" dt="2022-11-02T12:01:56.857" v="8347" actId="207"/>
          <ac:spMkLst>
            <pc:docMk/>
            <pc:sldMk cId="2293445452" sldId="772"/>
            <ac:spMk id="72707" creationId="{56200E3A-A11A-97E1-2B2C-7EE0FF0B0EAD}"/>
          </ac:spMkLst>
        </pc:spChg>
      </pc:sldChg>
      <pc:sldChg chg="delSp modSp add del modAnim">
        <pc:chgData name="Werner Kunz" userId="e4a801cdd77b3e8b" providerId="LiveId" clId="{757A0040-716C-4392-9515-CCB565E02909}" dt="2022-10-17T14:21:14.727" v="3872" actId="2696"/>
        <pc:sldMkLst>
          <pc:docMk/>
          <pc:sldMk cId="1934340153" sldId="773"/>
        </pc:sldMkLst>
        <pc:spChg chg="del">
          <ac:chgData name="Werner Kunz" userId="e4a801cdd77b3e8b" providerId="LiveId" clId="{757A0040-716C-4392-9515-CCB565E02909}" dt="2022-10-17T14:14:38.704" v="3771" actId="478"/>
          <ac:spMkLst>
            <pc:docMk/>
            <pc:sldMk cId="1934340153" sldId="773"/>
            <ac:spMk id="4" creationId="{F8E7C192-732B-A46A-78C8-BD3C967DDD13}"/>
          </ac:spMkLst>
        </pc:spChg>
        <pc:spChg chg="del mod">
          <ac:chgData name="Werner Kunz" userId="e4a801cdd77b3e8b" providerId="LiveId" clId="{757A0040-716C-4392-9515-CCB565E02909}" dt="2022-10-17T14:14:38.704" v="3771" actId="478"/>
          <ac:spMkLst>
            <pc:docMk/>
            <pc:sldMk cId="1934340153" sldId="773"/>
            <ac:spMk id="8" creationId="{455972FF-F34F-4140-CBDE-C1DD624328A8}"/>
          </ac:spMkLst>
        </pc:spChg>
        <pc:spChg chg="del mod">
          <ac:chgData name="Werner Kunz" userId="e4a801cdd77b3e8b" providerId="LiveId" clId="{757A0040-716C-4392-9515-CCB565E02909}" dt="2022-10-17T14:14:38.704" v="3771" actId="478"/>
          <ac:spMkLst>
            <pc:docMk/>
            <pc:sldMk cId="1934340153" sldId="773"/>
            <ac:spMk id="82949" creationId="{B9946E03-EBDF-D447-4AB2-184019122B0F}"/>
          </ac:spMkLst>
        </pc:spChg>
      </pc:sldChg>
      <pc:sldChg chg="modSp add mod">
        <pc:chgData name="Werner Kunz" userId="e4a801cdd77b3e8b" providerId="LiveId" clId="{757A0040-716C-4392-9515-CCB565E02909}" dt="2022-11-02T12:05:18.016" v="8396" actId="1076"/>
        <pc:sldMkLst>
          <pc:docMk/>
          <pc:sldMk cId="3657437171" sldId="1125"/>
        </pc:sldMkLst>
        <pc:spChg chg="add mod">
          <ac:chgData name="Werner Kunz" userId="e4a801cdd77b3e8b" providerId="LiveId" clId="{757A0040-716C-4392-9515-CCB565E02909}" dt="2022-11-02T12:05:11.895" v="8393" actId="14100"/>
          <ac:spMkLst>
            <pc:docMk/>
            <pc:sldMk cId="3657437171" sldId="1125"/>
            <ac:spMk id="2" creationId="{99987D71-AFD2-0007-2C4C-C4ECBD281B96}"/>
          </ac:spMkLst>
        </pc:spChg>
        <pc:spChg chg="add mod">
          <ac:chgData name="Werner Kunz" userId="e4a801cdd77b3e8b" providerId="LiveId" clId="{757A0040-716C-4392-9515-CCB565E02909}" dt="2022-11-02T12:05:17.337" v="8395" actId="14100"/>
          <ac:spMkLst>
            <pc:docMk/>
            <pc:sldMk cId="3657437171" sldId="1125"/>
            <ac:spMk id="3" creationId="{D77CA3C9-AE8B-1F92-BB5B-4A6CC1540C38}"/>
          </ac:spMkLst>
        </pc:spChg>
        <pc:spChg chg="del">
          <ac:chgData name="Werner Kunz" userId="e4a801cdd77b3e8b" providerId="LiveId" clId="{757A0040-716C-4392-9515-CCB565E02909}" dt="2022-10-17T14:00:25.583" v="3583" actId="478"/>
          <ac:spMkLst>
            <pc:docMk/>
            <pc:sldMk cId="3657437171" sldId="1125"/>
            <ac:spMk id="10" creationId="{A449ED18-7B66-CF7A-8215-5F6FDCFCF52B}"/>
          </ac:spMkLst>
        </pc:spChg>
        <pc:spChg chg="del mod">
          <ac:chgData name="Werner Kunz" userId="e4a801cdd77b3e8b" providerId="LiveId" clId="{757A0040-716C-4392-9515-CCB565E02909}" dt="2022-10-17T14:00:29.719" v="3586" actId="478"/>
          <ac:spMkLst>
            <pc:docMk/>
            <pc:sldMk cId="3657437171" sldId="1125"/>
            <ac:spMk id="11" creationId="{B93B2177-8066-3B17-9CE5-66C95CA543C9}"/>
          </ac:spMkLst>
        </pc:spChg>
        <pc:picChg chg="mod">
          <ac:chgData name="Werner Kunz" userId="e4a801cdd77b3e8b" providerId="LiveId" clId="{757A0040-716C-4392-9515-CCB565E02909}" dt="2022-11-02T12:05:18.016" v="8396" actId="1076"/>
          <ac:picMkLst>
            <pc:docMk/>
            <pc:sldMk cId="3657437171" sldId="1125"/>
            <ac:picMk id="89098" creationId="{46B52CF1-5EB6-122E-B0B5-C1FA7E5F5FEC}"/>
          </ac:picMkLst>
        </pc:picChg>
      </pc:sldChg>
      <pc:sldChg chg="addSp delSp modSp add del mod delAnim modAnim">
        <pc:chgData name="Werner Kunz" userId="e4a801cdd77b3e8b" providerId="LiveId" clId="{757A0040-716C-4392-9515-CCB565E02909}" dt="2022-11-02T12:06:03.685" v="8400" actId="14100"/>
        <pc:sldMkLst>
          <pc:docMk/>
          <pc:sldMk cId="3794875676" sldId="1141"/>
        </pc:sldMkLst>
        <pc:spChg chg="add mod">
          <ac:chgData name="Werner Kunz" userId="e4a801cdd77b3e8b" providerId="LiveId" clId="{757A0040-716C-4392-9515-CCB565E02909}" dt="2022-11-02T12:06:03.685" v="8400" actId="14100"/>
          <ac:spMkLst>
            <pc:docMk/>
            <pc:sldMk cId="3794875676" sldId="1141"/>
            <ac:spMk id="2" creationId="{871F38D7-C22C-AFE1-5A3D-054F47DA89F7}"/>
          </ac:spMkLst>
        </pc:spChg>
        <pc:spChg chg="mod">
          <ac:chgData name="Werner Kunz" userId="e4a801cdd77b3e8b" providerId="LiveId" clId="{757A0040-716C-4392-9515-CCB565E02909}" dt="2022-11-02T12:05:59.651" v="8398" actId="14100"/>
          <ac:spMkLst>
            <pc:docMk/>
            <pc:sldMk cId="3794875676" sldId="1141"/>
            <ac:spMk id="4" creationId="{953DAB88-8E20-BCE1-E74A-111FAC51F244}"/>
          </ac:spMkLst>
        </pc:spChg>
        <pc:spChg chg="del mod">
          <ac:chgData name="Werner Kunz" userId="e4a801cdd77b3e8b" providerId="LiveId" clId="{757A0040-716C-4392-9515-CCB565E02909}" dt="2022-10-17T13:59:33.630" v="3568" actId="478"/>
          <ac:spMkLst>
            <pc:docMk/>
            <pc:sldMk cId="3794875676" sldId="1141"/>
            <ac:spMk id="5" creationId="{0AC516F8-3DC7-538F-C9B4-D6CB09C3A025}"/>
          </ac:spMkLst>
        </pc:spChg>
        <pc:picChg chg="mod">
          <ac:chgData name="Werner Kunz" userId="e4a801cdd77b3e8b" providerId="LiveId" clId="{757A0040-716C-4392-9515-CCB565E02909}" dt="2022-10-17T13:59:28.016" v="3566" actId="1076"/>
          <ac:picMkLst>
            <pc:docMk/>
            <pc:sldMk cId="3794875676" sldId="1141"/>
            <ac:picMk id="90114" creationId="{A2D85685-761B-1BDD-879A-C4089F9BAD76}"/>
          </ac:picMkLst>
        </pc:picChg>
      </pc:sldChg>
      <pc:sldChg chg="addSp delSp modSp add mod ord setBg">
        <pc:chgData name="Werner Kunz" userId="e4a801cdd77b3e8b" providerId="LiveId" clId="{757A0040-716C-4392-9515-CCB565E02909}" dt="2022-11-02T12:20:45.931" v="8405" actId="1035"/>
        <pc:sldMkLst>
          <pc:docMk/>
          <pc:sldMk cId="2431190714" sldId="1142"/>
        </pc:sldMkLst>
        <pc:spChg chg="add mod">
          <ac:chgData name="Werner Kunz" userId="e4a801cdd77b3e8b" providerId="LiveId" clId="{757A0040-716C-4392-9515-CCB565E02909}" dt="2022-11-02T12:20:45.931" v="8405" actId="1035"/>
          <ac:spMkLst>
            <pc:docMk/>
            <pc:sldMk cId="2431190714" sldId="1142"/>
            <ac:spMk id="2" creationId="{68050AD5-D0C4-9E22-4700-7186D180D8A7}"/>
          </ac:spMkLst>
        </pc:spChg>
        <pc:spChg chg="mod">
          <ac:chgData name="Werner Kunz" userId="e4a801cdd77b3e8b" providerId="LiveId" clId="{757A0040-716C-4392-9515-CCB565E02909}" dt="2022-11-02T12:20:45.931" v="8405" actId="1035"/>
          <ac:spMkLst>
            <pc:docMk/>
            <pc:sldMk cId="2431190714" sldId="1142"/>
            <ac:spMk id="4" creationId="{A75CFA99-1AD2-A0BA-4477-87ED6C21C195}"/>
          </ac:spMkLst>
        </pc:spChg>
        <pc:picChg chg="del">
          <ac:chgData name="Werner Kunz" userId="e4a801cdd77b3e8b" providerId="LiveId" clId="{757A0040-716C-4392-9515-CCB565E02909}" dt="2022-10-17T13:24:36.020" v="2999" actId="478"/>
          <ac:picMkLst>
            <pc:docMk/>
            <pc:sldMk cId="2431190714" sldId="1142"/>
            <ac:picMk id="7" creationId="{BB516F16-0067-EEA0-0369-2F103C1B661A}"/>
          </ac:picMkLst>
        </pc:picChg>
      </pc:sldChg>
      <pc:sldChg chg="modSp add mod ord">
        <pc:chgData name="Werner Kunz" userId="e4a801cdd77b3e8b" providerId="LiveId" clId="{757A0040-716C-4392-9515-CCB565E02909}" dt="2022-10-17T14:20:42.280" v="3871" actId="14100"/>
        <pc:sldMkLst>
          <pc:docMk/>
          <pc:sldMk cId="167635712" sldId="1143"/>
        </pc:sldMkLst>
        <pc:spChg chg="mod">
          <ac:chgData name="Werner Kunz" userId="e4a801cdd77b3e8b" providerId="LiveId" clId="{757A0040-716C-4392-9515-CCB565E02909}" dt="2022-10-17T14:20:42.280" v="3871" actId="14100"/>
          <ac:spMkLst>
            <pc:docMk/>
            <pc:sldMk cId="167635712" sldId="1143"/>
            <ac:spMk id="4" creationId="{A75CFA99-1AD2-A0BA-4477-87ED6C21C195}"/>
          </ac:spMkLst>
        </pc:spChg>
      </pc:sldChg>
      <pc:sldChg chg="delSp modSp add del mod">
        <pc:chgData name="Werner Kunz" userId="e4a801cdd77b3e8b" providerId="LiveId" clId="{757A0040-716C-4392-9515-CCB565E02909}" dt="2022-10-17T14:17:57.784" v="3776" actId="2696"/>
        <pc:sldMkLst>
          <pc:docMk/>
          <pc:sldMk cId="2097106814" sldId="1143"/>
        </pc:sldMkLst>
        <pc:spChg chg="del mod">
          <ac:chgData name="Werner Kunz" userId="e4a801cdd77b3e8b" providerId="LiveId" clId="{757A0040-716C-4392-9515-CCB565E02909}" dt="2022-10-17T14:16:42.298" v="3775" actId="478"/>
          <ac:spMkLst>
            <pc:docMk/>
            <pc:sldMk cId="2097106814" sldId="1143"/>
            <ac:spMk id="3" creationId="{4106A1EA-5299-F207-5E6D-E49B3DEACB0E}"/>
          </ac:spMkLst>
        </pc:spChg>
        <pc:picChg chg="del mod">
          <ac:chgData name="Werner Kunz" userId="e4a801cdd77b3e8b" providerId="LiveId" clId="{757A0040-716C-4392-9515-CCB565E02909}" dt="2022-10-17T14:16:16.487" v="3773" actId="478"/>
          <ac:picMkLst>
            <pc:docMk/>
            <pc:sldMk cId="2097106814" sldId="1143"/>
            <ac:picMk id="2" creationId="{9AF1237E-F188-7FF0-2560-E646E8C2122D}"/>
          </ac:picMkLst>
        </pc:picChg>
      </pc:sldChg>
      <pc:sldChg chg="addSp delSp modSp add del mod">
        <pc:chgData name="Werner Kunz" userId="e4a801cdd77b3e8b" providerId="LiveId" clId="{757A0040-716C-4392-9515-CCB565E02909}" dt="2022-10-17T13:56:09.963" v="3501" actId="47"/>
        <pc:sldMkLst>
          <pc:docMk/>
          <pc:sldMk cId="2831194535" sldId="1143"/>
        </pc:sldMkLst>
        <pc:spChg chg="del mod">
          <ac:chgData name="Werner Kunz" userId="e4a801cdd77b3e8b" providerId="LiveId" clId="{757A0040-716C-4392-9515-CCB565E02909}" dt="2022-10-17T13:55:12.912" v="3497" actId="21"/>
          <ac:spMkLst>
            <pc:docMk/>
            <pc:sldMk cId="2831194535" sldId="1143"/>
            <ac:spMk id="3" creationId="{00000000-0000-0000-0000-000000000000}"/>
          </ac:spMkLst>
        </pc:spChg>
        <pc:spChg chg="add mod">
          <ac:chgData name="Werner Kunz" userId="e4a801cdd77b3e8b" providerId="LiveId" clId="{757A0040-716C-4392-9515-CCB565E02909}" dt="2022-10-17T13:49:54.105" v="3382"/>
          <ac:spMkLst>
            <pc:docMk/>
            <pc:sldMk cId="2831194535" sldId="1143"/>
            <ac:spMk id="6" creationId="{70FB82B4-4769-7F39-BBBD-3305F174BA8B}"/>
          </ac:spMkLst>
        </pc:spChg>
      </pc:sldChg>
      <pc:sldChg chg="delSp modSp add mod">
        <pc:chgData name="Werner Kunz" userId="e4a801cdd77b3e8b" providerId="LiveId" clId="{757A0040-716C-4392-9515-CCB565E02909}" dt="2022-10-17T14:19:42.987" v="3855" actId="207"/>
        <pc:sldMkLst>
          <pc:docMk/>
          <pc:sldMk cId="1745211216" sldId="1144"/>
        </pc:sldMkLst>
        <pc:spChg chg="mod">
          <ac:chgData name="Werner Kunz" userId="e4a801cdd77b3e8b" providerId="LiveId" clId="{757A0040-716C-4392-9515-CCB565E02909}" dt="2022-10-17T14:19:42.987" v="3855" actId="207"/>
          <ac:spMkLst>
            <pc:docMk/>
            <pc:sldMk cId="1745211216" sldId="1144"/>
            <ac:spMk id="4" creationId="{A75CFA99-1AD2-A0BA-4477-87ED6C21C195}"/>
          </ac:spMkLst>
        </pc:spChg>
        <pc:picChg chg="del">
          <ac:chgData name="Werner Kunz" userId="e4a801cdd77b3e8b" providerId="LiveId" clId="{757A0040-716C-4392-9515-CCB565E02909}" dt="2022-10-17T14:18:21.046" v="3779" actId="478"/>
          <ac:picMkLst>
            <pc:docMk/>
            <pc:sldMk cId="1745211216" sldId="1144"/>
            <ac:picMk id="7" creationId="{BB516F16-0067-EEA0-0369-2F103C1B661A}"/>
          </ac:picMkLst>
        </pc:picChg>
      </pc:sldChg>
      <pc:sldChg chg="addSp delSp modSp add del mod setBg">
        <pc:chgData name="Werner Kunz" userId="e4a801cdd77b3e8b" providerId="LiveId" clId="{757A0040-716C-4392-9515-CCB565E02909}" dt="2022-11-02T12:32:37.436" v="8571" actId="2696"/>
        <pc:sldMkLst>
          <pc:docMk/>
          <pc:sldMk cId="1772947912" sldId="1145"/>
        </pc:sldMkLst>
        <pc:spChg chg="del mod">
          <ac:chgData name="Werner Kunz" userId="e4a801cdd77b3e8b" providerId="LiveId" clId="{757A0040-716C-4392-9515-CCB565E02909}" dt="2022-10-17T14:23:13.207" v="3881" actId="478"/>
          <ac:spMkLst>
            <pc:docMk/>
            <pc:sldMk cId="1772947912" sldId="1145"/>
            <ac:spMk id="2" creationId="{EA768551-FEE8-3241-1A26-2FE6F9420E21}"/>
          </ac:spMkLst>
        </pc:spChg>
        <pc:spChg chg="add del mod">
          <ac:chgData name="Werner Kunz" userId="e4a801cdd77b3e8b" providerId="LiveId" clId="{757A0040-716C-4392-9515-CCB565E02909}" dt="2022-11-02T12:31:32.811" v="8569" actId="1076"/>
          <ac:spMkLst>
            <pc:docMk/>
            <pc:sldMk cId="1772947912" sldId="1145"/>
            <ac:spMk id="4" creationId="{A75CFA99-1AD2-A0BA-4477-87ED6C21C195}"/>
          </ac:spMkLst>
        </pc:spChg>
      </pc:sldChg>
      <pc:sldChg chg="add">
        <pc:chgData name="Werner Kunz" userId="e4a801cdd77b3e8b" providerId="LiveId" clId="{757A0040-716C-4392-9515-CCB565E02909}" dt="2022-11-02T12:32:42.702" v="8572"/>
        <pc:sldMkLst>
          <pc:docMk/>
          <pc:sldMk cId="2921447062" sldId="1145"/>
        </pc:sldMkLst>
      </pc:sldChg>
      <pc:sldChg chg="delSp modSp add del mod delAnim">
        <pc:chgData name="Werner Kunz" userId="e4a801cdd77b3e8b" providerId="LiveId" clId="{757A0040-716C-4392-9515-CCB565E02909}" dt="2022-11-02T12:04:46.508" v="8386" actId="47"/>
        <pc:sldMkLst>
          <pc:docMk/>
          <pc:sldMk cId="4187239455" sldId="1146"/>
        </pc:sldMkLst>
        <pc:spChg chg="del mod">
          <ac:chgData name="Werner Kunz" userId="e4a801cdd77b3e8b" providerId="LiveId" clId="{757A0040-716C-4392-9515-CCB565E02909}" dt="2022-11-02T12:04:02.275" v="8354" actId="21"/>
          <ac:spMkLst>
            <pc:docMk/>
            <pc:sldMk cId="4187239455" sldId="1146"/>
            <ac:spMk id="2" creationId="{EA768551-FEE8-3241-1A26-2FE6F9420E21}"/>
          </ac:spMkLst>
        </pc:spChg>
        <pc:spChg chg="mod">
          <ac:chgData name="Werner Kunz" userId="e4a801cdd77b3e8b" providerId="LiveId" clId="{757A0040-716C-4392-9515-CCB565E02909}" dt="2022-10-17T14:33:52.779" v="4179" actId="1076"/>
          <ac:spMkLst>
            <pc:docMk/>
            <pc:sldMk cId="4187239455" sldId="1146"/>
            <ac:spMk id="4" creationId="{A75CFA99-1AD2-A0BA-4477-87ED6C21C195}"/>
          </ac:spMkLst>
        </pc:spChg>
      </pc:sldChg>
      <pc:sldChg chg="modSp add mod">
        <pc:chgData name="Werner Kunz" userId="e4a801cdd77b3e8b" providerId="LiveId" clId="{757A0040-716C-4392-9515-CCB565E02909}" dt="2022-10-17T14:36:59.352" v="4220" actId="20577"/>
        <pc:sldMkLst>
          <pc:docMk/>
          <pc:sldMk cId="4196839851" sldId="1147"/>
        </pc:sldMkLst>
        <pc:spChg chg="mod">
          <ac:chgData name="Werner Kunz" userId="e4a801cdd77b3e8b" providerId="LiveId" clId="{757A0040-716C-4392-9515-CCB565E02909}" dt="2022-10-17T14:36:59.352" v="4220" actId="20577"/>
          <ac:spMkLst>
            <pc:docMk/>
            <pc:sldMk cId="4196839851" sldId="1147"/>
            <ac:spMk id="4" creationId="{A75CFA99-1AD2-A0BA-4477-87ED6C21C195}"/>
          </ac:spMkLst>
        </pc:spChg>
      </pc:sldChg>
      <pc:sldChg chg="delSp modSp add mod ord">
        <pc:chgData name="Werner Kunz" userId="e4a801cdd77b3e8b" providerId="LiveId" clId="{757A0040-716C-4392-9515-CCB565E02909}" dt="2022-11-02T11:45:57.598" v="8225" actId="20577"/>
        <pc:sldMkLst>
          <pc:docMk/>
          <pc:sldMk cId="4185179362" sldId="1148"/>
        </pc:sldMkLst>
        <pc:spChg chg="del">
          <ac:chgData name="Werner Kunz" userId="e4a801cdd77b3e8b" providerId="LiveId" clId="{757A0040-716C-4392-9515-CCB565E02909}" dt="2022-10-17T15:22:31.774" v="4294" actId="478"/>
          <ac:spMkLst>
            <pc:docMk/>
            <pc:sldMk cId="4185179362" sldId="1148"/>
            <ac:spMk id="2" creationId="{94D185B3-EAC8-75FB-7927-45D34AC1FE0A}"/>
          </ac:spMkLst>
        </pc:spChg>
        <pc:spChg chg="mod">
          <ac:chgData name="Werner Kunz" userId="e4a801cdd77b3e8b" providerId="LiveId" clId="{757A0040-716C-4392-9515-CCB565E02909}" dt="2022-11-02T11:45:57.598" v="8225" actId="20577"/>
          <ac:spMkLst>
            <pc:docMk/>
            <pc:sldMk cId="4185179362" sldId="1148"/>
            <ac:spMk id="8" creationId="{00000000-0000-0000-0000-000000000000}"/>
          </ac:spMkLst>
        </pc:spChg>
      </pc:sldChg>
      <pc:sldChg chg="modSp add del mod">
        <pc:chgData name="Werner Kunz" userId="e4a801cdd77b3e8b" providerId="LiveId" clId="{757A0040-716C-4392-9515-CCB565E02909}" dt="2022-10-17T15:21:46.621" v="4292" actId="2696"/>
        <pc:sldMkLst>
          <pc:docMk/>
          <pc:sldMk cId="4284478021" sldId="1148"/>
        </pc:sldMkLst>
        <pc:spChg chg="mod">
          <ac:chgData name="Werner Kunz" userId="e4a801cdd77b3e8b" providerId="LiveId" clId="{757A0040-716C-4392-9515-CCB565E02909}" dt="2022-10-17T15:04:10.013" v="4236" actId="1076"/>
          <ac:spMkLst>
            <pc:docMk/>
            <pc:sldMk cId="4284478021" sldId="1148"/>
            <ac:spMk id="2" creationId="{94D185B3-EAC8-75FB-7927-45D34AC1FE0A}"/>
          </ac:spMkLst>
        </pc:spChg>
        <pc:spChg chg="mod">
          <ac:chgData name="Werner Kunz" userId="e4a801cdd77b3e8b" providerId="LiveId" clId="{757A0040-716C-4392-9515-CCB565E02909}" dt="2022-10-17T15:21:39.149" v="4291" actId="6549"/>
          <ac:spMkLst>
            <pc:docMk/>
            <pc:sldMk cId="4284478021" sldId="1148"/>
            <ac:spMk id="8" creationId="{00000000-0000-0000-0000-000000000000}"/>
          </ac:spMkLst>
        </pc:spChg>
      </pc:sldChg>
      <pc:sldChg chg="modSp add mod">
        <pc:chgData name="Werner Kunz" userId="e4a801cdd77b3e8b" providerId="LiveId" clId="{757A0040-716C-4392-9515-CCB565E02909}" dt="2022-11-02T11:46:18.461" v="8228" actId="113"/>
        <pc:sldMkLst>
          <pc:docMk/>
          <pc:sldMk cId="2337994248" sldId="1149"/>
        </pc:sldMkLst>
        <pc:spChg chg="mod">
          <ac:chgData name="Werner Kunz" userId="e4a801cdd77b3e8b" providerId="LiveId" clId="{757A0040-716C-4392-9515-CCB565E02909}" dt="2022-11-02T11:46:18.461" v="8228" actId="113"/>
          <ac:spMkLst>
            <pc:docMk/>
            <pc:sldMk cId="2337994248" sldId="1149"/>
            <ac:spMk id="8" creationId="{00000000-0000-0000-0000-000000000000}"/>
          </ac:spMkLst>
        </pc:spChg>
      </pc:sldChg>
      <pc:sldChg chg="addSp modSp add mod">
        <pc:chgData name="Werner Kunz" userId="e4a801cdd77b3e8b" providerId="LiveId" clId="{757A0040-716C-4392-9515-CCB565E02909}" dt="2022-10-17T15:32:14.460" v="4506" actId="14100"/>
        <pc:sldMkLst>
          <pc:docMk/>
          <pc:sldMk cId="3309436750" sldId="1150"/>
        </pc:sldMkLst>
        <pc:spChg chg="mod">
          <ac:chgData name="Werner Kunz" userId="e4a801cdd77b3e8b" providerId="LiveId" clId="{757A0040-716C-4392-9515-CCB565E02909}" dt="2022-10-17T15:31:27.627" v="4502" actId="20577"/>
          <ac:spMkLst>
            <pc:docMk/>
            <pc:sldMk cId="3309436750" sldId="1150"/>
            <ac:spMk id="4" creationId="{A75CFA99-1AD2-A0BA-4477-87ED6C21C195}"/>
          </ac:spMkLst>
        </pc:spChg>
        <pc:picChg chg="add mod">
          <ac:chgData name="Werner Kunz" userId="e4a801cdd77b3e8b" providerId="LiveId" clId="{757A0040-716C-4392-9515-CCB565E02909}" dt="2022-10-17T15:32:14.460" v="4506" actId="14100"/>
          <ac:picMkLst>
            <pc:docMk/>
            <pc:sldMk cId="3309436750" sldId="1150"/>
            <ac:picMk id="3" creationId="{3B6C5E13-EE32-85C4-3D30-5EFD6D7A0F00}"/>
          </ac:picMkLst>
        </pc:picChg>
      </pc:sldChg>
      <pc:sldChg chg="addSp delSp modSp add mod ord">
        <pc:chgData name="Werner Kunz" userId="e4a801cdd77b3e8b" providerId="LiveId" clId="{757A0040-716C-4392-9515-CCB565E02909}" dt="2022-11-02T12:38:21.821" v="8674" actId="20577"/>
        <pc:sldMkLst>
          <pc:docMk/>
          <pc:sldMk cId="679109583" sldId="1151"/>
        </pc:sldMkLst>
        <pc:spChg chg="add mod">
          <ac:chgData name="Werner Kunz" userId="e4a801cdd77b3e8b" providerId="LiveId" clId="{757A0040-716C-4392-9515-CCB565E02909}" dt="2022-11-02T12:38:21.821" v="8674" actId="20577"/>
          <ac:spMkLst>
            <pc:docMk/>
            <pc:sldMk cId="679109583" sldId="1151"/>
            <ac:spMk id="2" creationId="{622A1D86-069C-A3BE-51DD-6ADFD5464DB9}"/>
          </ac:spMkLst>
        </pc:spChg>
        <pc:spChg chg="mod">
          <ac:chgData name="Werner Kunz" userId="e4a801cdd77b3e8b" providerId="LiveId" clId="{757A0040-716C-4392-9515-CCB565E02909}" dt="2022-11-02T12:37:40.700" v="8667" actId="1035"/>
          <ac:spMkLst>
            <pc:docMk/>
            <pc:sldMk cId="679109583" sldId="1151"/>
            <ac:spMk id="4" creationId="{A75CFA99-1AD2-A0BA-4477-87ED6C21C195}"/>
          </ac:spMkLst>
        </pc:spChg>
        <pc:picChg chg="del">
          <ac:chgData name="Werner Kunz" userId="e4a801cdd77b3e8b" providerId="LiveId" clId="{757A0040-716C-4392-9515-CCB565E02909}" dt="2022-10-17T15:38:52.909" v="4567" actId="478"/>
          <ac:picMkLst>
            <pc:docMk/>
            <pc:sldMk cId="679109583" sldId="1151"/>
            <ac:picMk id="3" creationId="{3B6C5E13-EE32-85C4-3D30-5EFD6D7A0F00}"/>
          </ac:picMkLst>
        </pc:picChg>
      </pc:sldChg>
      <pc:sldChg chg="addSp delSp modSp add mod">
        <pc:chgData name="Werner Kunz" userId="e4a801cdd77b3e8b" providerId="LiveId" clId="{757A0040-716C-4392-9515-CCB565E02909}" dt="2022-10-17T17:19:59.010" v="5233" actId="1036"/>
        <pc:sldMkLst>
          <pc:docMk/>
          <pc:sldMk cId="2203578607" sldId="1152"/>
        </pc:sldMkLst>
        <pc:spChg chg="del mod">
          <ac:chgData name="Werner Kunz" userId="e4a801cdd77b3e8b" providerId="LiveId" clId="{757A0040-716C-4392-9515-CCB565E02909}" dt="2022-10-17T16:58:35.796" v="4747" actId="478"/>
          <ac:spMkLst>
            <pc:docMk/>
            <pc:sldMk cId="2203578607" sldId="1152"/>
            <ac:spMk id="2" creationId="{94D185B3-EAC8-75FB-7927-45D34AC1FE0A}"/>
          </ac:spMkLst>
        </pc:spChg>
        <pc:spChg chg="add del mod">
          <ac:chgData name="Werner Kunz" userId="e4a801cdd77b3e8b" providerId="LiveId" clId="{757A0040-716C-4392-9515-CCB565E02909}" dt="2022-10-17T17:12:40.495" v="5033" actId="21"/>
          <ac:spMkLst>
            <pc:docMk/>
            <pc:sldMk cId="2203578607" sldId="1152"/>
            <ac:spMk id="3" creationId="{FEFA3C90-2F39-3DC7-42E8-E98D62231E3C}"/>
          </ac:spMkLst>
        </pc:spChg>
        <pc:spChg chg="mod">
          <ac:chgData name="Werner Kunz" userId="e4a801cdd77b3e8b" providerId="LiveId" clId="{757A0040-716C-4392-9515-CCB565E02909}" dt="2022-10-17T17:19:59.010" v="5233" actId="1036"/>
          <ac:spMkLst>
            <pc:docMk/>
            <pc:sldMk cId="2203578607" sldId="1152"/>
            <ac:spMk id="8" creationId="{00000000-0000-0000-0000-000000000000}"/>
          </ac:spMkLst>
        </pc:spChg>
      </pc:sldChg>
      <pc:sldChg chg="addSp delSp modSp add mod ord">
        <pc:chgData name="Werner Kunz" userId="e4a801cdd77b3e8b" providerId="LiveId" clId="{757A0040-716C-4392-9515-CCB565E02909}" dt="2022-11-02T10:47:01.736" v="7132" actId="207"/>
        <pc:sldMkLst>
          <pc:docMk/>
          <pc:sldMk cId="140061071" sldId="1153"/>
        </pc:sldMkLst>
        <pc:spChg chg="del">
          <ac:chgData name="Werner Kunz" userId="e4a801cdd77b3e8b" providerId="LiveId" clId="{757A0040-716C-4392-9515-CCB565E02909}" dt="2022-10-17T16:53:29.392" v="4685" actId="478"/>
          <ac:spMkLst>
            <pc:docMk/>
            <pc:sldMk cId="140061071" sldId="1153"/>
            <ac:spMk id="2" creationId="{94D185B3-EAC8-75FB-7927-45D34AC1FE0A}"/>
          </ac:spMkLst>
        </pc:spChg>
        <pc:spChg chg="add del mod">
          <ac:chgData name="Werner Kunz" userId="e4a801cdd77b3e8b" providerId="LiveId" clId="{757A0040-716C-4392-9515-CCB565E02909}" dt="2022-10-17T16:53:46.867" v="4690" actId="478"/>
          <ac:spMkLst>
            <pc:docMk/>
            <pc:sldMk cId="140061071" sldId="1153"/>
            <ac:spMk id="4" creationId="{CCB8C781-8F97-5BA7-F5E6-75E74E6A0268}"/>
          </ac:spMkLst>
        </pc:spChg>
        <pc:spChg chg="mod">
          <ac:chgData name="Werner Kunz" userId="e4a801cdd77b3e8b" providerId="LiveId" clId="{757A0040-716C-4392-9515-CCB565E02909}" dt="2022-11-02T10:47:01.736" v="7132" actId="207"/>
          <ac:spMkLst>
            <pc:docMk/>
            <pc:sldMk cId="140061071" sldId="1153"/>
            <ac:spMk id="8" creationId="{00000000-0000-0000-0000-000000000000}"/>
          </ac:spMkLst>
        </pc:spChg>
      </pc:sldChg>
      <pc:sldChg chg="addSp delSp modSp add mod">
        <pc:chgData name="Werner Kunz" userId="e4a801cdd77b3e8b" providerId="LiveId" clId="{757A0040-716C-4392-9515-CCB565E02909}" dt="2022-11-02T10:51:13.668" v="7162" actId="20577"/>
        <pc:sldMkLst>
          <pc:docMk/>
          <pc:sldMk cId="2481998062" sldId="1154"/>
        </pc:sldMkLst>
        <pc:spChg chg="del mod">
          <ac:chgData name="Werner Kunz" userId="e4a801cdd77b3e8b" providerId="LiveId" clId="{757A0040-716C-4392-9515-CCB565E02909}" dt="2022-10-17T17:09:15.507" v="5001" actId="478"/>
          <ac:spMkLst>
            <pc:docMk/>
            <pc:sldMk cId="2481998062" sldId="1154"/>
            <ac:spMk id="3" creationId="{FEFA3C90-2F39-3DC7-42E8-E98D62231E3C}"/>
          </ac:spMkLst>
        </pc:spChg>
        <pc:spChg chg="add mod ord">
          <ac:chgData name="Werner Kunz" userId="e4a801cdd77b3e8b" providerId="LiveId" clId="{757A0040-716C-4392-9515-CCB565E02909}" dt="2022-10-17T17:13:25.666" v="5052" actId="167"/>
          <ac:spMkLst>
            <pc:docMk/>
            <pc:sldMk cId="2481998062" sldId="1154"/>
            <ac:spMk id="7" creationId="{5C615CC7-E55E-F197-9AAD-358FB30229CC}"/>
          </ac:spMkLst>
        </pc:spChg>
        <pc:spChg chg="del">
          <ac:chgData name="Werner Kunz" userId="e4a801cdd77b3e8b" providerId="LiveId" clId="{757A0040-716C-4392-9515-CCB565E02909}" dt="2022-10-17T17:06:09.412" v="4999" actId="478"/>
          <ac:spMkLst>
            <pc:docMk/>
            <pc:sldMk cId="2481998062" sldId="1154"/>
            <ac:spMk id="8" creationId="{00000000-0000-0000-0000-000000000000}"/>
          </ac:spMkLst>
        </pc:spChg>
        <pc:spChg chg="add mod ord">
          <ac:chgData name="Werner Kunz" userId="e4a801cdd77b3e8b" providerId="LiveId" clId="{757A0040-716C-4392-9515-CCB565E02909}" dt="2022-10-17T17:13:25.666" v="5052" actId="167"/>
          <ac:spMkLst>
            <pc:docMk/>
            <pc:sldMk cId="2481998062" sldId="1154"/>
            <ac:spMk id="9" creationId="{6B361BA7-DC46-A974-0466-734B78E97F6F}"/>
          </ac:spMkLst>
        </pc:spChg>
        <pc:spChg chg="add mod">
          <ac:chgData name="Werner Kunz" userId="e4a801cdd77b3e8b" providerId="LiveId" clId="{757A0040-716C-4392-9515-CCB565E02909}" dt="2022-11-02T10:51:13.668" v="7162" actId="20577"/>
          <ac:spMkLst>
            <pc:docMk/>
            <pc:sldMk cId="2481998062" sldId="1154"/>
            <ac:spMk id="10" creationId="{139BF270-C144-F3D8-23F9-6290BDF230D4}"/>
          </ac:spMkLst>
        </pc:spChg>
        <pc:picChg chg="add mod ord">
          <ac:chgData name="Werner Kunz" userId="e4a801cdd77b3e8b" providerId="LiveId" clId="{757A0040-716C-4392-9515-CCB565E02909}" dt="2022-10-17T17:13:25.666" v="5052" actId="167"/>
          <ac:picMkLst>
            <pc:docMk/>
            <pc:sldMk cId="2481998062" sldId="1154"/>
            <ac:picMk id="4" creationId="{4406BD91-C8FB-89BD-F535-D0582F6EBCAD}"/>
          </ac:picMkLst>
        </pc:picChg>
        <pc:picChg chg="add mod ord">
          <ac:chgData name="Werner Kunz" userId="e4a801cdd77b3e8b" providerId="LiveId" clId="{757A0040-716C-4392-9515-CCB565E02909}" dt="2022-10-17T17:13:25.666" v="5052" actId="167"/>
          <ac:picMkLst>
            <pc:docMk/>
            <pc:sldMk cId="2481998062" sldId="1154"/>
            <ac:picMk id="6" creationId="{1EFAA82A-CCD0-19BE-7FD4-AAEA3D0E0ADA}"/>
          </ac:picMkLst>
        </pc:picChg>
      </pc:sldChg>
      <pc:sldChg chg="addSp delSp modSp add mod">
        <pc:chgData name="Werner Kunz" userId="e4a801cdd77b3e8b" providerId="LiveId" clId="{757A0040-716C-4392-9515-CCB565E02909}" dt="2022-10-17T17:21:17.429" v="5278" actId="1037"/>
        <pc:sldMkLst>
          <pc:docMk/>
          <pc:sldMk cId="2521325085" sldId="1155"/>
        </pc:sldMkLst>
        <pc:spChg chg="del">
          <ac:chgData name="Werner Kunz" userId="e4a801cdd77b3e8b" providerId="LiveId" clId="{757A0040-716C-4392-9515-CCB565E02909}" dt="2022-10-17T17:14:46.420" v="5059" actId="478"/>
          <ac:spMkLst>
            <pc:docMk/>
            <pc:sldMk cId="2521325085" sldId="1155"/>
            <ac:spMk id="7" creationId="{5C615CC7-E55E-F197-9AAD-358FB30229CC}"/>
          </ac:spMkLst>
        </pc:spChg>
        <pc:spChg chg="del mod">
          <ac:chgData name="Werner Kunz" userId="e4a801cdd77b3e8b" providerId="LiveId" clId="{757A0040-716C-4392-9515-CCB565E02909}" dt="2022-10-17T17:14:52.546" v="5062" actId="478"/>
          <ac:spMkLst>
            <pc:docMk/>
            <pc:sldMk cId="2521325085" sldId="1155"/>
            <ac:spMk id="9" creationId="{6B361BA7-DC46-A974-0466-734B78E97F6F}"/>
          </ac:spMkLst>
        </pc:spChg>
        <pc:spChg chg="mod">
          <ac:chgData name="Werner Kunz" userId="e4a801cdd77b3e8b" providerId="LiveId" clId="{757A0040-716C-4392-9515-CCB565E02909}" dt="2022-10-17T17:21:07.859" v="5273" actId="113"/>
          <ac:spMkLst>
            <pc:docMk/>
            <pc:sldMk cId="2521325085" sldId="1155"/>
            <ac:spMk id="10" creationId="{139BF270-C144-F3D8-23F9-6290BDF230D4}"/>
          </ac:spMkLst>
        </pc:spChg>
        <pc:picChg chg="add del mod">
          <ac:chgData name="Werner Kunz" userId="e4a801cdd77b3e8b" providerId="LiveId" clId="{757A0040-716C-4392-9515-CCB565E02909}" dt="2022-10-17T17:16:43.732" v="5067" actId="478"/>
          <ac:picMkLst>
            <pc:docMk/>
            <pc:sldMk cId="2521325085" sldId="1155"/>
            <ac:picMk id="3" creationId="{69873B36-1DFF-DF68-9C7E-CF89C027DE96}"/>
          </ac:picMkLst>
        </pc:picChg>
        <pc:picChg chg="del">
          <ac:chgData name="Werner Kunz" userId="e4a801cdd77b3e8b" providerId="LiveId" clId="{757A0040-716C-4392-9515-CCB565E02909}" dt="2022-10-17T17:14:43.522" v="5058" actId="478"/>
          <ac:picMkLst>
            <pc:docMk/>
            <pc:sldMk cId="2521325085" sldId="1155"/>
            <ac:picMk id="4" creationId="{4406BD91-C8FB-89BD-F535-D0582F6EBCAD}"/>
          </ac:picMkLst>
        </pc:picChg>
        <pc:picChg chg="del">
          <ac:chgData name="Werner Kunz" userId="e4a801cdd77b3e8b" providerId="LiveId" clId="{757A0040-716C-4392-9515-CCB565E02909}" dt="2022-10-17T17:14:54.387" v="5063" actId="478"/>
          <ac:picMkLst>
            <pc:docMk/>
            <pc:sldMk cId="2521325085" sldId="1155"/>
            <ac:picMk id="6" creationId="{1EFAA82A-CCD0-19BE-7FD4-AAEA3D0E0ADA}"/>
          </ac:picMkLst>
        </pc:picChg>
        <pc:picChg chg="add mod">
          <ac:chgData name="Werner Kunz" userId="e4a801cdd77b3e8b" providerId="LiveId" clId="{757A0040-716C-4392-9515-CCB565E02909}" dt="2022-10-17T17:21:17.429" v="5278" actId="1037"/>
          <ac:picMkLst>
            <pc:docMk/>
            <pc:sldMk cId="2521325085" sldId="1155"/>
            <ac:picMk id="8" creationId="{26CF9AA9-A1F6-5C4E-2006-6EC193AA7CD7}"/>
          </ac:picMkLst>
        </pc:picChg>
      </pc:sldChg>
      <pc:sldChg chg="addSp delSp modSp add mod">
        <pc:chgData name="Werner Kunz" userId="e4a801cdd77b3e8b" providerId="LiveId" clId="{757A0040-716C-4392-9515-CCB565E02909}" dt="2022-10-17T17:26:55.124" v="5343" actId="1037"/>
        <pc:sldMkLst>
          <pc:docMk/>
          <pc:sldMk cId="3502293843" sldId="1156"/>
        </pc:sldMkLst>
        <pc:spChg chg="mod ord">
          <ac:chgData name="Werner Kunz" userId="e4a801cdd77b3e8b" providerId="LiveId" clId="{757A0040-716C-4392-9515-CCB565E02909}" dt="2022-10-17T17:26:55.124" v="5343" actId="1037"/>
          <ac:spMkLst>
            <pc:docMk/>
            <pc:sldMk cId="3502293843" sldId="1156"/>
            <ac:spMk id="10" creationId="{139BF270-C144-F3D8-23F9-6290BDF230D4}"/>
          </ac:spMkLst>
        </pc:spChg>
        <pc:picChg chg="add mod">
          <ac:chgData name="Werner Kunz" userId="e4a801cdd77b3e8b" providerId="LiveId" clId="{757A0040-716C-4392-9515-CCB565E02909}" dt="2022-10-17T17:24:35.763" v="5283" actId="962"/>
          <ac:picMkLst>
            <pc:docMk/>
            <pc:sldMk cId="3502293843" sldId="1156"/>
            <ac:picMk id="3" creationId="{0003A2DF-76A1-CD9E-3BBA-54B51E21E4E7}"/>
          </ac:picMkLst>
        </pc:picChg>
        <pc:picChg chg="del">
          <ac:chgData name="Werner Kunz" userId="e4a801cdd77b3e8b" providerId="LiveId" clId="{757A0040-716C-4392-9515-CCB565E02909}" dt="2022-10-17T17:23:39.827" v="5280" actId="478"/>
          <ac:picMkLst>
            <pc:docMk/>
            <pc:sldMk cId="3502293843" sldId="1156"/>
            <ac:picMk id="8" creationId="{26CF9AA9-A1F6-5C4E-2006-6EC193AA7CD7}"/>
          </ac:picMkLst>
        </pc:picChg>
      </pc:sldChg>
      <pc:sldChg chg="delSp modSp add mod">
        <pc:chgData name="Werner Kunz" userId="e4a801cdd77b3e8b" providerId="LiveId" clId="{757A0040-716C-4392-9515-CCB565E02909}" dt="2022-11-02T10:53:19.840" v="7163" actId="207"/>
        <pc:sldMkLst>
          <pc:docMk/>
          <pc:sldMk cId="2512598359" sldId="1157"/>
        </pc:sldMkLst>
        <pc:spChg chg="mod">
          <ac:chgData name="Werner Kunz" userId="e4a801cdd77b3e8b" providerId="LiveId" clId="{757A0040-716C-4392-9515-CCB565E02909}" dt="2022-11-02T10:53:19.840" v="7163" actId="207"/>
          <ac:spMkLst>
            <pc:docMk/>
            <pc:sldMk cId="2512598359" sldId="1157"/>
            <ac:spMk id="10" creationId="{139BF270-C144-F3D8-23F9-6290BDF230D4}"/>
          </ac:spMkLst>
        </pc:spChg>
        <pc:picChg chg="del">
          <ac:chgData name="Werner Kunz" userId="e4a801cdd77b3e8b" providerId="LiveId" clId="{757A0040-716C-4392-9515-CCB565E02909}" dt="2022-10-17T17:35:45.827" v="5345" actId="478"/>
          <ac:picMkLst>
            <pc:docMk/>
            <pc:sldMk cId="2512598359" sldId="1157"/>
            <ac:picMk id="3" creationId="{0003A2DF-76A1-CD9E-3BBA-54B51E21E4E7}"/>
          </ac:picMkLst>
        </pc:picChg>
      </pc:sldChg>
      <pc:sldChg chg="addSp modSp add mod ord">
        <pc:chgData name="Werner Kunz" userId="e4a801cdd77b3e8b" providerId="LiveId" clId="{757A0040-716C-4392-9515-CCB565E02909}" dt="2022-10-17T18:03:46.266" v="5468"/>
        <pc:sldMkLst>
          <pc:docMk/>
          <pc:sldMk cId="3651074434" sldId="1158"/>
        </pc:sldMkLst>
        <pc:spChg chg="mod">
          <ac:chgData name="Werner Kunz" userId="e4a801cdd77b3e8b" providerId="LiveId" clId="{757A0040-716C-4392-9515-CCB565E02909}" dt="2022-10-17T18:03:41.316" v="5466" actId="1038"/>
          <ac:spMkLst>
            <pc:docMk/>
            <pc:sldMk cId="3651074434" sldId="1158"/>
            <ac:spMk id="10" creationId="{139BF270-C144-F3D8-23F9-6290BDF230D4}"/>
          </ac:spMkLst>
        </pc:spChg>
        <pc:picChg chg="add mod">
          <ac:chgData name="Werner Kunz" userId="e4a801cdd77b3e8b" providerId="LiveId" clId="{757A0040-716C-4392-9515-CCB565E02909}" dt="2022-10-17T18:03:33.029" v="5463" actId="1037"/>
          <ac:picMkLst>
            <pc:docMk/>
            <pc:sldMk cId="3651074434" sldId="1158"/>
            <ac:picMk id="3" creationId="{54181D70-B7FF-DCAC-DB49-17459CED48A9}"/>
          </ac:picMkLst>
        </pc:picChg>
      </pc:sldChg>
      <pc:sldChg chg="addSp delSp modSp add mod ord setBg">
        <pc:chgData name="Werner Kunz" userId="e4a801cdd77b3e8b" providerId="LiveId" clId="{757A0040-716C-4392-9515-CCB565E02909}" dt="2022-11-02T10:56:54.889" v="7277" actId="6549"/>
        <pc:sldMkLst>
          <pc:docMk/>
          <pc:sldMk cId="225872022" sldId="1159"/>
        </pc:sldMkLst>
        <pc:spChg chg="add mod">
          <ac:chgData name="Werner Kunz" userId="e4a801cdd77b3e8b" providerId="LiveId" clId="{757A0040-716C-4392-9515-CCB565E02909}" dt="2022-11-02T10:56:54.889" v="7277" actId="6549"/>
          <ac:spMkLst>
            <pc:docMk/>
            <pc:sldMk cId="225872022" sldId="1159"/>
            <ac:spMk id="4" creationId="{185BF2BE-19CC-B561-DD7D-F958FCEF2B73}"/>
          </ac:spMkLst>
        </pc:spChg>
        <pc:spChg chg="add mod">
          <ac:chgData name="Werner Kunz" userId="e4a801cdd77b3e8b" providerId="LiveId" clId="{757A0040-716C-4392-9515-CCB565E02909}" dt="2022-10-17T18:27:03.238" v="5753" actId="1036"/>
          <ac:spMkLst>
            <pc:docMk/>
            <pc:sldMk cId="225872022" sldId="1159"/>
            <ac:spMk id="9" creationId="{E933E0F9-4413-0E49-D05B-3813B451EFB9}"/>
          </ac:spMkLst>
        </pc:spChg>
        <pc:spChg chg="del">
          <ac:chgData name="Werner Kunz" userId="e4a801cdd77b3e8b" providerId="LiveId" clId="{757A0040-716C-4392-9515-CCB565E02909}" dt="2022-10-17T18:11:16.648" v="5575" actId="478"/>
          <ac:spMkLst>
            <pc:docMk/>
            <pc:sldMk cId="225872022" sldId="1159"/>
            <ac:spMk id="10" creationId="{139BF270-C144-F3D8-23F9-6290BDF230D4}"/>
          </ac:spMkLst>
        </pc:spChg>
        <pc:picChg chg="add del mod">
          <ac:chgData name="Werner Kunz" userId="e4a801cdd77b3e8b" providerId="LiveId" clId="{757A0040-716C-4392-9515-CCB565E02909}" dt="2022-10-17T18:16:23.096" v="5677" actId="478"/>
          <ac:picMkLst>
            <pc:docMk/>
            <pc:sldMk cId="225872022" sldId="1159"/>
            <ac:picMk id="3" creationId="{3947FE0C-7420-222E-EB4E-A0B870D6A366}"/>
          </ac:picMkLst>
        </pc:picChg>
        <pc:picChg chg="add del mod">
          <ac:chgData name="Werner Kunz" userId="e4a801cdd77b3e8b" providerId="LiveId" clId="{757A0040-716C-4392-9515-CCB565E02909}" dt="2022-10-17T18:25:01.608" v="5733" actId="478"/>
          <ac:picMkLst>
            <pc:docMk/>
            <pc:sldMk cId="225872022" sldId="1159"/>
            <ac:picMk id="6" creationId="{37906D98-FC8B-26B4-1585-B1776DF7A643}"/>
          </ac:picMkLst>
        </pc:picChg>
        <pc:picChg chg="add mod">
          <ac:chgData name="Werner Kunz" userId="e4a801cdd77b3e8b" providerId="LiveId" clId="{757A0040-716C-4392-9515-CCB565E02909}" dt="2022-10-17T18:27:09.184" v="5754" actId="1076"/>
          <ac:picMkLst>
            <pc:docMk/>
            <pc:sldMk cId="225872022" sldId="1159"/>
            <ac:picMk id="8" creationId="{624B3BA1-1C4A-AF86-3816-E0EB9AE23CCB}"/>
          </ac:picMkLst>
        </pc:picChg>
      </pc:sldChg>
      <pc:sldChg chg="addSp delSp modSp add mod ord setBg">
        <pc:chgData name="Werner Kunz" userId="e4a801cdd77b3e8b" providerId="LiveId" clId="{757A0040-716C-4392-9515-CCB565E02909}" dt="2022-10-17T18:30:20.476" v="5798" actId="1076"/>
        <pc:sldMkLst>
          <pc:docMk/>
          <pc:sldMk cId="3749351330" sldId="1160"/>
        </pc:sldMkLst>
        <pc:spChg chg="mod">
          <ac:chgData name="Werner Kunz" userId="e4a801cdd77b3e8b" providerId="LiveId" clId="{757A0040-716C-4392-9515-CCB565E02909}" dt="2022-10-17T18:30:20.476" v="5798" actId="1076"/>
          <ac:spMkLst>
            <pc:docMk/>
            <pc:sldMk cId="3749351330" sldId="1160"/>
            <ac:spMk id="4" creationId="{185BF2BE-19CC-B561-DD7D-F958FCEF2B73}"/>
          </ac:spMkLst>
        </pc:spChg>
        <pc:picChg chg="add mod">
          <ac:chgData name="Werner Kunz" userId="e4a801cdd77b3e8b" providerId="LiveId" clId="{757A0040-716C-4392-9515-CCB565E02909}" dt="2022-10-17T18:30:13.304" v="5796" actId="1036"/>
          <ac:picMkLst>
            <pc:docMk/>
            <pc:sldMk cId="3749351330" sldId="1160"/>
            <ac:picMk id="3" creationId="{809A3CDF-8773-5341-338F-56F286DFA733}"/>
          </ac:picMkLst>
        </pc:picChg>
        <pc:picChg chg="del mod">
          <ac:chgData name="Werner Kunz" userId="e4a801cdd77b3e8b" providerId="LiveId" clId="{757A0040-716C-4392-9515-CCB565E02909}" dt="2022-10-17T18:28:21.638" v="5763" actId="478"/>
          <ac:picMkLst>
            <pc:docMk/>
            <pc:sldMk cId="3749351330" sldId="1160"/>
            <ac:picMk id="6" creationId="{37906D98-FC8B-26B4-1585-B1776DF7A643}"/>
          </ac:picMkLst>
        </pc:picChg>
      </pc:sldChg>
      <pc:sldChg chg="add del">
        <pc:chgData name="Werner Kunz" userId="e4a801cdd77b3e8b" providerId="LiveId" clId="{757A0040-716C-4392-9515-CCB565E02909}" dt="2022-10-17T18:30:45.441" v="5801" actId="47"/>
        <pc:sldMkLst>
          <pc:docMk/>
          <pc:sldMk cId="3639829302" sldId="1161"/>
        </pc:sldMkLst>
      </pc:sldChg>
      <pc:sldChg chg="add ord">
        <pc:chgData name="Werner Kunz" userId="e4a801cdd77b3e8b" providerId="LiveId" clId="{757A0040-716C-4392-9515-CCB565E02909}" dt="2022-10-17T18:30:32.797" v="5800"/>
        <pc:sldMkLst>
          <pc:docMk/>
          <pc:sldMk cId="2424260082" sldId="1162"/>
        </pc:sldMkLst>
      </pc:sldChg>
      <pc:sldChg chg="addSp delSp modSp add mod delAnim">
        <pc:chgData name="Werner Kunz" userId="e4a801cdd77b3e8b" providerId="LiveId" clId="{757A0040-716C-4392-9515-CCB565E02909}" dt="2022-11-02T11:20:01.056" v="7913" actId="1036"/>
        <pc:sldMkLst>
          <pc:docMk/>
          <pc:sldMk cId="3607561404" sldId="1163"/>
        </pc:sldMkLst>
        <pc:spChg chg="add mod">
          <ac:chgData name="Werner Kunz" userId="e4a801cdd77b3e8b" providerId="LiveId" clId="{757A0040-716C-4392-9515-CCB565E02909}" dt="2022-11-02T11:20:01.056" v="7913" actId="1036"/>
          <ac:spMkLst>
            <pc:docMk/>
            <pc:sldMk cId="3607561404" sldId="1163"/>
            <ac:spMk id="2" creationId="{2C572057-8E9F-DA18-C962-EAB342554765}"/>
          </ac:spMkLst>
        </pc:spChg>
        <pc:spChg chg="del">
          <ac:chgData name="Werner Kunz" userId="e4a801cdd77b3e8b" providerId="LiveId" clId="{757A0040-716C-4392-9515-CCB565E02909}" dt="2022-11-02T11:19:19.142" v="7894" actId="478"/>
          <ac:spMkLst>
            <pc:docMk/>
            <pc:sldMk cId="3607561404" sldId="1163"/>
            <ac:spMk id="3" creationId="{5BC80B9E-159A-44A7-7240-F1920128286D}"/>
          </ac:spMkLst>
        </pc:spChg>
        <pc:spChg chg="mod">
          <ac:chgData name="Werner Kunz" userId="e4a801cdd77b3e8b" providerId="LiveId" clId="{757A0040-716C-4392-9515-CCB565E02909}" dt="2022-11-02T11:20:01.056" v="7913" actId="1036"/>
          <ac:spMkLst>
            <pc:docMk/>
            <pc:sldMk cId="3607561404" sldId="1163"/>
            <ac:spMk id="8" creationId="{00000000-0000-0000-0000-000000000000}"/>
          </ac:spMkLst>
        </pc:spChg>
      </pc:sldChg>
      <pc:sldChg chg="modSp add mod">
        <pc:chgData name="Werner Kunz" userId="e4a801cdd77b3e8b" providerId="LiveId" clId="{757A0040-716C-4392-9515-CCB565E02909}" dt="2022-11-02T11:45:10.606" v="8224" actId="20577"/>
        <pc:sldMkLst>
          <pc:docMk/>
          <pc:sldMk cId="2248158307" sldId="1164"/>
        </pc:sldMkLst>
        <pc:spChg chg="mod">
          <ac:chgData name="Werner Kunz" userId="e4a801cdd77b3e8b" providerId="LiveId" clId="{757A0040-716C-4392-9515-CCB565E02909}" dt="2022-11-02T11:45:10.606" v="8224" actId="20577"/>
          <ac:spMkLst>
            <pc:docMk/>
            <pc:sldMk cId="2248158307" sldId="1164"/>
            <ac:spMk id="8" creationId="{00000000-0000-0000-0000-000000000000}"/>
          </ac:spMkLst>
        </pc:spChg>
      </pc:sldChg>
      <pc:sldChg chg="addSp delSp modSp add mod ord">
        <pc:chgData name="Werner Kunz" userId="e4a801cdd77b3e8b" providerId="LiveId" clId="{757A0040-716C-4392-9515-CCB565E02909}" dt="2022-10-17T19:00:55.756" v="6218" actId="14100"/>
        <pc:sldMkLst>
          <pc:docMk/>
          <pc:sldMk cId="3794486335" sldId="1165"/>
        </pc:sldMkLst>
        <pc:spChg chg="mod">
          <ac:chgData name="Werner Kunz" userId="e4a801cdd77b3e8b" providerId="LiveId" clId="{757A0040-716C-4392-9515-CCB565E02909}" dt="2022-10-17T18:58:12.559" v="6215" actId="1076"/>
          <ac:spMkLst>
            <pc:docMk/>
            <pc:sldMk cId="3794486335" sldId="1165"/>
            <ac:spMk id="4" creationId="{185BF2BE-19CC-B561-DD7D-F958FCEF2B73}"/>
          </ac:spMkLst>
        </pc:spChg>
        <pc:picChg chg="add mod ord">
          <ac:chgData name="Werner Kunz" userId="e4a801cdd77b3e8b" providerId="LiveId" clId="{757A0040-716C-4392-9515-CCB565E02909}" dt="2022-10-17T19:00:55.756" v="6218" actId="14100"/>
          <ac:picMkLst>
            <pc:docMk/>
            <pc:sldMk cId="3794486335" sldId="1165"/>
            <ac:picMk id="3" creationId="{C60EB709-5CE3-C8BA-BCCA-C9EA3A3D5217}"/>
          </ac:picMkLst>
        </pc:picChg>
        <pc:picChg chg="del">
          <ac:chgData name="Werner Kunz" userId="e4a801cdd77b3e8b" providerId="LiveId" clId="{757A0040-716C-4392-9515-CCB565E02909}" dt="2022-10-17T18:56:26.185" v="6161" actId="478"/>
          <ac:picMkLst>
            <pc:docMk/>
            <pc:sldMk cId="3794486335" sldId="1165"/>
            <ac:picMk id="6" creationId="{37906D98-FC8B-26B4-1585-B1776DF7A643}"/>
          </ac:picMkLst>
        </pc:picChg>
      </pc:sldChg>
      <pc:sldChg chg="addSp delSp modSp add mod">
        <pc:chgData name="Werner Kunz" userId="e4a801cdd77b3e8b" providerId="LiveId" clId="{757A0040-716C-4392-9515-CCB565E02909}" dt="2022-11-02T11:15:50.928" v="7809" actId="1037"/>
        <pc:sldMkLst>
          <pc:docMk/>
          <pc:sldMk cId="399470324" sldId="1166"/>
        </pc:sldMkLst>
        <pc:spChg chg="del">
          <ac:chgData name="Werner Kunz" userId="e4a801cdd77b3e8b" providerId="LiveId" clId="{757A0040-716C-4392-9515-CCB565E02909}" dt="2022-10-17T18:52:51.818" v="6114" actId="478"/>
          <ac:spMkLst>
            <pc:docMk/>
            <pc:sldMk cId="399470324" sldId="1166"/>
            <ac:spMk id="2" creationId="{2C572057-8E9F-DA18-C962-EAB342554765}"/>
          </ac:spMkLst>
        </pc:spChg>
        <pc:spChg chg="mod">
          <ac:chgData name="Werner Kunz" userId="e4a801cdd77b3e8b" providerId="LiveId" clId="{757A0040-716C-4392-9515-CCB565E02909}" dt="2022-11-02T11:15:50.928" v="7809" actId="1037"/>
          <ac:spMkLst>
            <pc:docMk/>
            <pc:sldMk cId="399470324" sldId="1166"/>
            <ac:spMk id="8" creationId="{00000000-0000-0000-0000-000000000000}"/>
          </ac:spMkLst>
        </pc:spChg>
        <pc:picChg chg="add mod">
          <ac:chgData name="Werner Kunz" userId="e4a801cdd77b3e8b" providerId="LiveId" clId="{757A0040-716C-4392-9515-CCB565E02909}" dt="2022-10-17T18:56:11.581" v="6160" actId="14100"/>
          <ac:picMkLst>
            <pc:docMk/>
            <pc:sldMk cId="399470324" sldId="1166"/>
            <ac:picMk id="4" creationId="{A462DCF8-E008-D1E7-0EC0-7AAF99FD1D3D}"/>
          </ac:picMkLst>
        </pc:picChg>
      </pc:sldChg>
      <pc:sldChg chg="modSp mod">
        <pc:chgData name="Werner Kunz" userId="e4a801cdd77b3e8b" providerId="LiveId" clId="{757A0040-716C-4392-9515-CCB565E02909}" dt="2022-11-02T10:30:35.647" v="6946" actId="20577"/>
        <pc:sldMkLst>
          <pc:docMk/>
          <pc:sldMk cId="386365323" sldId="1169"/>
        </pc:sldMkLst>
        <pc:spChg chg="mod">
          <ac:chgData name="Werner Kunz" userId="e4a801cdd77b3e8b" providerId="LiveId" clId="{757A0040-716C-4392-9515-CCB565E02909}" dt="2022-11-02T10:30:35.647" v="6946" actId="20577"/>
          <ac:spMkLst>
            <pc:docMk/>
            <pc:sldMk cId="386365323" sldId="1169"/>
            <ac:spMk id="2" creationId="{94D185B3-EAC8-75FB-7927-45D34AC1FE0A}"/>
          </ac:spMkLst>
        </pc:spChg>
      </pc:sldChg>
      <pc:sldChg chg="addSp modSp mod">
        <pc:chgData name="Werner Kunz" userId="e4a801cdd77b3e8b" providerId="LiveId" clId="{757A0040-716C-4392-9515-CCB565E02909}" dt="2022-11-02T11:31:46.408" v="7922" actId="1076"/>
        <pc:sldMkLst>
          <pc:docMk/>
          <pc:sldMk cId="1118213872" sldId="1171"/>
        </pc:sldMkLst>
        <pc:spChg chg="add mod">
          <ac:chgData name="Werner Kunz" userId="e4a801cdd77b3e8b" providerId="LiveId" clId="{757A0040-716C-4392-9515-CCB565E02909}" dt="2022-11-02T11:31:46.408" v="7922" actId="1076"/>
          <ac:spMkLst>
            <pc:docMk/>
            <pc:sldMk cId="1118213872" sldId="1171"/>
            <ac:spMk id="2" creationId="{973F4B3B-B564-1C43-46D9-3EDF8B2B9C85}"/>
          </ac:spMkLst>
        </pc:spChg>
      </pc:sldChg>
      <pc:sldChg chg="modSp mod">
        <pc:chgData name="Werner Kunz" userId="e4a801cdd77b3e8b" providerId="LiveId" clId="{757A0040-716C-4392-9515-CCB565E02909}" dt="2022-11-02T11:38:21.055" v="7947" actId="1076"/>
        <pc:sldMkLst>
          <pc:docMk/>
          <pc:sldMk cId="3189972129" sldId="1173"/>
        </pc:sldMkLst>
        <pc:spChg chg="mod">
          <ac:chgData name="Werner Kunz" userId="e4a801cdd77b3e8b" providerId="LiveId" clId="{757A0040-716C-4392-9515-CCB565E02909}" dt="2022-11-02T11:38:19.654" v="7946" actId="1076"/>
          <ac:spMkLst>
            <pc:docMk/>
            <pc:sldMk cId="3189972129" sldId="1173"/>
            <ac:spMk id="4" creationId="{9175CCEE-8A6F-2A64-DDAF-4B2279370F41}"/>
          </ac:spMkLst>
        </pc:spChg>
        <pc:picChg chg="mod">
          <ac:chgData name="Werner Kunz" userId="e4a801cdd77b3e8b" providerId="LiveId" clId="{757A0040-716C-4392-9515-CCB565E02909}" dt="2022-11-02T11:38:21.055" v="7947" actId="1076"/>
          <ac:picMkLst>
            <pc:docMk/>
            <pc:sldMk cId="3189972129" sldId="1173"/>
            <ac:picMk id="3" creationId="{C9C13B56-E406-5CF9-B5C3-33877C12B987}"/>
          </ac:picMkLst>
        </pc:picChg>
      </pc:sldChg>
      <pc:sldChg chg="addSp modSp">
        <pc:chgData name="Werner Kunz" userId="e4a801cdd77b3e8b" providerId="LiveId" clId="{757A0040-716C-4392-9515-CCB565E02909}" dt="2022-11-02T11:31:56.640" v="7923"/>
        <pc:sldMkLst>
          <pc:docMk/>
          <pc:sldMk cId="1496714270" sldId="1174"/>
        </pc:sldMkLst>
        <pc:spChg chg="add mod">
          <ac:chgData name="Werner Kunz" userId="e4a801cdd77b3e8b" providerId="LiveId" clId="{757A0040-716C-4392-9515-CCB565E02909}" dt="2022-11-02T11:31:56.640" v="7923"/>
          <ac:spMkLst>
            <pc:docMk/>
            <pc:sldMk cId="1496714270" sldId="1174"/>
            <ac:spMk id="2" creationId="{EED95A21-7448-FCC4-A554-F7DEB4197324}"/>
          </ac:spMkLst>
        </pc:spChg>
      </pc:sldChg>
      <pc:sldChg chg="addSp modSp">
        <pc:chgData name="Werner Kunz" userId="e4a801cdd77b3e8b" providerId="LiveId" clId="{757A0040-716C-4392-9515-CCB565E02909}" dt="2022-11-02T11:32:03.233" v="7924"/>
        <pc:sldMkLst>
          <pc:docMk/>
          <pc:sldMk cId="1954839584" sldId="1176"/>
        </pc:sldMkLst>
        <pc:spChg chg="add mod">
          <ac:chgData name="Werner Kunz" userId="e4a801cdd77b3e8b" providerId="LiveId" clId="{757A0040-716C-4392-9515-CCB565E02909}" dt="2022-11-02T11:32:03.233" v="7924"/>
          <ac:spMkLst>
            <pc:docMk/>
            <pc:sldMk cId="1954839584" sldId="1176"/>
            <ac:spMk id="2" creationId="{F5FCFEC2-6216-4603-0667-68FA96A8DCE5}"/>
          </ac:spMkLst>
        </pc:spChg>
      </pc:sldChg>
      <pc:sldChg chg="modSp mod modAnim">
        <pc:chgData name="Werner Kunz" userId="e4a801cdd77b3e8b" providerId="LiveId" clId="{757A0040-716C-4392-9515-CCB565E02909}" dt="2022-11-02T11:34:48.904" v="7938"/>
        <pc:sldMkLst>
          <pc:docMk/>
          <pc:sldMk cId="980325497" sldId="1179"/>
        </pc:sldMkLst>
        <pc:spChg chg="mod">
          <ac:chgData name="Werner Kunz" userId="e4a801cdd77b3e8b" providerId="LiveId" clId="{757A0040-716C-4392-9515-CCB565E02909}" dt="2022-11-02T11:34:39.869" v="7937" actId="1038"/>
          <ac:spMkLst>
            <pc:docMk/>
            <pc:sldMk cId="980325497" sldId="1179"/>
            <ac:spMk id="2" creationId="{5F01E38B-F4E4-9503-9DEC-C4FA67DDE014}"/>
          </ac:spMkLst>
        </pc:spChg>
        <pc:spChg chg="mod">
          <ac:chgData name="Werner Kunz" userId="e4a801cdd77b3e8b" providerId="LiveId" clId="{757A0040-716C-4392-9515-CCB565E02909}" dt="2022-11-02T11:34:23.261" v="7932" actId="1035"/>
          <ac:spMkLst>
            <pc:docMk/>
            <pc:sldMk cId="980325497" sldId="1179"/>
            <ac:spMk id="8" creationId="{00000000-0000-0000-0000-000000000000}"/>
          </ac:spMkLst>
        </pc:spChg>
      </pc:sldChg>
      <pc:sldChg chg="modSp mod">
        <pc:chgData name="Werner Kunz" userId="e4a801cdd77b3e8b" providerId="LiveId" clId="{757A0040-716C-4392-9515-CCB565E02909}" dt="2022-11-02T11:48:58.194" v="8234" actId="6549"/>
        <pc:sldMkLst>
          <pc:docMk/>
          <pc:sldMk cId="1456282832" sldId="1184"/>
        </pc:sldMkLst>
        <pc:spChg chg="mod">
          <ac:chgData name="Werner Kunz" userId="e4a801cdd77b3e8b" providerId="LiveId" clId="{757A0040-716C-4392-9515-CCB565E02909}" dt="2022-11-02T11:48:58.194" v="8234" actId="6549"/>
          <ac:spMkLst>
            <pc:docMk/>
            <pc:sldMk cId="1456282832" sldId="1184"/>
            <ac:spMk id="8" creationId="{00000000-0000-0000-0000-000000000000}"/>
          </ac:spMkLst>
        </pc:spChg>
      </pc:sldChg>
      <pc:sldChg chg="add">
        <pc:chgData name="Werner Kunz" userId="e4a801cdd77b3e8b" providerId="LiveId" clId="{757A0040-716C-4392-9515-CCB565E02909}" dt="2022-11-02T10:49:06.571" v="7134"/>
        <pc:sldMkLst>
          <pc:docMk/>
          <pc:sldMk cId="292315814" sldId="1185"/>
        </pc:sldMkLst>
      </pc:sldChg>
      <pc:sldChg chg="del">
        <pc:chgData name="Werner Kunz" userId="e4a801cdd77b3e8b" providerId="LiveId" clId="{757A0040-716C-4392-9515-CCB565E02909}" dt="2022-11-02T10:48:41.612" v="7133" actId="2696"/>
        <pc:sldMkLst>
          <pc:docMk/>
          <pc:sldMk cId="2488686398" sldId="1185"/>
        </pc:sldMkLst>
      </pc:sldChg>
      <pc:sldChg chg="del">
        <pc:chgData name="Werner Kunz" userId="e4a801cdd77b3e8b" providerId="LiveId" clId="{757A0040-716C-4392-9515-CCB565E02909}" dt="2022-11-02T10:48:41.612" v="7133" actId="2696"/>
        <pc:sldMkLst>
          <pc:docMk/>
          <pc:sldMk cId="2057341323" sldId="1186"/>
        </pc:sldMkLst>
      </pc:sldChg>
      <pc:sldChg chg="add">
        <pc:chgData name="Werner Kunz" userId="e4a801cdd77b3e8b" providerId="LiveId" clId="{757A0040-716C-4392-9515-CCB565E02909}" dt="2022-11-02T10:49:06.571" v="7134"/>
        <pc:sldMkLst>
          <pc:docMk/>
          <pc:sldMk cId="4235205739" sldId="1186"/>
        </pc:sldMkLst>
      </pc:sldChg>
      <pc:sldChg chg="modSp mod modAnim">
        <pc:chgData name="Werner Kunz" userId="e4a801cdd77b3e8b" providerId="LiveId" clId="{757A0040-716C-4392-9515-CCB565E02909}" dt="2022-11-02T11:49:43.192" v="8237"/>
        <pc:sldMkLst>
          <pc:docMk/>
          <pc:sldMk cId="3697873773" sldId="1187"/>
        </pc:sldMkLst>
        <pc:spChg chg="mod">
          <ac:chgData name="Werner Kunz" userId="e4a801cdd77b3e8b" providerId="LiveId" clId="{757A0040-716C-4392-9515-CCB565E02909}" dt="2022-11-02T11:49:33.745" v="8236" actId="14100"/>
          <ac:spMkLst>
            <pc:docMk/>
            <pc:sldMk cId="3697873773" sldId="1187"/>
            <ac:spMk id="11" creationId="{71B7F4B3-528A-8111-7289-895CEFEAA84B}"/>
          </ac:spMkLst>
        </pc:spChg>
      </pc:sldChg>
      <pc:sldChg chg="modSp mod">
        <pc:chgData name="Werner Kunz" userId="e4a801cdd77b3e8b" providerId="LiveId" clId="{757A0040-716C-4392-9515-CCB565E02909}" dt="2022-11-02T11:53:18.465" v="8311" actId="20577"/>
        <pc:sldMkLst>
          <pc:docMk/>
          <pc:sldMk cId="3811471126" sldId="1188"/>
        </pc:sldMkLst>
        <pc:spChg chg="mod">
          <ac:chgData name="Werner Kunz" userId="e4a801cdd77b3e8b" providerId="LiveId" clId="{757A0040-716C-4392-9515-CCB565E02909}" dt="2022-11-02T11:53:18.465" v="8311" actId="20577"/>
          <ac:spMkLst>
            <pc:docMk/>
            <pc:sldMk cId="3811471126" sldId="1188"/>
            <ac:spMk id="8" creationId="{00000000-0000-0000-0000-000000000000}"/>
          </ac:spMkLst>
        </pc:spChg>
      </pc:sldChg>
      <pc:sldChg chg="del">
        <pc:chgData name="Werner Kunz" userId="e4a801cdd77b3e8b" providerId="LiveId" clId="{757A0040-716C-4392-9515-CCB565E02909}" dt="2022-11-02T11:58:28.463" v="8314" actId="2696"/>
        <pc:sldMkLst>
          <pc:docMk/>
          <pc:sldMk cId="1534725005" sldId="1189"/>
        </pc:sldMkLst>
      </pc:sldChg>
      <pc:sldChg chg="add">
        <pc:chgData name="Werner Kunz" userId="e4a801cdd77b3e8b" providerId="LiveId" clId="{757A0040-716C-4392-9515-CCB565E02909}" dt="2022-11-02T11:59:04.032" v="8315"/>
        <pc:sldMkLst>
          <pc:docMk/>
          <pc:sldMk cId="3604693771" sldId="1189"/>
        </pc:sldMkLst>
      </pc:sldChg>
      <pc:sldChg chg="add">
        <pc:chgData name="Werner Kunz" userId="e4a801cdd77b3e8b" providerId="LiveId" clId="{757A0040-716C-4392-9515-CCB565E02909}" dt="2022-11-02T11:59:04.032" v="8315"/>
        <pc:sldMkLst>
          <pc:docMk/>
          <pc:sldMk cId="331131264" sldId="1190"/>
        </pc:sldMkLst>
      </pc:sldChg>
      <pc:sldChg chg="del">
        <pc:chgData name="Werner Kunz" userId="e4a801cdd77b3e8b" providerId="LiveId" clId="{757A0040-716C-4392-9515-CCB565E02909}" dt="2022-11-02T11:58:28.463" v="8314" actId="2696"/>
        <pc:sldMkLst>
          <pc:docMk/>
          <pc:sldMk cId="2859617931" sldId="1190"/>
        </pc:sldMkLst>
      </pc:sldChg>
      <pc:sldChg chg="modSp ord modAnim">
        <pc:chgData name="Werner Kunz" userId="e4a801cdd77b3e8b" providerId="LiveId" clId="{757A0040-716C-4392-9515-CCB565E02909}" dt="2022-11-02T12:43:12.999" v="8774" actId="207"/>
        <pc:sldMkLst>
          <pc:docMk/>
          <pc:sldMk cId="2157379048" sldId="1191"/>
        </pc:sldMkLst>
        <pc:spChg chg="mod">
          <ac:chgData name="Werner Kunz" userId="e4a801cdd77b3e8b" providerId="LiveId" clId="{757A0040-716C-4392-9515-CCB565E02909}" dt="2022-11-02T12:43:12.999" v="8774" actId="207"/>
          <ac:spMkLst>
            <pc:docMk/>
            <pc:sldMk cId="2157379048" sldId="1191"/>
            <ac:spMk id="4" creationId="{A75CFA99-1AD2-A0BA-4477-87ED6C21C195}"/>
          </ac:spMkLst>
        </pc:spChg>
      </pc:sldChg>
      <pc:sldChg chg="modSp mod ord modAnim">
        <pc:chgData name="Werner Kunz" userId="e4a801cdd77b3e8b" providerId="LiveId" clId="{757A0040-716C-4392-9515-CCB565E02909}" dt="2022-10-29T09:54:40.680" v="6479" actId="1035"/>
        <pc:sldMkLst>
          <pc:docMk/>
          <pc:sldMk cId="1598391989" sldId="1193"/>
        </pc:sldMkLst>
        <pc:spChg chg="mod">
          <ac:chgData name="Werner Kunz" userId="e4a801cdd77b3e8b" providerId="LiveId" clId="{757A0040-716C-4392-9515-CCB565E02909}" dt="2022-10-29T09:54:40.680" v="6479" actId="1035"/>
          <ac:spMkLst>
            <pc:docMk/>
            <pc:sldMk cId="1598391989" sldId="1193"/>
            <ac:spMk id="2" creationId="{622A1D86-069C-A3BE-51DD-6ADFD5464DB9}"/>
          </ac:spMkLst>
        </pc:spChg>
        <pc:spChg chg="mod">
          <ac:chgData name="Werner Kunz" userId="e4a801cdd77b3e8b" providerId="LiveId" clId="{757A0040-716C-4392-9515-CCB565E02909}" dt="2022-10-29T09:54:40.680" v="6479" actId="1035"/>
          <ac:spMkLst>
            <pc:docMk/>
            <pc:sldMk cId="1598391989" sldId="1193"/>
            <ac:spMk id="4" creationId="{A75CFA99-1AD2-A0BA-4477-87ED6C21C195}"/>
          </ac:spMkLst>
        </pc:spChg>
      </pc:sldChg>
      <pc:sldChg chg="modSp mod">
        <pc:chgData name="Werner Kunz" userId="e4a801cdd77b3e8b" providerId="LiveId" clId="{757A0040-716C-4392-9515-CCB565E02909}" dt="2022-11-02T20:02:39.847" v="9430" actId="113"/>
        <pc:sldMkLst>
          <pc:docMk/>
          <pc:sldMk cId="3911402858" sldId="1194"/>
        </pc:sldMkLst>
        <pc:spChg chg="mod">
          <ac:chgData name="Werner Kunz" userId="e4a801cdd77b3e8b" providerId="LiveId" clId="{757A0040-716C-4392-9515-CCB565E02909}" dt="2022-11-02T20:02:39.847" v="9430" actId="113"/>
          <ac:spMkLst>
            <pc:docMk/>
            <pc:sldMk cId="3911402858" sldId="1194"/>
            <ac:spMk id="2" creationId="{622A1D86-069C-A3BE-51DD-6ADFD5464DB9}"/>
          </ac:spMkLst>
        </pc:spChg>
      </pc:sldChg>
      <pc:sldChg chg="modSp mod">
        <pc:chgData name="Werner Kunz" userId="e4a801cdd77b3e8b" providerId="LiveId" clId="{757A0040-716C-4392-9515-CCB565E02909}" dt="2022-10-29T12:38:49.044" v="6693" actId="20577"/>
        <pc:sldMkLst>
          <pc:docMk/>
          <pc:sldMk cId="1892560259" sldId="1195"/>
        </pc:sldMkLst>
        <pc:spChg chg="mod">
          <ac:chgData name="Werner Kunz" userId="e4a801cdd77b3e8b" providerId="LiveId" clId="{757A0040-716C-4392-9515-CCB565E02909}" dt="2022-10-29T12:38:49.044" v="6693" actId="20577"/>
          <ac:spMkLst>
            <pc:docMk/>
            <pc:sldMk cId="1892560259" sldId="1195"/>
            <ac:spMk id="2" creationId="{EE700178-07D9-9D6F-E53F-D6E5ADB2186A}"/>
          </ac:spMkLst>
        </pc:spChg>
      </pc:sldChg>
      <pc:sldChg chg="modSp mod">
        <pc:chgData name="Werner Kunz" userId="e4a801cdd77b3e8b" providerId="LiveId" clId="{757A0040-716C-4392-9515-CCB565E02909}" dt="2022-10-29T12:47:34.260" v="6763" actId="1035"/>
        <pc:sldMkLst>
          <pc:docMk/>
          <pc:sldMk cId="3810970643" sldId="1196"/>
        </pc:sldMkLst>
        <pc:spChg chg="mod">
          <ac:chgData name="Werner Kunz" userId="e4a801cdd77b3e8b" providerId="LiveId" clId="{757A0040-716C-4392-9515-CCB565E02909}" dt="2022-10-29T12:47:27.218" v="6757" actId="207"/>
          <ac:spMkLst>
            <pc:docMk/>
            <pc:sldMk cId="3810970643" sldId="1196"/>
            <ac:spMk id="4" creationId="{A32D7BB7-1428-34AE-138A-38F7EB9D1F5B}"/>
          </ac:spMkLst>
        </pc:spChg>
        <pc:picChg chg="mod">
          <ac:chgData name="Werner Kunz" userId="e4a801cdd77b3e8b" providerId="LiveId" clId="{757A0040-716C-4392-9515-CCB565E02909}" dt="2022-10-29T12:47:34.260" v="6763" actId="1035"/>
          <ac:picMkLst>
            <pc:docMk/>
            <pc:sldMk cId="3810970643" sldId="1196"/>
            <ac:picMk id="3" creationId="{76884D5F-A746-A891-43A2-567D1429604C}"/>
          </ac:picMkLst>
        </pc:picChg>
      </pc:sldChg>
      <pc:sldChg chg="modSp mod modAnim">
        <pc:chgData name="Werner Kunz" userId="e4a801cdd77b3e8b" providerId="LiveId" clId="{757A0040-716C-4392-9515-CCB565E02909}" dt="2022-10-29T12:40:55.236" v="6706" actId="20577"/>
        <pc:sldMkLst>
          <pc:docMk/>
          <pc:sldMk cId="1321993469" sldId="1202"/>
        </pc:sldMkLst>
        <pc:spChg chg="mod">
          <ac:chgData name="Werner Kunz" userId="e4a801cdd77b3e8b" providerId="LiveId" clId="{757A0040-716C-4392-9515-CCB565E02909}" dt="2022-10-29T12:40:17.728" v="6700" actId="113"/>
          <ac:spMkLst>
            <pc:docMk/>
            <pc:sldMk cId="1321993469" sldId="1202"/>
            <ac:spMk id="2" creationId="{94D185B3-EAC8-75FB-7927-45D34AC1FE0A}"/>
          </ac:spMkLst>
        </pc:spChg>
        <pc:spChg chg="mod">
          <ac:chgData name="Werner Kunz" userId="e4a801cdd77b3e8b" providerId="LiveId" clId="{757A0040-716C-4392-9515-CCB565E02909}" dt="2022-10-29T12:40:55.236" v="6706" actId="20577"/>
          <ac:spMkLst>
            <pc:docMk/>
            <pc:sldMk cId="1321993469" sldId="1202"/>
            <ac:spMk id="3" creationId="{9C9DBFFF-0F22-3616-5333-CF577FA31035}"/>
          </ac:spMkLst>
        </pc:spChg>
      </pc:sldChg>
      <pc:sldChg chg="modSp modAnim">
        <pc:chgData name="Werner Kunz" userId="e4a801cdd77b3e8b" providerId="LiveId" clId="{757A0040-716C-4392-9515-CCB565E02909}" dt="2022-10-29T12:41:27.765" v="6708" actId="20577"/>
        <pc:sldMkLst>
          <pc:docMk/>
          <pc:sldMk cId="1615051149" sldId="1203"/>
        </pc:sldMkLst>
        <pc:spChg chg="mod">
          <ac:chgData name="Werner Kunz" userId="e4a801cdd77b3e8b" providerId="LiveId" clId="{757A0040-716C-4392-9515-CCB565E02909}" dt="2022-10-29T12:41:27.765" v="6708" actId="20577"/>
          <ac:spMkLst>
            <pc:docMk/>
            <pc:sldMk cId="1615051149" sldId="1203"/>
            <ac:spMk id="3" creationId="{9C9DBFFF-0F22-3616-5333-CF577FA31035}"/>
          </ac:spMkLst>
        </pc:spChg>
      </pc:sldChg>
      <pc:sldChg chg="modSp mod modAnim">
        <pc:chgData name="Werner Kunz" userId="e4a801cdd77b3e8b" providerId="LiveId" clId="{757A0040-716C-4392-9515-CCB565E02909}" dt="2022-11-02T20:24:16.233" v="9750" actId="20577"/>
        <pc:sldMkLst>
          <pc:docMk/>
          <pc:sldMk cId="3796677963" sldId="1204"/>
        </pc:sldMkLst>
        <pc:spChg chg="mod">
          <ac:chgData name="Werner Kunz" userId="e4a801cdd77b3e8b" providerId="LiveId" clId="{757A0040-716C-4392-9515-CCB565E02909}" dt="2022-11-02T20:24:16.233" v="9750" actId="20577"/>
          <ac:spMkLst>
            <pc:docMk/>
            <pc:sldMk cId="3796677963" sldId="1204"/>
            <ac:spMk id="3" creationId="{9C9DBFFF-0F22-3616-5333-CF577FA31035}"/>
          </ac:spMkLst>
        </pc:spChg>
        <pc:spChg chg="mod">
          <ac:chgData name="Werner Kunz" userId="e4a801cdd77b3e8b" providerId="LiveId" clId="{757A0040-716C-4392-9515-CCB565E02909}" dt="2022-10-29T12:43:09.124" v="6737" actId="20577"/>
          <ac:spMkLst>
            <pc:docMk/>
            <pc:sldMk cId="3796677963" sldId="1204"/>
            <ac:spMk id="5" creationId="{75905E29-7E1F-60F8-5C62-8BD7651B2AD6}"/>
          </ac:spMkLst>
        </pc:spChg>
      </pc:sldChg>
      <pc:sldChg chg="del">
        <pc:chgData name="Werner Kunz" userId="e4a801cdd77b3e8b" providerId="LiveId" clId="{757A0040-716C-4392-9515-CCB565E02909}" dt="2022-10-29T12:58:28.125" v="6934" actId="47"/>
        <pc:sldMkLst>
          <pc:docMk/>
          <pc:sldMk cId="806233220" sldId="1205"/>
        </pc:sldMkLst>
      </pc:sldChg>
      <pc:sldChg chg="addSp delSp modSp mod modAnim">
        <pc:chgData name="Werner Kunz" userId="e4a801cdd77b3e8b" providerId="LiveId" clId="{757A0040-716C-4392-9515-CCB565E02909}" dt="2022-11-02T20:27:11.217" v="9767" actId="1036"/>
        <pc:sldMkLst>
          <pc:docMk/>
          <pc:sldMk cId="598482458" sldId="1206"/>
        </pc:sldMkLst>
        <pc:spChg chg="mod">
          <ac:chgData name="Werner Kunz" userId="e4a801cdd77b3e8b" providerId="LiveId" clId="{757A0040-716C-4392-9515-CCB565E02909}" dt="2022-11-02T20:27:11.217" v="9767" actId="1036"/>
          <ac:spMkLst>
            <pc:docMk/>
            <pc:sldMk cId="598482458" sldId="1206"/>
            <ac:spMk id="4" creationId="{A32D7BB7-1428-34AE-138A-38F7EB9D1F5B}"/>
          </ac:spMkLst>
        </pc:spChg>
        <pc:spChg chg="del mod">
          <ac:chgData name="Werner Kunz" userId="e4a801cdd77b3e8b" providerId="LiveId" clId="{757A0040-716C-4392-9515-CCB565E02909}" dt="2022-11-02T20:26:46.903" v="9757" actId="478"/>
          <ac:spMkLst>
            <pc:docMk/>
            <pc:sldMk cId="598482458" sldId="1206"/>
            <ac:spMk id="14" creationId="{D9CAD1AC-967E-0994-66A7-E4EC0ECCE492}"/>
          </ac:spMkLst>
        </pc:spChg>
        <pc:spChg chg="del">
          <ac:chgData name="Werner Kunz" userId="e4a801cdd77b3e8b" providerId="LiveId" clId="{757A0040-716C-4392-9515-CCB565E02909}" dt="2022-11-02T20:26:48.834" v="9758" actId="478"/>
          <ac:spMkLst>
            <pc:docMk/>
            <pc:sldMk cId="598482458" sldId="1206"/>
            <ac:spMk id="15" creationId="{266A1A31-E370-F271-558A-ACBBB98A533E}"/>
          </ac:spMkLst>
        </pc:spChg>
        <pc:picChg chg="add mod">
          <ac:chgData name="Werner Kunz" userId="e4a801cdd77b3e8b" providerId="LiveId" clId="{757A0040-716C-4392-9515-CCB565E02909}" dt="2022-11-02T20:27:11.217" v="9767" actId="1036"/>
          <ac:picMkLst>
            <pc:docMk/>
            <pc:sldMk cId="598482458" sldId="1206"/>
            <ac:picMk id="3" creationId="{26F9D0D6-81FF-6AE6-CFF2-28C8E379A170}"/>
          </ac:picMkLst>
        </pc:picChg>
        <pc:picChg chg="del">
          <ac:chgData name="Werner Kunz" userId="e4a801cdd77b3e8b" providerId="LiveId" clId="{757A0040-716C-4392-9515-CCB565E02909}" dt="2022-11-02T20:26:44.821" v="9756" actId="478"/>
          <ac:picMkLst>
            <pc:docMk/>
            <pc:sldMk cId="598482458" sldId="1206"/>
            <ac:picMk id="9" creationId="{632B5133-2CA6-E66C-3B24-05EAB2512A77}"/>
          </ac:picMkLst>
        </pc:picChg>
        <pc:picChg chg="del">
          <ac:chgData name="Werner Kunz" userId="e4a801cdd77b3e8b" providerId="LiveId" clId="{757A0040-716C-4392-9515-CCB565E02909}" dt="2022-11-02T20:26:38.488" v="9754" actId="478"/>
          <ac:picMkLst>
            <pc:docMk/>
            <pc:sldMk cId="598482458" sldId="1206"/>
            <ac:picMk id="11" creationId="{6AE3B544-AED7-E6CF-5B02-2D81E373D656}"/>
          </ac:picMkLst>
        </pc:picChg>
      </pc:sldChg>
      <pc:sldChg chg="addSp delSp modSp mod modAnim">
        <pc:chgData name="Werner Kunz" userId="e4a801cdd77b3e8b" providerId="LiveId" clId="{757A0040-716C-4392-9515-CCB565E02909}" dt="2022-10-29T12:52:21.037" v="6867"/>
        <pc:sldMkLst>
          <pc:docMk/>
          <pc:sldMk cId="3249159562" sldId="1207"/>
        </pc:sldMkLst>
        <pc:spChg chg="add mod">
          <ac:chgData name="Werner Kunz" userId="e4a801cdd77b3e8b" providerId="LiveId" clId="{757A0040-716C-4392-9515-CCB565E02909}" dt="2022-10-29T12:51:55.095" v="6852" actId="1037"/>
          <ac:spMkLst>
            <pc:docMk/>
            <pc:sldMk cId="3249159562" sldId="1207"/>
            <ac:spMk id="4" creationId="{F98A955F-A419-5369-A798-F4A96932B640}"/>
          </ac:spMkLst>
        </pc:spChg>
        <pc:spChg chg="mod">
          <ac:chgData name="Werner Kunz" userId="e4a801cdd77b3e8b" providerId="LiveId" clId="{757A0040-716C-4392-9515-CCB565E02909}" dt="2022-10-29T12:51:14.601" v="6835" actId="1035"/>
          <ac:spMkLst>
            <pc:docMk/>
            <pc:sldMk cId="3249159562" sldId="1207"/>
            <ac:spMk id="7" creationId="{00000000-0000-0000-0000-000000000000}"/>
          </ac:spMkLst>
        </pc:spChg>
        <pc:picChg chg="add del">
          <ac:chgData name="Werner Kunz" userId="e4a801cdd77b3e8b" providerId="LiveId" clId="{757A0040-716C-4392-9515-CCB565E02909}" dt="2022-10-29T12:49:44.982" v="6779" actId="478"/>
          <ac:picMkLst>
            <pc:docMk/>
            <pc:sldMk cId="3249159562" sldId="1207"/>
            <ac:picMk id="3" creationId="{4AB61A55-688D-0371-968D-49E99C585028}"/>
          </ac:picMkLst>
        </pc:picChg>
        <pc:picChg chg="add del mod">
          <ac:chgData name="Werner Kunz" userId="e4a801cdd77b3e8b" providerId="LiveId" clId="{757A0040-716C-4392-9515-CCB565E02909}" dt="2022-10-29T12:52:01.717" v="6865" actId="1035"/>
          <ac:picMkLst>
            <pc:docMk/>
            <pc:sldMk cId="3249159562" sldId="1207"/>
            <ac:picMk id="49154" creationId="{00000000-0000-0000-0000-000000000000}"/>
          </ac:picMkLst>
        </pc:picChg>
      </pc:sldChg>
      <pc:sldChg chg="delSp del mod">
        <pc:chgData name="Werner Kunz" userId="e4a801cdd77b3e8b" providerId="LiveId" clId="{757A0040-716C-4392-9515-CCB565E02909}" dt="2022-10-29T10:51:55.338" v="6550" actId="47"/>
        <pc:sldMkLst>
          <pc:docMk/>
          <pc:sldMk cId="3124719875" sldId="1209"/>
        </pc:sldMkLst>
        <pc:picChg chg="del">
          <ac:chgData name="Werner Kunz" userId="e4a801cdd77b3e8b" providerId="LiveId" clId="{757A0040-716C-4392-9515-CCB565E02909}" dt="2022-10-29T10:51:33.143" v="6532" actId="21"/>
          <ac:picMkLst>
            <pc:docMk/>
            <pc:sldMk cId="3124719875" sldId="1209"/>
            <ac:picMk id="5" creationId="{4DB34C77-A7E9-AC10-B656-BBC1660351CC}"/>
          </ac:picMkLst>
        </pc:picChg>
      </pc:sldChg>
      <pc:sldChg chg="del">
        <pc:chgData name="Werner Kunz" userId="e4a801cdd77b3e8b" providerId="LiveId" clId="{757A0040-716C-4392-9515-CCB565E02909}" dt="2022-10-29T10:54:41.879" v="6604" actId="47"/>
        <pc:sldMkLst>
          <pc:docMk/>
          <pc:sldMk cId="1395825711" sldId="1210"/>
        </pc:sldMkLst>
      </pc:sldChg>
      <pc:sldChg chg="add ord">
        <pc:chgData name="Werner Kunz" userId="e4a801cdd77b3e8b" providerId="LiveId" clId="{757A0040-716C-4392-9515-CCB565E02909}" dt="2022-11-02T20:14:30.358" v="9589"/>
        <pc:sldMkLst>
          <pc:docMk/>
          <pc:sldMk cId="3304920004" sldId="1211"/>
        </pc:sldMkLst>
      </pc:sldChg>
      <pc:sldChg chg="del">
        <pc:chgData name="Werner Kunz" userId="e4a801cdd77b3e8b" providerId="LiveId" clId="{757A0040-716C-4392-9515-CCB565E02909}" dt="2022-11-02T20:08:39.891" v="9434" actId="2696"/>
        <pc:sldMkLst>
          <pc:docMk/>
          <pc:sldMk cId="3378741610" sldId="1211"/>
        </pc:sldMkLst>
      </pc:sldChg>
      <pc:sldChg chg="modSp mod">
        <pc:chgData name="Werner Kunz" userId="e4a801cdd77b3e8b" providerId="LiveId" clId="{757A0040-716C-4392-9515-CCB565E02909}" dt="2022-11-02T11:13:03.965" v="7785" actId="1035"/>
        <pc:sldMkLst>
          <pc:docMk/>
          <pc:sldMk cId="3025364928" sldId="1214"/>
        </pc:sldMkLst>
        <pc:spChg chg="mod">
          <ac:chgData name="Werner Kunz" userId="e4a801cdd77b3e8b" providerId="LiveId" clId="{757A0040-716C-4392-9515-CCB565E02909}" dt="2022-11-02T11:13:03.965" v="7785" actId="1035"/>
          <ac:spMkLst>
            <pc:docMk/>
            <pc:sldMk cId="3025364928" sldId="1214"/>
            <ac:spMk id="2" creationId="{94D185B3-EAC8-75FB-7927-45D34AC1FE0A}"/>
          </ac:spMkLst>
        </pc:spChg>
      </pc:sldChg>
      <pc:sldChg chg="addSp modSp mod modAnim">
        <pc:chgData name="Werner Kunz" userId="e4a801cdd77b3e8b" providerId="LiveId" clId="{757A0040-716C-4392-9515-CCB565E02909}" dt="2022-11-02T11:38:58.942" v="7977" actId="20577"/>
        <pc:sldMkLst>
          <pc:docMk/>
          <pc:sldMk cId="1318046710" sldId="1215"/>
        </pc:sldMkLst>
        <pc:spChg chg="add mod">
          <ac:chgData name="Werner Kunz" userId="e4a801cdd77b3e8b" providerId="LiveId" clId="{757A0040-716C-4392-9515-CCB565E02909}" dt="2022-11-02T11:38:58.942" v="7977" actId="20577"/>
          <ac:spMkLst>
            <pc:docMk/>
            <pc:sldMk cId="1318046710" sldId="1215"/>
            <ac:spMk id="2" creationId="{347F9B64-4789-C766-DFD1-FE82F20B8CE5}"/>
          </ac:spMkLst>
        </pc:spChg>
      </pc:sldChg>
      <pc:sldChg chg="modAnim">
        <pc:chgData name="Werner Kunz" userId="e4a801cdd77b3e8b" providerId="LiveId" clId="{757A0040-716C-4392-9515-CCB565E02909}" dt="2022-11-02T11:39:18.899" v="7978"/>
        <pc:sldMkLst>
          <pc:docMk/>
          <pc:sldMk cId="2215745315" sldId="1216"/>
        </pc:sldMkLst>
      </pc:sldChg>
      <pc:sldChg chg="addSp modSp mod">
        <pc:chgData name="Werner Kunz" userId="e4a801cdd77b3e8b" providerId="LiveId" clId="{757A0040-716C-4392-9515-CCB565E02909}" dt="2022-11-02T12:42:11.890" v="8771" actId="255"/>
        <pc:sldMkLst>
          <pc:docMk/>
          <pc:sldMk cId="3696853259" sldId="1218"/>
        </pc:sldMkLst>
        <pc:spChg chg="add mod">
          <ac:chgData name="Werner Kunz" userId="e4a801cdd77b3e8b" providerId="LiveId" clId="{757A0040-716C-4392-9515-CCB565E02909}" dt="2022-11-02T12:42:11.890" v="8771" actId="255"/>
          <ac:spMkLst>
            <pc:docMk/>
            <pc:sldMk cId="3696853259" sldId="1218"/>
            <ac:spMk id="2" creationId="{61D58363-8E0C-0B35-E74D-8AE8A5BC0269}"/>
          </ac:spMkLst>
        </pc:spChg>
        <pc:picChg chg="mod">
          <ac:chgData name="Werner Kunz" userId="e4a801cdd77b3e8b" providerId="LiveId" clId="{757A0040-716C-4392-9515-CCB565E02909}" dt="2022-10-29T09:46:29.386" v="6291" actId="1076"/>
          <ac:picMkLst>
            <pc:docMk/>
            <pc:sldMk cId="3696853259" sldId="1218"/>
            <ac:picMk id="5" creationId="{4282EB6F-389F-57DA-C634-8864088FBDF1}"/>
          </ac:picMkLst>
        </pc:picChg>
      </pc:sldChg>
      <pc:sldChg chg="addSp modSp mod ord modAnim">
        <pc:chgData name="Werner Kunz" userId="e4a801cdd77b3e8b" providerId="LiveId" clId="{757A0040-716C-4392-9515-CCB565E02909}" dt="2022-11-02T19:49:43.494" v="9429" actId="1037"/>
        <pc:sldMkLst>
          <pc:docMk/>
          <pc:sldMk cId="1582775218" sldId="1220"/>
        </pc:sldMkLst>
        <pc:spChg chg="add mod">
          <ac:chgData name="Werner Kunz" userId="e4a801cdd77b3e8b" providerId="LiveId" clId="{757A0040-716C-4392-9515-CCB565E02909}" dt="2022-11-02T19:49:43.494" v="9429" actId="1037"/>
          <ac:spMkLst>
            <pc:docMk/>
            <pc:sldMk cId="1582775218" sldId="1220"/>
            <ac:spMk id="2" creationId="{F3E29CA9-DD39-EAD0-624A-EF5E408ED410}"/>
          </ac:spMkLst>
        </pc:spChg>
        <pc:spChg chg="mod">
          <ac:chgData name="Werner Kunz" userId="e4a801cdd77b3e8b" providerId="LiveId" clId="{757A0040-716C-4392-9515-CCB565E02909}" dt="2022-10-29T09:52:18.218" v="6449" actId="20577"/>
          <ac:spMkLst>
            <pc:docMk/>
            <pc:sldMk cId="1582775218" sldId="1220"/>
            <ac:spMk id="4" creationId="{A75CFA99-1AD2-A0BA-4477-87ED6C21C195}"/>
          </ac:spMkLst>
        </pc:spChg>
      </pc:sldChg>
      <pc:sldChg chg="addSp modSp mod">
        <pc:chgData name="Werner Kunz" userId="e4a801cdd77b3e8b" providerId="LiveId" clId="{757A0040-716C-4392-9515-CCB565E02909}" dt="2022-11-02T12:51:28.205" v="8978" actId="1035"/>
        <pc:sldMkLst>
          <pc:docMk/>
          <pc:sldMk cId="3430984156" sldId="1221"/>
        </pc:sldMkLst>
        <pc:spChg chg="add mod">
          <ac:chgData name="Werner Kunz" userId="e4a801cdd77b3e8b" providerId="LiveId" clId="{757A0040-716C-4392-9515-CCB565E02909}" dt="2022-11-02T12:51:21.189" v="8972" actId="313"/>
          <ac:spMkLst>
            <pc:docMk/>
            <pc:sldMk cId="3430984156" sldId="1221"/>
            <ac:spMk id="2" creationId="{F807E8AE-EBBA-0782-EA87-A997C7947F99}"/>
          </ac:spMkLst>
        </pc:spChg>
        <pc:picChg chg="add mod">
          <ac:chgData name="Werner Kunz" userId="e4a801cdd77b3e8b" providerId="LiveId" clId="{757A0040-716C-4392-9515-CCB565E02909}" dt="2022-11-02T12:51:28.205" v="8978" actId="1035"/>
          <ac:picMkLst>
            <pc:docMk/>
            <pc:sldMk cId="3430984156" sldId="1221"/>
            <ac:picMk id="3" creationId="{0D16F625-2F68-CDD3-1265-F131F406BF77}"/>
          </ac:picMkLst>
        </pc:picChg>
      </pc:sldChg>
      <pc:sldChg chg="del">
        <pc:chgData name="Werner Kunz" userId="e4a801cdd77b3e8b" providerId="LiveId" clId="{757A0040-716C-4392-9515-CCB565E02909}" dt="2022-10-29T09:55:09.401" v="6482" actId="47"/>
        <pc:sldMkLst>
          <pc:docMk/>
          <pc:sldMk cId="2243144678" sldId="1222"/>
        </pc:sldMkLst>
      </pc:sldChg>
      <pc:sldChg chg="addSp modSp mod modAnim">
        <pc:chgData name="Werner Kunz" userId="e4a801cdd77b3e8b" providerId="LiveId" clId="{757A0040-716C-4392-9515-CCB565E02909}" dt="2022-11-02T12:48:52.015" v="8780"/>
        <pc:sldMkLst>
          <pc:docMk/>
          <pc:sldMk cId="1220659563" sldId="1223"/>
        </pc:sldMkLst>
        <pc:spChg chg="add mod">
          <ac:chgData name="Werner Kunz" userId="e4a801cdd77b3e8b" providerId="LiveId" clId="{757A0040-716C-4392-9515-CCB565E02909}" dt="2022-11-02T12:48:46.540" v="8779" actId="1076"/>
          <ac:spMkLst>
            <pc:docMk/>
            <pc:sldMk cId="1220659563" sldId="1223"/>
            <ac:spMk id="2" creationId="{38E37DE5-3C82-808A-FEF8-03F30BA93EF4}"/>
          </ac:spMkLst>
        </pc:spChg>
        <pc:spChg chg="mod">
          <ac:chgData name="Werner Kunz" userId="e4a801cdd77b3e8b" providerId="LiveId" clId="{757A0040-716C-4392-9515-CCB565E02909}" dt="2022-11-02T12:48:38.997" v="8778" actId="6549"/>
          <ac:spMkLst>
            <pc:docMk/>
            <pc:sldMk cId="1220659563" sldId="1223"/>
            <ac:spMk id="4" creationId="{A75CFA99-1AD2-A0BA-4477-87ED6C21C195}"/>
          </ac:spMkLst>
        </pc:spChg>
      </pc:sldChg>
      <pc:sldChg chg="addSp modSp add mod">
        <pc:chgData name="Werner Kunz" userId="e4a801cdd77b3e8b" providerId="LiveId" clId="{757A0040-716C-4392-9515-CCB565E02909}" dt="2022-11-02T20:16:06.150" v="9643" actId="20577"/>
        <pc:sldMkLst>
          <pc:docMk/>
          <pc:sldMk cId="1652854655" sldId="1224"/>
        </pc:sldMkLst>
        <pc:spChg chg="add mod">
          <ac:chgData name="Werner Kunz" userId="e4a801cdd77b3e8b" providerId="LiveId" clId="{757A0040-716C-4392-9515-CCB565E02909}" dt="2022-11-02T20:16:06.150" v="9643" actId="20577"/>
          <ac:spMkLst>
            <pc:docMk/>
            <pc:sldMk cId="1652854655" sldId="1224"/>
            <ac:spMk id="2" creationId="{7A56EFD0-7AF2-7E21-6DFE-3EC660D960AE}"/>
          </ac:spMkLst>
        </pc:spChg>
        <pc:picChg chg="mod">
          <ac:chgData name="Werner Kunz" userId="e4a801cdd77b3e8b" providerId="LiveId" clId="{757A0040-716C-4392-9515-CCB565E02909}" dt="2022-11-02T20:15:55.973" v="9642" actId="1036"/>
          <ac:picMkLst>
            <pc:docMk/>
            <pc:sldMk cId="1652854655" sldId="1224"/>
            <ac:picMk id="3" creationId="{14989924-A4D7-3587-29DF-C36DB2AB8BB8}"/>
          </ac:picMkLst>
        </pc:picChg>
      </pc:sldChg>
      <pc:sldChg chg="addSp delSp modSp add del mod setBg delAnim">
        <pc:chgData name="Werner Kunz" userId="e4a801cdd77b3e8b" providerId="LiveId" clId="{757A0040-716C-4392-9515-CCB565E02909}" dt="2022-11-02T20:07:50.048" v="9432" actId="2696"/>
        <pc:sldMkLst>
          <pc:docMk/>
          <pc:sldMk cId="3172934820" sldId="1224"/>
        </pc:sldMkLst>
        <pc:spChg chg="del">
          <ac:chgData name="Werner Kunz" userId="e4a801cdd77b3e8b" providerId="LiveId" clId="{757A0040-716C-4392-9515-CCB565E02909}" dt="2022-10-29T10:42:35.371" v="6515" actId="478"/>
          <ac:spMkLst>
            <pc:docMk/>
            <pc:sldMk cId="3172934820" sldId="1224"/>
            <ac:spMk id="6" creationId="{00000000-0000-0000-0000-000000000000}"/>
          </ac:spMkLst>
        </pc:spChg>
        <pc:picChg chg="add mod">
          <ac:chgData name="Werner Kunz" userId="e4a801cdd77b3e8b" providerId="LiveId" clId="{757A0040-716C-4392-9515-CCB565E02909}" dt="2022-10-29T10:43:44.059" v="6524" actId="1036"/>
          <ac:picMkLst>
            <pc:docMk/>
            <pc:sldMk cId="3172934820" sldId="1224"/>
            <ac:picMk id="3" creationId="{14989924-A4D7-3587-29DF-C36DB2AB8BB8}"/>
          </ac:picMkLst>
        </pc:picChg>
        <pc:picChg chg="del">
          <ac:chgData name="Werner Kunz" userId="e4a801cdd77b3e8b" providerId="LiveId" clId="{757A0040-716C-4392-9515-CCB565E02909}" dt="2022-10-29T10:42:33.088" v="6514" actId="478"/>
          <ac:picMkLst>
            <pc:docMk/>
            <pc:sldMk cId="3172934820" sldId="1224"/>
            <ac:picMk id="63490" creationId="{00000000-0000-0000-0000-000000000000}"/>
          </ac:picMkLst>
        </pc:picChg>
        <pc:picChg chg="del">
          <ac:chgData name="Werner Kunz" userId="e4a801cdd77b3e8b" providerId="LiveId" clId="{757A0040-716C-4392-9515-CCB565E02909}" dt="2022-10-29T10:42:37.004" v="6516" actId="478"/>
          <ac:picMkLst>
            <pc:docMk/>
            <pc:sldMk cId="3172934820" sldId="1224"/>
            <ac:picMk id="63492" creationId="{00000000-0000-0000-0000-000000000000}"/>
          </ac:picMkLst>
        </pc:picChg>
      </pc:sldChg>
      <pc:sldChg chg="add">
        <pc:chgData name="Werner Kunz" userId="e4a801cdd77b3e8b" providerId="LiveId" clId="{757A0040-716C-4392-9515-CCB565E02909}" dt="2022-11-02T20:08:06.264" v="9433"/>
        <pc:sldMkLst>
          <pc:docMk/>
          <pc:sldMk cId="2705507295" sldId="1225"/>
        </pc:sldMkLst>
      </pc:sldChg>
      <pc:sldChg chg="addSp delSp modSp add del mod">
        <pc:chgData name="Werner Kunz" userId="e4a801cdd77b3e8b" providerId="LiveId" clId="{757A0040-716C-4392-9515-CCB565E02909}" dt="2022-11-02T20:07:50.048" v="9432" actId="2696"/>
        <pc:sldMkLst>
          <pc:docMk/>
          <pc:sldMk cId="4197214784" sldId="1225"/>
        </pc:sldMkLst>
        <pc:picChg chg="del">
          <ac:chgData name="Werner Kunz" userId="e4a801cdd77b3e8b" providerId="LiveId" clId="{757A0040-716C-4392-9515-CCB565E02909}" dt="2022-10-29T10:44:10.524" v="6526" actId="478"/>
          <ac:picMkLst>
            <pc:docMk/>
            <pc:sldMk cId="4197214784" sldId="1225"/>
            <ac:picMk id="3" creationId="{14989924-A4D7-3587-29DF-C36DB2AB8BB8}"/>
          </ac:picMkLst>
        </pc:picChg>
        <pc:picChg chg="add mod">
          <ac:chgData name="Werner Kunz" userId="e4a801cdd77b3e8b" providerId="LiveId" clId="{757A0040-716C-4392-9515-CCB565E02909}" dt="2022-10-29T10:44:29.757" v="6531" actId="1035"/>
          <ac:picMkLst>
            <pc:docMk/>
            <pc:sldMk cId="4197214784" sldId="1225"/>
            <ac:picMk id="4" creationId="{FB3F1ACE-E3D4-8AD2-A515-3E0A99C9739B}"/>
          </ac:picMkLst>
        </pc:picChg>
        <pc:picChg chg="add mod">
          <ac:chgData name="Werner Kunz" userId="e4a801cdd77b3e8b" providerId="LiveId" clId="{757A0040-716C-4392-9515-CCB565E02909}" dt="2022-10-29T10:51:48.972" v="6549" actId="1038"/>
          <ac:picMkLst>
            <pc:docMk/>
            <pc:sldMk cId="4197214784" sldId="1225"/>
            <ac:picMk id="5" creationId="{0281DB0D-2C74-EE40-B0DC-00792525518F}"/>
          </ac:picMkLst>
        </pc:picChg>
      </pc:sldChg>
      <pc:sldChg chg="addSp delSp modSp add mod">
        <pc:chgData name="Werner Kunz" userId="e4a801cdd77b3e8b" providerId="LiveId" clId="{757A0040-716C-4392-9515-CCB565E02909}" dt="2022-11-02T20:14:05.262" v="9587" actId="14100"/>
        <pc:sldMkLst>
          <pc:docMk/>
          <pc:sldMk cId="2532607367" sldId="1226"/>
        </pc:sldMkLst>
        <pc:spChg chg="add mod">
          <ac:chgData name="Werner Kunz" userId="e4a801cdd77b3e8b" providerId="LiveId" clId="{757A0040-716C-4392-9515-CCB565E02909}" dt="2022-11-02T20:13:01.347" v="9511" actId="113"/>
          <ac:spMkLst>
            <pc:docMk/>
            <pc:sldMk cId="2532607367" sldId="1226"/>
            <ac:spMk id="2" creationId="{5017E444-AA6E-D0F5-3433-C9178EC5D586}"/>
          </ac:spMkLst>
        </pc:spChg>
        <pc:spChg chg="add mod">
          <ac:chgData name="Werner Kunz" userId="e4a801cdd77b3e8b" providerId="LiveId" clId="{757A0040-716C-4392-9515-CCB565E02909}" dt="2022-11-02T20:13:56.792" v="9585" actId="113"/>
          <ac:spMkLst>
            <pc:docMk/>
            <pc:sldMk cId="2532607367" sldId="1226"/>
            <ac:spMk id="4" creationId="{DF396229-0DB3-D40A-CDC0-ED384CD7CC62}"/>
          </ac:spMkLst>
        </pc:spChg>
        <pc:picChg chg="del mod">
          <ac:chgData name="Werner Kunz" userId="e4a801cdd77b3e8b" providerId="LiveId" clId="{757A0040-716C-4392-9515-CCB565E02909}" dt="2022-11-02T20:13:23.148" v="9512" actId="478"/>
          <ac:picMkLst>
            <pc:docMk/>
            <pc:sldMk cId="2532607367" sldId="1226"/>
            <ac:picMk id="3" creationId="{A17D7989-C3B2-E55F-983D-D3AC8FFF3360}"/>
          </ac:picMkLst>
        </pc:picChg>
        <pc:picChg chg="mod ord">
          <ac:chgData name="Werner Kunz" userId="e4a801cdd77b3e8b" providerId="LiveId" clId="{757A0040-716C-4392-9515-CCB565E02909}" dt="2022-11-02T20:14:05.262" v="9587" actId="14100"/>
          <ac:picMkLst>
            <pc:docMk/>
            <pc:sldMk cId="2532607367" sldId="1226"/>
            <ac:picMk id="9" creationId="{1282B8D7-2EE0-CC60-33DD-5370BA798145}"/>
          </ac:picMkLst>
        </pc:picChg>
      </pc:sldChg>
      <pc:sldChg chg="addSp delSp modSp add del mod modAnim">
        <pc:chgData name="Werner Kunz" userId="e4a801cdd77b3e8b" providerId="LiveId" clId="{757A0040-716C-4392-9515-CCB565E02909}" dt="2022-11-02T20:08:39.891" v="9434" actId="2696"/>
        <pc:sldMkLst>
          <pc:docMk/>
          <pc:sldMk cId="3997369994" sldId="1226"/>
        </pc:sldMkLst>
        <pc:picChg chg="add mod">
          <ac:chgData name="Werner Kunz" userId="e4a801cdd77b3e8b" providerId="LiveId" clId="{757A0040-716C-4392-9515-CCB565E02909}" dt="2022-10-29T10:53:04.060" v="6590" actId="1035"/>
          <ac:picMkLst>
            <pc:docMk/>
            <pc:sldMk cId="3997369994" sldId="1226"/>
            <ac:picMk id="3" creationId="{A17D7989-C3B2-E55F-983D-D3AC8FFF3360}"/>
          </ac:picMkLst>
        </pc:picChg>
        <pc:picChg chg="del">
          <ac:chgData name="Werner Kunz" userId="e4a801cdd77b3e8b" providerId="LiveId" clId="{757A0040-716C-4392-9515-CCB565E02909}" dt="2022-10-29T10:52:36.076" v="6552" actId="478"/>
          <ac:picMkLst>
            <pc:docMk/>
            <pc:sldMk cId="3997369994" sldId="1226"/>
            <ac:picMk id="4" creationId="{FB3F1ACE-E3D4-8AD2-A515-3E0A99C9739B}"/>
          </ac:picMkLst>
        </pc:picChg>
        <pc:picChg chg="add del mod">
          <ac:chgData name="Werner Kunz" userId="e4a801cdd77b3e8b" providerId="LiveId" clId="{757A0040-716C-4392-9515-CCB565E02909}" dt="2022-10-29T10:54:05.277" v="6594" actId="478"/>
          <ac:picMkLst>
            <pc:docMk/>
            <pc:sldMk cId="3997369994" sldId="1226"/>
            <ac:picMk id="7" creationId="{362D2AA4-5186-1E58-2A6B-E4470BC2A760}"/>
          </ac:picMkLst>
        </pc:picChg>
        <pc:picChg chg="add mod">
          <ac:chgData name="Werner Kunz" userId="e4a801cdd77b3e8b" providerId="LiveId" clId="{757A0040-716C-4392-9515-CCB565E02909}" dt="2022-10-29T10:54:20.844" v="6602" actId="1038"/>
          <ac:picMkLst>
            <pc:docMk/>
            <pc:sldMk cId="3997369994" sldId="1226"/>
            <ac:picMk id="9" creationId="{1282B8D7-2EE0-CC60-33DD-5370BA798145}"/>
          </ac:picMkLst>
        </pc:picChg>
      </pc:sldChg>
      <pc:sldChg chg="addSp delSp modSp add mod">
        <pc:chgData name="Werner Kunz" userId="e4a801cdd77b3e8b" providerId="LiveId" clId="{757A0040-716C-4392-9515-CCB565E02909}" dt="2022-10-29T12:47:59.059" v="6771" actId="1038"/>
        <pc:sldMkLst>
          <pc:docMk/>
          <pc:sldMk cId="1496402988" sldId="1227"/>
        </pc:sldMkLst>
        <pc:spChg chg="mod">
          <ac:chgData name="Werner Kunz" userId="e4a801cdd77b3e8b" providerId="LiveId" clId="{757A0040-716C-4392-9515-CCB565E02909}" dt="2022-10-29T12:47:59.059" v="6771" actId="1038"/>
          <ac:spMkLst>
            <pc:docMk/>
            <pc:sldMk cId="1496402988" sldId="1227"/>
            <ac:spMk id="4" creationId="{A32D7BB7-1428-34AE-138A-38F7EB9D1F5B}"/>
          </ac:spMkLst>
        </pc:spChg>
        <pc:picChg chg="del">
          <ac:chgData name="Werner Kunz" userId="e4a801cdd77b3e8b" providerId="LiveId" clId="{757A0040-716C-4392-9515-CCB565E02909}" dt="2022-10-29T12:46:39.591" v="6745" actId="478"/>
          <ac:picMkLst>
            <pc:docMk/>
            <pc:sldMk cId="1496402988" sldId="1227"/>
            <ac:picMk id="3" creationId="{76884D5F-A746-A891-43A2-567D1429604C}"/>
          </ac:picMkLst>
        </pc:picChg>
        <pc:picChg chg="add mod">
          <ac:chgData name="Werner Kunz" userId="e4a801cdd77b3e8b" providerId="LiveId" clId="{757A0040-716C-4392-9515-CCB565E02909}" dt="2022-10-29T12:47:59.059" v="6771" actId="1038"/>
          <ac:picMkLst>
            <pc:docMk/>
            <pc:sldMk cId="1496402988" sldId="1227"/>
            <ac:picMk id="5" creationId="{9F8CC5BF-C561-47FE-3C5D-DB92960C5580}"/>
          </ac:picMkLst>
        </pc:picChg>
      </pc:sldChg>
      <pc:sldChg chg="delSp modSp add mod delAnim">
        <pc:chgData name="Werner Kunz" userId="e4a801cdd77b3e8b" providerId="LiveId" clId="{757A0040-716C-4392-9515-CCB565E02909}" dt="2022-11-02T10:45:52.871" v="7131" actId="207"/>
        <pc:sldMkLst>
          <pc:docMk/>
          <pc:sldMk cId="1621911757" sldId="1228"/>
        </pc:sldMkLst>
        <pc:spChg chg="del">
          <ac:chgData name="Werner Kunz" userId="e4a801cdd77b3e8b" providerId="LiveId" clId="{757A0040-716C-4392-9515-CCB565E02909}" dt="2022-11-02T10:44:58.259" v="7030" actId="478"/>
          <ac:spMkLst>
            <pc:docMk/>
            <pc:sldMk cId="1621911757" sldId="1228"/>
            <ac:spMk id="2" creationId="{94D185B3-EAC8-75FB-7927-45D34AC1FE0A}"/>
          </ac:spMkLst>
        </pc:spChg>
        <pc:spChg chg="del">
          <ac:chgData name="Werner Kunz" userId="e4a801cdd77b3e8b" providerId="LiveId" clId="{757A0040-716C-4392-9515-CCB565E02909}" dt="2022-11-02T10:44:58.259" v="7030" actId="478"/>
          <ac:spMkLst>
            <pc:docMk/>
            <pc:sldMk cId="1621911757" sldId="1228"/>
            <ac:spMk id="3" creationId="{57CF1385-B650-A44C-3EAF-DC0D3A27EF1C}"/>
          </ac:spMkLst>
        </pc:spChg>
        <pc:spChg chg="mod">
          <ac:chgData name="Werner Kunz" userId="e4a801cdd77b3e8b" providerId="LiveId" clId="{757A0040-716C-4392-9515-CCB565E02909}" dt="2022-11-02T10:45:52.871" v="7131" actId="207"/>
          <ac:spMkLst>
            <pc:docMk/>
            <pc:sldMk cId="1621911757" sldId="1228"/>
            <ac:spMk id="8" creationId="{00000000-0000-0000-0000-000000000000}"/>
          </ac:spMkLst>
        </pc:spChg>
      </pc:sldChg>
      <pc:sldChg chg="modSp add mod">
        <pc:chgData name="Werner Kunz" userId="e4a801cdd77b3e8b" providerId="LiveId" clId="{757A0040-716C-4392-9515-CCB565E02909}" dt="2022-11-02T10:55:56.477" v="7271" actId="1038"/>
        <pc:sldMkLst>
          <pc:docMk/>
          <pc:sldMk cId="2276028662" sldId="1229"/>
        </pc:sldMkLst>
        <pc:spChg chg="mod">
          <ac:chgData name="Werner Kunz" userId="e4a801cdd77b3e8b" providerId="LiveId" clId="{757A0040-716C-4392-9515-CCB565E02909}" dt="2022-11-02T10:55:56.477" v="7271" actId="1038"/>
          <ac:spMkLst>
            <pc:docMk/>
            <pc:sldMk cId="2276028662" sldId="1229"/>
            <ac:spMk id="8" creationId="{00000000-0000-0000-0000-000000000000}"/>
          </ac:spMkLst>
        </pc:spChg>
      </pc:sldChg>
      <pc:sldChg chg="addSp modSp add mod modAnim">
        <pc:chgData name="Werner Kunz" userId="e4a801cdd77b3e8b" providerId="LiveId" clId="{757A0040-716C-4392-9515-CCB565E02909}" dt="2022-11-02T11:07:50.055" v="7618"/>
        <pc:sldMkLst>
          <pc:docMk/>
          <pc:sldMk cId="2113046618" sldId="1230"/>
        </pc:sldMkLst>
        <pc:spChg chg="add mod">
          <ac:chgData name="Werner Kunz" userId="e4a801cdd77b3e8b" providerId="LiveId" clId="{757A0040-716C-4392-9515-CCB565E02909}" dt="2022-11-02T11:04:18.905" v="7500" actId="113"/>
          <ac:spMkLst>
            <pc:docMk/>
            <pc:sldMk cId="2113046618" sldId="1230"/>
            <ac:spMk id="2" creationId="{9D5B15B4-205D-22EB-C86E-833EDF4280D1}"/>
          </ac:spMkLst>
        </pc:spChg>
        <pc:spChg chg="add mod">
          <ac:chgData name="Werner Kunz" userId="e4a801cdd77b3e8b" providerId="LiveId" clId="{757A0040-716C-4392-9515-CCB565E02909}" dt="2022-11-02T11:07:45.757" v="7617" actId="1037"/>
          <ac:spMkLst>
            <pc:docMk/>
            <pc:sldMk cId="2113046618" sldId="1230"/>
            <ac:spMk id="3" creationId="{B33A1A21-4C6A-BA56-8D61-8055032B64A0}"/>
          </ac:spMkLst>
        </pc:spChg>
        <pc:spChg chg="mod">
          <ac:chgData name="Werner Kunz" userId="e4a801cdd77b3e8b" providerId="LiveId" clId="{757A0040-716C-4392-9515-CCB565E02909}" dt="2022-11-02T11:03:57.188" v="7495" actId="20577"/>
          <ac:spMkLst>
            <pc:docMk/>
            <pc:sldMk cId="2113046618" sldId="1230"/>
            <ac:spMk id="8" creationId="{00000000-0000-0000-0000-000000000000}"/>
          </ac:spMkLst>
        </pc:spChg>
      </pc:sldChg>
      <pc:sldChg chg="modSp add">
        <pc:chgData name="Werner Kunz" userId="e4a801cdd77b3e8b" providerId="LiveId" clId="{757A0040-716C-4392-9515-CCB565E02909}" dt="2022-11-02T11:08:20.434" v="7620" actId="207"/>
        <pc:sldMkLst>
          <pc:docMk/>
          <pc:sldMk cId="191801651" sldId="1231"/>
        </pc:sldMkLst>
        <pc:spChg chg="mod">
          <ac:chgData name="Werner Kunz" userId="e4a801cdd77b3e8b" providerId="LiveId" clId="{757A0040-716C-4392-9515-CCB565E02909}" dt="2022-11-02T11:08:20.434" v="7620" actId="207"/>
          <ac:spMkLst>
            <pc:docMk/>
            <pc:sldMk cId="191801651" sldId="1231"/>
            <ac:spMk id="4" creationId="{A75CFA99-1AD2-A0BA-4477-87ED6C21C195}"/>
          </ac:spMkLst>
        </pc:spChg>
      </pc:sldChg>
      <pc:sldChg chg="modSp add mod modAnim">
        <pc:chgData name="Werner Kunz" userId="e4a801cdd77b3e8b" providerId="LiveId" clId="{757A0040-716C-4392-9515-CCB565E02909}" dt="2022-11-02T11:09:53.769" v="7708"/>
        <pc:sldMkLst>
          <pc:docMk/>
          <pc:sldMk cId="1817241416" sldId="1232"/>
        </pc:sldMkLst>
        <pc:spChg chg="mod">
          <ac:chgData name="Werner Kunz" userId="e4a801cdd77b3e8b" providerId="LiveId" clId="{757A0040-716C-4392-9515-CCB565E02909}" dt="2022-11-02T11:09:47.800" v="7707" actId="113"/>
          <ac:spMkLst>
            <pc:docMk/>
            <pc:sldMk cId="1817241416" sldId="1232"/>
            <ac:spMk id="2" creationId="{9D5B15B4-205D-22EB-C86E-833EDF4280D1}"/>
          </ac:spMkLst>
        </pc:spChg>
        <pc:spChg chg="mod">
          <ac:chgData name="Werner Kunz" userId="e4a801cdd77b3e8b" providerId="LiveId" clId="{757A0040-716C-4392-9515-CCB565E02909}" dt="2022-11-02T11:09:40.876" v="7705" actId="113"/>
          <ac:spMkLst>
            <pc:docMk/>
            <pc:sldMk cId="1817241416" sldId="1232"/>
            <ac:spMk id="8" creationId="{00000000-0000-0000-0000-000000000000}"/>
          </ac:spMkLst>
        </pc:spChg>
      </pc:sldChg>
      <pc:sldChg chg="modSp add mod">
        <pc:chgData name="Werner Kunz" userId="e4a801cdd77b3e8b" providerId="LiveId" clId="{757A0040-716C-4392-9515-CCB565E02909}" dt="2022-11-02T11:44:27.854" v="8221" actId="1076"/>
        <pc:sldMkLst>
          <pc:docMk/>
          <pc:sldMk cId="3500448739" sldId="1233"/>
        </pc:sldMkLst>
        <pc:spChg chg="mod">
          <ac:chgData name="Werner Kunz" userId="e4a801cdd77b3e8b" providerId="LiveId" clId="{757A0040-716C-4392-9515-CCB565E02909}" dt="2022-11-02T11:44:27.854" v="8221" actId="1076"/>
          <ac:spMkLst>
            <pc:docMk/>
            <pc:sldMk cId="3500448739" sldId="1233"/>
            <ac:spMk id="8" creationId="{00000000-0000-0000-0000-000000000000}"/>
          </ac:spMkLst>
        </pc:spChg>
      </pc:sldChg>
      <pc:sldChg chg="modSp add mod">
        <pc:chgData name="Werner Kunz" userId="e4a801cdd77b3e8b" providerId="LiveId" clId="{757A0040-716C-4392-9515-CCB565E02909}" dt="2022-11-02T20:28:47.453" v="9768" actId="20577"/>
        <pc:sldMkLst>
          <pc:docMk/>
          <pc:sldMk cId="1184699502" sldId="1234"/>
        </pc:sldMkLst>
        <pc:spChg chg="mod">
          <ac:chgData name="Werner Kunz" userId="e4a801cdd77b3e8b" providerId="LiveId" clId="{757A0040-716C-4392-9515-CCB565E02909}" dt="2022-11-02T20:28:47.453" v="9768" actId="20577"/>
          <ac:spMkLst>
            <pc:docMk/>
            <pc:sldMk cId="1184699502" sldId="1234"/>
            <ac:spMk id="4" creationId="{A32D7BB7-1428-34AE-138A-38F7EB9D1F5B}"/>
          </ac:spMkLst>
        </pc:spChg>
      </pc:sldChg>
      <pc:sldChg chg="modSp add mod">
        <pc:chgData name="Werner Kunz" userId="e4a801cdd77b3e8b" providerId="LiveId" clId="{757A0040-716C-4392-9515-CCB565E02909}" dt="2022-11-02T12:58:45.467" v="9199" actId="20577"/>
        <pc:sldMkLst>
          <pc:docMk/>
          <pc:sldMk cId="4182912869" sldId="1235"/>
        </pc:sldMkLst>
        <pc:spChg chg="mod">
          <ac:chgData name="Werner Kunz" userId="e4a801cdd77b3e8b" providerId="LiveId" clId="{757A0040-716C-4392-9515-CCB565E02909}" dt="2022-11-02T12:58:45.467" v="9199" actId="20577"/>
          <ac:spMkLst>
            <pc:docMk/>
            <pc:sldMk cId="4182912869" sldId="1235"/>
            <ac:spMk id="4" creationId="{A75CFA99-1AD2-A0BA-4477-87ED6C21C195}"/>
          </ac:spMkLst>
        </pc:spChg>
      </pc:sldChg>
      <pc:sldChg chg="delSp modSp add mod">
        <pc:chgData name="Werner Kunz" userId="e4a801cdd77b3e8b" providerId="LiveId" clId="{757A0040-716C-4392-9515-CCB565E02909}" dt="2022-11-02T20:29:48.212" v="9799" actId="1037"/>
        <pc:sldMkLst>
          <pc:docMk/>
          <pc:sldMk cId="2391491261" sldId="1236"/>
        </pc:sldMkLst>
        <pc:spChg chg="del">
          <ac:chgData name="Werner Kunz" userId="e4a801cdd77b3e8b" providerId="LiveId" clId="{757A0040-716C-4392-9515-CCB565E02909}" dt="2022-11-02T20:29:41.349" v="9769" actId="478"/>
          <ac:spMkLst>
            <pc:docMk/>
            <pc:sldMk cId="2391491261" sldId="1236"/>
            <ac:spMk id="4" creationId="{A75CFA99-1AD2-A0BA-4477-87ED6C21C195}"/>
          </ac:spMkLst>
        </pc:spChg>
        <pc:picChg chg="mod">
          <ac:chgData name="Werner Kunz" userId="e4a801cdd77b3e8b" providerId="LiveId" clId="{757A0040-716C-4392-9515-CCB565E02909}" dt="2022-11-02T20:29:48.212" v="9799" actId="1037"/>
          <ac:picMkLst>
            <pc:docMk/>
            <pc:sldMk cId="2391491261" sldId="1236"/>
            <ac:picMk id="3" creationId="{02ADCAF2-D6B4-3469-02F5-7408E2FFB867}"/>
          </ac:picMkLst>
        </pc:picChg>
      </pc:sldChg>
      <pc:sldChg chg="addSp delSp modSp add del mod setBg modAnim">
        <pc:chgData name="Werner Kunz" userId="e4a801cdd77b3e8b" providerId="LiveId" clId="{757A0040-716C-4392-9515-CCB565E02909}" dt="2022-11-02T18:32:47.301" v="9294" actId="2696"/>
        <pc:sldMkLst>
          <pc:docMk/>
          <pc:sldMk cId="3336742177" sldId="1236"/>
        </pc:sldMkLst>
        <pc:spChg chg="mod">
          <ac:chgData name="Werner Kunz" userId="e4a801cdd77b3e8b" providerId="LiveId" clId="{757A0040-716C-4392-9515-CCB565E02909}" dt="2022-11-02T13:12:34.921" v="9292" actId="1076"/>
          <ac:spMkLst>
            <pc:docMk/>
            <pc:sldMk cId="3336742177" sldId="1236"/>
            <ac:spMk id="4" creationId="{A75CFA99-1AD2-A0BA-4477-87ED6C21C195}"/>
          </ac:spMkLst>
        </pc:spChg>
        <pc:picChg chg="add mod">
          <ac:chgData name="Werner Kunz" userId="e4a801cdd77b3e8b" providerId="LiveId" clId="{757A0040-716C-4392-9515-CCB565E02909}" dt="2022-11-02T13:12:32.031" v="9291" actId="1076"/>
          <ac:picMkLst>
            <pc:docMk/>
            <pc:sldMk cId="3336742177" sldId="1236"/>
            <ac:picMk id="3" creationId="{02ADCAF2-D6B4-3469-02F5-7408E2FFB867}"/>
          </ac:picMkLst>
        </pc:picChg>
        <pc:picChg chg="del">
          <ac:chgData name="Werner Kunz" userId="e4a801cdd77b3e8b" providerId="LiveId" clId="{757A0040-716C-4392-9515-CCB565E02909}" dt="2022-11-02T12:59:05.470" v="9201" actId="478"/>
          <ac:picMkLst>
            <pc:docMk/>
            <pc:sldMk cId="3336742177" sldId="1236"/>
            <ac:picMk id="5" creationId="{B864C44B-7714-182F-7283-0DC7B18972AA}"/>
          </ac:picMkLst>
        </pc:picChg>
      </pc:sldChg>
      <pc:sldMasterChg chg="del delSldLayout">
        <pc:chgData name="Werner Kunz" userId="e4a801cdd77b3e8b" providerId="LiveId" clId="{757A0040-716C-4392-9515-CCB565E02909}" dt="2022-10-17T15:01:30.541" v="4224" actId="47"/>
        <pc:sldMasterMkLst>
          <pc:docMk/>
          <pc:sldMasterMk cId="0" sldId="2147483773"/>
        </pc:sldMasterMkLst>
        <pc:sldLayoutChg chg="del">
          <pc:chgData name="Werner Kunz" userId="e4a801cdd77b3e8b" providerId="LiveId" clId="{757A0040-716C-4392-9515-CCB565E02909}" dt="2022-10-17T15:01:30.541" v="4224" actId="47"/>
          <pc:sldLayoutMkLst>
            <pc:docMk/>
            <pc:sldMasterMk cId="0" sldId="2147483773"/>
            <pc:sldLayoutMk cId="0" sldId="2147484093"/>
          </pc:sldLayoutMkLst>
        </pc:sldLayoutChg>
      </pc:sldMasterChg>
      <pc:sldMasterChg chg="del delSldLayout">
        <pc:chgData name="Werner Kunz" userId="e4a801cdd77b3e8b" providerId="LiveId" clId="{757A0040-716C-4392-9515-CCB565E02909}" dt="2022-10-16T20:23:52.187" v="2563" actId="47"/>
        <pc:sldMasterMkLst>
          <pc:docMk/>
          <pc:sldMasterMk cId="0" sldId="2147483950"/>
        </pc:sldMasterMkLst>
        <pc:sldLayoutChg chg="del">
          <pc:chgData name="Werner Kunz" userId="e4a801cdd77b3e8b" providerId="LiveId" clId="{757A0040-716C-4392-9515-CCB565E02909}" dt="2022-10-16T20:23:52.187" v="2563" actId="47"/>
          <pc:sldLayoutMkLst>
            <pc:docMk/>
            <pc:sldMasterMk cId="0" sldId="2147483950"/>
            <pc:sldLayoutMk cId="0" sldId="2147484096"/>
          </pc:sldLayoutMkLst>
        </pc:sldLayoutChg>
      </pc:sldMasterChg>
      <pc:sldMasterChg chg="del delSldLayout">
        <pc:chgData name="Werner Kunz" userId="e4a801cdd77b3e8b" providerId="LiveId" clId="{757A0040-716C-4392-9515-CCB565E02909}" dt="2022-10-17T14:21:14.727" v="3872" actId="2696"/>
        <pc:sldMasterMkLst>
          <pc:docMk/>
          <pc:sldMasterMk cId="317722651" sldId="2147484134"/>
        </pc:sldMasterMkLst>
        <pc:sldLayoutChg chg="del">
          <pc:chgData name="Werner Kunz" userId="e4a801cdd77b3e8b" providerId="LiveId" clId="{757A0040-716C-4392-9515-CCB565E02909}" dt="2022-10-17T14:21:14.727" v="3872" actId="2696"/>
          <pc:sldLayoutMkLst>
            <pc:docMk/>
            <pc:sldMasterMk cId="317722651" sldId="2147484134"/>
            <pc:sldLayoutMk cId="2665182943" sldId="2147484135"/>
          </pc:sldLayoutMkLst>
        </pc:sldLayoutChg>
      </pc:sldMasterChg>
    </pc:docChg>
  </pc:docChgLst>
  <pc:docChgLst>
    <pc:chgData name="Werner Kunz" userId="e4a801cdd77b3e8b" providerId="LiveId" clId="{B52D1D2A-58E1-49CC-82E8-B7A9CC93D91F}"/>
    <pc:docChg chg="undo redo custSel addSld delSld modSld sldOrd delMainMaster">
      <pc:chgData name="Werner Kunz" userId="e4a801cdd77b3e8b" providerId="LiveId" clId="{B52D1D2A-58E1-49CC-82E8-B7A9CC93D91F}" dt="2022-10-28T11:55:46.446" v="3489" actId="1076"/>
      <pc:docMkLst>
        <pc:docMk/>
      </pc:docMkLst>
      <pc:sldChg chg="modAnim">
        <pc:chgData name="Werner Kunz" userId="e4a801cdd77b3e8b" providerId="LiveId" clId="{B52D1D2A-58E1-49CC-82E8-B7A9CC93D91F}" dt="2022-10-28T10:36:33.599" v="3112"/>
        <pc:sldMkLst>
          <pc:docMk/>
          <pc:sldMk cId="0" sldId="371"/>
        </pc:sldMkLst>
      </pc:sldChg>
      <pc:sldChg chg="del">
        <pc:chgData name="Werner Kunz" userId="e4a801cdd77b3e8b" providerId="LiveId" clId="{B52D1D2A-58E1-49CC-82E8-B7A9CC93D91F}" dt="2022-10-18T10:41:18.591" v="188" actId="47"/>
        <pc:sldMkLst>
          <pc:docMk/>
          <pc:sldMk cId="0" sldId="373"/>
        </pc:sldMkLst>
      </pc:sldChg>
      <pc:sldChg chg="addSp modSp mod modAnim">
        <pc:chgData name="Werner Kunz" userId="e4a801cdd77b3e8b" providerId="LiveId" clId="{B52D1D2A-58E1-49CC-82E8-B7A9CC93D91F}" dt="2022-10-28T10:55:13.280" v="3160" actId="1035"/>
        <pc:sldMkLst>
          <pc:docMk/>
          <pc:sldMk cId="0" sldId="374"/>
        </pc:sldMkLst>
        <pc:spChg chg="mod">
          <ac:chgData name="Werner Kunz" userId="e4a801cdd77b3e8b" providerId="LiveId" clId="{B52D1D2A-58E1-49CC-82E8-B7A9CC93D91F}" dt="2022-10-28T10:55:13.280" v="3160" actId="1035"/>
          <ac:spMkLst>
            <pc:docMk/>
            <pc:sldMk cId="0" sldId="374"/>
            <ac:spMk id="20484" creationId="{00000000-0000-0000-0000-000000000000}"/>
          </ac:spMkLst>
        </pc:spChg>
        <pc:spChg chg="mod">
          <ac:chgData name="Werner Kunz" userId="e4a801cdd77b3e8b" providerId="LiveId" clId="{B52D1D2A-58E1-49CC-82E8-B7A9CC93D91F}" dt="2022-10-28T10:52:48.929" v="3146" actId="113"/>
          <ac:spMkLst>
            <pc:docMk/>
            <pc:sldMk cId="0" sldId="374"/>
            <ac:spMk id="37890" creationId="{00000000-0000-0000-0000-000000000000}"/>
          </ac:spMkLst>
        </pc:spChg>
        <pc:picChg chg="add mod">
          <ac:chgData name="Werner Kunz" userId="e4a801cdd77b3e8b" providerId="LiveId" clId="{B52D1D2A-58E1-49CC-82E8-B7A9CC93D91F}" dt="2022-10-28T10:55:04.994" v="3156" actId="14100"/>
          <ac:picMkLst>
            <pc:docMk/>
            <pc:sldMk cId="0" sldId="374"/>
            <ac:picMk id="3" creationId="{0646C0A0-BF31-5B84-7E45-529A6650FB1A}"/>
          </ac:picMkLst>
        </pc:picChg>
      </pc:sldChg>
      <pc:sldChg chg="modSp">
        <pc:chgData name="Werner Kunz" userId="e4a801cdd77b3e8b" providerId="LiveId" clId="{B52D1D2A-58E1-49CC-82E8-B7A9CC93D91F}" dt="2022-10-28T11:43:17.505" v="3177" actId="207"/>
        <pc:sldMkLst>
          <pc:docMk/>
          <pc:sldMk cId="0" sldId="377"/>
        </pc:sldMkLst>
        <pc:spChg chg="mod">
          <ac:chgData name="Werner Kunz" userId="e4a801cdd77b3e8b" providerId="LiveId" clId="{B52D1D2A-58E1-49CC-82E8-B7A9CC93D91F}" dt="2022-10-28T11:43:17.505" v="3177" actId="207"/>
          <ac:spMkLst>
            <pc:docMk/>
            <pc:sldMk cId="0" sldId="377"/>
            <ac:spMk id="2" creationId="{618DB0BD-F7F3-8623-AEE8-84C42B4C4B24}"/>
          </ac:spMkLst>
        </pc:spChg>
        <pc:spChg chg="mod">
          <ac:chgData name="Werner Kunz" userId="e4a801cdd77b3e8b" providerId="LiveId" clId="{B52D1D2A-58E1-49CC-82E8-B7A9CC93D91F}" dt="2022-10-18T09:54:07.274" v="37" actId="207"/>
          <ac:spMkLst>
            <pc:docMk/>
            <pc:sldMk cId="0" sldId="377"/>
            <ac:spMk id="40963" creationId="{00000000-0000-0000-0000-000000000000}"/>
          </ac:spMkLst>
        </pc:spChg>
      </pc:sldChg>
      <pc:sldChg chg="modAnim">
        <pc:chgData name="Werner Kunz" userId="e4a801cdd77b3e8b" providerId="LiveId" clId="{B52D1D2A-58E1-49CC-82E8-B7A9CC93D91F}" dt="2022-10-28T11:44:41.231" v="3178"/>
        <pc:sldMkLst>
          <pc:docMk/>
          <pc:sldMk cId="0" sldId="379"/>
        </pc:sldMkLst>
      </pc:sldChg>
      <pc:sldChg chg="addSp modSp mod ord">
        <pc:chgData name="Werner Kunz" userId="e4a801cdd77b3e8b" providerId="LiveId" clId="{B52D1D2A-58E1-49CC-82E8-B7A9CC93D91F}" dt="2022-10-21T19:00:10.821" v="2685" actId="14100"/>
        <pc:sldMkLst>
          <pc:docMk/>
          <pc:sldMk cId="0" sldId="396"/>
        </pc:sldMkLst>
        <pc:spChg chg="add mod">
          <ac:chgData name="Werner Kunz" userId="e4a801cdd77b3e8b" providerId="LiveId" clId="{B52D1D2A-58E1-49CC-82E8-B7A9CC93D91F}" dt="2022-10-21T19:00:10.821" v="2685" actId="14100"/>
          <ac:spMkLst>
            <pc:docMk/>
            <pc:sldMk cId="0" sldId="396"/>
            <ac:spMk id="2" creationId="{03DD3919-19F0-13B1-FF10-9AE240938877}"/>
          </ac:spMkLst>
        </pc:spChg>
      </pc:sldChg>
      <pc:sldChg chg="delSp modSp mod ord">
        <pc:chgData name="Werner Kunz" userId="e4a801cdd77b3e8b" providerId="LiveId" clId="{B52D1D2A-58E1-49CC-82E8-B7A9CC93D91F}" dt="2022-10-21T18:56:40.526" v="2503" actId="14100"/>
        <pc:sldMkLst>
          <pc:docMk/>
          <pc:sldMk cId="0" sldId="400"/>
        </pc:sldMkLst>
        <pc:spChg chg="del">
          <ac:chgData name="Werner Kunz" userId="e4a801cdd77b3e8b" providerId="LiveId" clId="{B52D1D2A-58E1-49CC-82E8-B7A9CC93D91F}" dt="2022-10-21T18:56:30.693" v="2500" actId="478"/>
          <ac:spMkLst>
            <pc:docMk/>
            <pc:sldMk cId="0" sldId="400"/>
            <ac:spMk id="7" creationId="{00000000-0000-0000-0000-000000000000}"/>
          </ac:spMkLst>
        </pc:spChg>
        <pc:picChg chg="del">
          <ac:chgData name="Werner Kunz" userId="e4a801cdd77b3e8b" providerId="LiveId" clId="{B52D1D2A-58E1-49CC-82E8-B7A9CC93D91F}" dt="2022-10-21T18:56:27.678" v="2499" actId="478"/>
          <ac:picMkLst>
            <pc:docMk/>
            <pc:sldMk cId="0" sldId="400"/>
            <ac:picMk id="49154" creationId="{00000000-0000-0000-0000-000000000000}"/>
          </ac:picMkLst>
        </pc:picChg>
        <pc:picChg chg="mod">
          <ac:chgData name="Werner Kunz" userId="e4a801cdd77b3e8b" providerId="LiveId" clId="{B52D1D2A-58E1-49CC-82E8-B7A9CC93D91F}" dt="2022-10-21T18:56:40.526" v="2503" actId="14100"/>
          <ac:picMkLst>
            <pc:docMk/>
            <pc:sldMk cId="0" sldId="400"/>
            <ac:picMk id="49155" creationId="{00000000-0000-0000-0000-000000000000}"/>
          </ac:picMkLst>
        </pc:picChg>
      </pc:sldChg>
      <pc:sldChg chg="modSp mod ord">
        <pc:chgData name="Werner Kunz" userId="e4a801cdd77b3e8b" providerId="LiveId" clId="{B52D1D2A-58E1-49CC-82E8-B7A9CC93D91F}" dt="2022-10-21T19:01:39.972" v="2696" actId="20577"/>
        <pc:sldMkLst>
          <pc:docMk/>
          <pc:sldMk cId="0" sldId="401"/>
        </pc:sldMkLst>
        <pc:spChg chg="mod">
          <ac:chgData name="Werner Kunz" userId="e4a801cdd77b3e8b" providerId="LiveId" clId="{B52D1D2A-58E1-49CC-82E8-B7A9CC93D91F}" dt="2022-10-21T19:01:39.972" v="2696" actId="20577"/>
          <ac:spMkLst>
            <pc:docMk/>
            <pc:sldMk cId="0" sldId="401"/>
            <ac:spMk id="6" creationId="{00000000-0000-0000-0000-000000000000}"/>
          </ac:spMkLst>
        </pc:spChg>
      </pc:sldChg>
      <pc:sldChg chg="addSp delSp modSp add mod delAnim modAnim">
        <pc:chgData name="Werner Kunz" userId="e4a801cdd77b3e8b" providerId="LiveId" clId="{B52D1D2A-58E1-49CC-82E8-B7A9CC93D91F}" dt="2022-10-21T11:52:39.329" v="2231" actId="14100"/>
        <pc:sldMkLst>
          <pc:docMk/>
          <pc:sldMk cId="0" sldId="420"/>
        </pc:sldMkLst>
        <pc:spChg chg="add mod">
          <ac:chgData name="Werner Kunz" userId="e4a801cdd77b3e8b" providerId="LiveId" clId="{B52D1D2A-58E1-49CC-82E8-B7A9CC93D91F}" dt="2022-10-21T11:52:39.329" v="2231" actId="14100"/>
          <ac:spMkLst>
            <pc:docMk/>
            <pc:sldMk cId="0" sldId="420"/>
            <ac:spMk id="2" creationId="{C69A85ED-92D5-9A2F-8FD7-62E0874B9476}"/>
          </ac:spMkLst>
        </pc:spChg>
        <pc:spChg chg="del mod">
          <ac:chgData name="Werner Kunz" userId="e4a801cdd77b3e8b" providerId="LiveId" clId="{B52D1D2A-58E1-49CC-82E8-B7A9CC93D91F}" dt="2022-10-21T11:52:00.659" v="2229" actId="478"/>
          <ac:spMkLst>
            <pc:docMk/>
            <pc:sldMk cId="0" sldId="420"/>
            <ac:spMk id="5" creationId="{00000000-0000-0000-0000-000000000000}"/>
          </ac:spMkLst>
        </pc:spChg>
        <pc:spChg chg="mod">
          <ac:chgData name="Werner Kunz" userId="e4a801cdd77b3e8b" providerId="LiveId" clId="{B52D1D2A-58E1-49CC-82E8-B7A9CC93D91F}" dt="2022-10-21T11:39:40.628" v="2191" actId="6549"/>
          <ac:spMkLst>
            <pc:docMk/>
            <pc:sldMk cId="0" sldId="420"/>
            <ac:spMk id="6" creationId="{00000000-0000-0000-0000-000000000000}"/>
          </ac:spMkLst>
        </pc:spChg>
        <pc:spChg chg="del">
          <ac:chgData name="Werner Kunz" userId="e4a801cdd77b3e8b" providerId="LiveId" clId="{B52D1D2A-58E1-49CC-82E8-B7A9CC93D91F}" dt="2022-10-21T11:38:15.813" v="2176" actId="478"/>
          <ac:spMkLst>
            <pc:docMk/>
            <pc:sldMk cId="0" sldId="420"/>
            <ac:spMk id="7" creationId="{00000000-0000-0000-0000-000000000000}"/>
          </ac:spMkLst>
        </pc:spChg>
        <pc:graphicFrameChg chg="add del mod">
          <ac:chgData name="Werner Kunz" userId="e4a801cdd77b3e8b" providerId="LiveId" clId="{B52D1D2A-58E1-49CC-82E8-B7A9CC93D91F}" dt="2022-10-21T11:44:51.578" v="2197"/>
          <ac:graphicFrameMkLst>
            <pc:docMk/>
            <pc:sldMk cId="0" sldId="420"/>
            <ac:graphicFrameMk id="3" creationId="{37687C0F-674A-692D-0189-B51CF7A162E1}"/>
          </ac:graphicFrameMkLst>
        </pc:graphicFrameChg>
        <pc:picChg chg="mod">
          <ac:chgData name="Werner Kunz" userId="e4a801cdd77b3e8b" providerId="LiveId" clId="{B52D1D2A-58E1-49CC-82E8-B7A9CC93D91F}" dt="2022-10-21T11:52:10.609" v="2230" actId="14100"/>
          <ac:picMkLst>
            <pc:docMk/>
            <pc:sldMk cId="0" sldId="420"/>
            <ac:picMk id="3077" creationId="{00000000-0000-0000-0000-000000000000}"/>
          </ac:picMkLst>
        </pc:picChg>
      </pc:sldChg>
      <pc:sldChg chg="del">
        <pc:chgData name="Werner Kunz" userId="e4a801cdd77b3e8b" providerId="LiveId" clId="{B52D1D2A-58E1-49CC-82E8-B7A9CC93D91F}" dt="2022-10-18T10:40:51.901" v="187" actId="47"/>
        <pc:sldMkLst>
          <pc:docMk/>
          <pc:sldMk cId="0" sldId="425"/>
        </pc:sldMkLst>
      </pc:sldChg>
      <pc:sldChg chg="del">
        <pc:chgData name="Werner Kunz" userId="e4a801cdd77b3e8b" providerId="LiveId" clId="{B52D1D2A-58E1-49CC-82E8-B7A9CC93D91F}" dt="2022-10-18T10:41:18.591" v="188" actId="47"/>
        <pc:sldMkLst>
          <pc:docMk/>
          <pc:sldMk cId="0" sldId="426"/>
        </pc:sldMkLst>
      </pc:sldChg>
      <pc:sldChg chg="del">
        <pc:chgData name="Werner Kunz" userId="e4a801cdd77b3e8b" providerId="LiveId" clId="{B52D1D2A-58E1-49CC-82E8-B7A9CC93D91F}" dt="2022-10-18T10:41:18.591" v="188" actId="47"/>
        <pc:sldMkLst>
          <pc:docMk/>
          <pc:sldMk cId="0" sldId="428"/>
        </pc:sldMkLst>
      </pc:sldChg>
      <pc:sldChg chg="del">
        <pc:chgData name="Werner Kunz" userId="e4a801cdd77b3e8b" providerId="LiveId" clId="{B52D1D2A-58E1-49CC-82E8-B7A9CC93D91F}" dt="2022-10-18T10:41:18.591" v="188" actId="47"/>
        <pc:sldMkLst>
          <pc:docMk/>
          <pc:sldMk cId="0" sldId="440"/>
        </pc:sldMkLst>
      </pc:sldChg>
      <pc:sldChg chg="modSp add del mod">
        <pc:chgData name="Werner Kunz" userId="e4a801cdd77b3e8b" providerId="LiveId" clId="{B52D1D2A-58E1-49CC-82E8-B7A9CC93D91F}" dt="2022-10-21T11:52:49.534" v="2232" actId="47"/>
        <pc:sldMkLst>
          <pc:docMk/>
          <pc:sldMk cId="0" sldId="441"/>
        </pc:sldMkLst>
        <pc:spChg chg="mod">
          <ac:chgData name="Werner Kunz" userId="e4a801cdd77b3e8b" providerId="LiveId" clId="{B52D1D2A-58E1-49CC-82E8-B7A9CC93D91F}" dt="2022-10-21T11:40:10.218" v="2192" actId="21"/>
          <ac:spMkLst>
            <pc:docMk/>
            <pc:sldMk cId="0" sldId="441"/>
            <ac:spMk id="3" creationId="{00000000-0000-0000-0000-000000000000}"/>
          </ac:spMkLst>
        </pc:spChg>
      </pc:sldChg>
      <pc:sldChg chg="del">
        <pc:chgData name="Werner Kunz" userId="e4a801cdd77b3e8b" providerId="LiveId" clId="{B52D1D2A-58E1-49CC-82E8-B7A9CC93D91F}" dt="2022-10-18T10:41:18.591" v="188" actId="47"/>
        <pc:sldMkLst>
          <pc:docMk/>
          <pc:sldMk cId="0" sldId="446"/>
        </pc:sldMkLst>
      </pc:sldChg>
      <pc:sldChg chg="del">
        <pc:chgData name="Werner Kunz" userId="e4a801cdd77b3e8b" providerId="LiveId" clId="{B52D1D2A-58E1-49CC-82E8-B7A9CC93D91F}" dt="2022-10-18T10:41:18.591" v="188" actId="47"/>
        <pc:sldMkLst>
          <pc:docMk/>
          <pc:sldMk cId="0" sldId="450"/>
        </pc:sldMkLst>
      </pc:sldChg>
      <pc:sldChg chg="del">
        <pc:chgData name="Werner Kunz" userId="e4a801cdd77b3e8b" providerId="LiveId" clId="{B52D1D2A-58E1-49CC-82E8-B7A9CC93D91F}" dt="2022-10-18T10:41:18.591" v="188" actId="47"/>
        <pc:sldMkLst>
          <pc:docMk/>
          <pc:sldMk cId="0" sldId="451"/>
        </pc:sldMkLst>
      </pc:sldChg>
      <pc:sldChg chg="del">
        <pc:chgData name="Werner Kunz" userId="e4a801cdd77b3e8b" providerId="LiveId" clId="{B52D1D2A-58E1-49CC-82E8-B7A9CC93D91F}" dt="2022-10-18T10:41:18.591" v="188" actId="47"/>
        <pc:sldMkLst>
          <pc:docMk/>
          <pc:sldMk cId="0" sldId="453"/>
        </pc:sldMkLst>
      </pc:sldChg>
      <pc:sldChg chg="ord">
        <pc:chgData name="Werner Kunz" userId="e4a801cdd77b3e8b" providerId="LiveId" clId="{B52D1D2A-58E1-49CC-82E8-B7A9CC93D91F}" dt="2022-10-21T19:03:43.612" v="2804"/>
        <pc:sldMkLst>
          <pc:docMk/>
          <pc:sldMk cId="0" sldId="454"/>
        </pc:sldMkLst>
      </pc:sldChg>
      <pc:sldChg chg="addSp delSp modSp mod ord">
        <pc:chgData name="Werner Kunz" userId="e4a801cdd77b3e8b" providerId="LiveId" clId="{B52D1D2A-58E1-49CC-82E8-B7A9CC93D91F}" dt="2022-10-21T19:03:34.703" v="2802" actId="478"/>
        <pc:sldMkLst>
          <pc:docMk/>
          <pc:sldMk cId="0" sldId="455"/>
        </pc:sldMkLst>
        <pc:spChg chg="add del mod">
          <ac:chgData name="Werner Kunz" userId="e4a801cdd77b3e8b" providerId="LiveId" clId="{B52D1D2A-58E1-49CC-82E8-B7A9CC93D91F}" dt="2022-10-21T19:00:43.204" v="2689"/>
          <ac:spMkLst>
            <pc:docMk/>
            <pc:sldMk cId="0" sldId="455"/>
            <ac:spMk id="2" creationId="{018C486E-BD5F-AAC9-C13D-EE3DBEB9CE1D}"/>
          </ac:spMkLst>
        </pc:spChg>
        <pc:spChg chg="add mod">
          <ac:chgData name="Werner Kunz" userId="e4a801cdd77b3e8b" providerId="LiveId" clId="{B52D1D2A-58E1-49CC-82E8-B7A9CC93D91F}" dt="2022-10-21T19:03:29.957" v="2801" actId="113"/>
          <ac:spMkLst>
            <pc:docMk/>
            <pc:sldMk cId="0" sldId="455"/>
            <ac:spMk id="4" creationId="{6C94A21E-EBB4-56A1-8173-A4DD04FB1E9E}"/>
          </ac:spMkLst>
        </pc:spChg>
        <pc:spChg chg="del">
          <ac:chgData name="Werner Kunz" userId="e4a801cdd77b3e8b" providerId="LiveId" clId="{B52D1D2A-58E1-49CC-82E8-B7A9CC93D91F}" dt="2022-10-21T19:03:34.703" v="2802" actId="478"/>
          <ac:spMkLst>
            <pc:docMk/>
            <pc:sldMk cId="0" sldId="455"/>
            <ac:spMk id="5" creationId="{00000000-0000-0000-0000-000000000000}"/>
          </ac:spMkLst>
        </pc:spChg>
        <pc:picChg chg="add del mod">
          <ac:chgData name="Werner Kunz" userId="e4a801cdd77b3e8b" providerId="LiveId" clId="{B52D1D2A-58E1-49CC-82E8-B7A9CC93D91F}" dt="2022-10-21T19:01:19.347" v="2693" actId="478"/>
          <ac:picMkLst>
            <pc:docMk/>
            <pc:sldMk cId="0" sldId="455"/>
            <ac:picMk id="3" creationId="{A546AC1B-34A0-4182-DB62-0D488AFB3386}"/>
          </ac:picMkLst>
        </pc:picChg>
      </pc:sldChg>
      <pc:sldChg chg="addSp modSp mod modAnim">
        <pc:chgData name="Werner Kunz" userId="e4a801cdd77b3e8b" providerId="LiveId" clId="{B52D1D2A-58E1-49CC-82E8-B7A9CC93D91F}" dt="2022-10-28T11:51:57.847" v="3375"/>
        <pc:sldMkLst>
          <pc:docMk/>
          <pc:sldMk cId="3939118700" sldId="473"/>
        </pc:sldMkLst>
        <pc:spChg chg="add mod">
          <ac:chgData name="Werner Kunz" userId="e4a801cdd77b3e8b" providerId="LiveId" clId="{B52D1D2A-58E1-49CC-82E8-B7A9CC93D91F}" dt="2022-10-28T11:51:40.786" v="3371" actId="14100"/>
          <ac:spMkLst>
            <pc:docMk/>
            <pc:sldMk cId="3939118700" sldId="473"/>
            <ac:spMk id="3" creationId="{BD04392D-7147-D304-41DD-7DD54DC9A0E3}"/>
          </ac:spMkLst>
        </pc:spChg>
        <pc:picChg chg="mod">
          <ac:chgData name="Werner Kunz" userId="e4a801cdd77b3e8b" providerId="LiveId" clId="{B52D1D2A-58E1-49CC-82E8-B7A9CC93D91F}" dt="2022-10-28T11:51:49.186" v="3374" actId="1037"/>
          <ac:picMkLst>
            <pc:docMk/>
            <pc:sldMk cId="3939118700" sldId="473"/>
            <ac:picMk id="2" creationId="{E6E32BA0-8F54-0C34-E155-D3C6B8DC3C3D}"/>
          </ac:picMkLst>
        </pc:picChg>
        <pc:picChg chg="mod">
          <ac:chgData name="Werner Kunz" userId="e4a801cdd77b3e8b" providerId="LiveId" clId="{B52D1D2A-58E1-49CC-82E8-B7A9CC93D91F}" dt="2022-10-28T11:51:49.186" v="3374" actId="1037"/>
          <ac:picMkLst>
            <pc:docMk/>
            <pc:sldMk cId="3939118700" sldId="473"/>
            <ac:picMk id="4" creationId="{C4759DE4-B5E7-A407-9EFD-A7336D5B1B98}"/>
          </ac:picMkLst>
        </pc:picChg>
      </pc:sldChg>
      <pc:sldChg chg="modSp mod">
        <pc:chgData name="Werner Kunz" userId="e4a801cdd77b3e8b" providerId="LiveId" clId="{B52D1D2A-58E1-49CC-82E8-B7A9CC93D91F}" dt="2022-10-28T11:46:46.366" v="3182" actId="1076"/>
        <pc:sldMkLst>
          <pc:docMk/>
          <pc:sldMk cId="758188749" sldId="475"/>
        </pc:sldMkLst>
        <pc:spChg chg="mod">
          <ac:chgData name="Werner Kunz" userId="e4a801cdd77b3e8b" providerId="LiveId" clId="{B52D1D2A-58E1-49CC-82E8-B7A9CC93D91F}" dt="2022-10-28T11:46:46.366" v="3182" actId="1076"/>
          <ac:spMkLst>
            <pc:docMk/>
            <pc:sldMk cId="758188749" sldId="475"/>
            <ac:spMk id="2" creationId="{2F2FE1CC-BD93-101E-AEA8-C23F3A716ECD}"/>
          </ac:spMkLst>
        </pc:spChg>
      </pc:sldChg>
      <pc:sldChg chg="addSp delSp modSp mod">
        <pc:chgData name="Werner Kunz" userId="e4a801cdd77b3e8b" providerId="LiveId" clId="{B52D1D2A-58E1-49CC-82E8-B7A9CC93D91F}" dt="2022-10-28T11:48:49.706" v="3278" actId="1037"/>
        <pc:sldMkLst>
          <pc:docMk/>
          <pc:sldMk cId="3517314331" sldId="476"/>
        </pc:sldMkLst>
        <pc:spChg chg="add mod">
          <ac:chgData name="Werner Kunz" userId="e4a801cdd77b3e8b" providerId="LiveId" clId="{B52D1D2A-58E1-49CC-82E8-B7A9CC93D91F}" dt="2022-10-28T11:48:49.706" v="3278" actId="1037"/>
          <ac:spMkLst>
            <pc:docMk/>
            <pc:sldMk cId="3517314331" sldId="476"/>
            <ac:spMk id="2" creationId="{9212D459-D095-A68C-8AD0-C0A4BB2DE399}"/>
          </ac:spMkLst>
        </pc:spChg>
        <pc:spChg chg="del">
          <ac:chgData name="Werner Kunz" userId="e4a801cdd77b3e8b" providerId="LiveId" clId="{B52D1D2A-58E1-49CC-82E8-B7A9CC93D91F}" dt="2022-10-28T11:48:40.306" v="3259" actId="478"/>
          <ac:spMkLst>
            <pc:docMk/>
            <pc:sldMk cId="3517314331" sldId="476"/>
            <ac:spMk id="8" creationId="{0F741414-65FA-7B01-43F3-2EDD74436CAD}"/>
          </ac:spMkLst>
        </pc:spChg>
        <pc:picChg chg="mod">
          <ac:chgData name="Werner Kunz" userId="e4a801cdd77b3e8b" providerId="LiveId" clId="{B52D1D2A-58E1-49CC-82E8-B7A9CC93D91F}" dt="2022-10-28T11:46:15.386" v="3181" actId="1076"/>
          <ac:picMkLst>
            <pc:docMk/>
            <pc:sldMk cId="3517314331" sldId="476"/>
            <ac:picMk id="7" creationId="{AB20FBF5-F562-48E2-4EBC-9151C9B5758B}"/>
          </ac:picMkLst>
        </pc:picChg>
        <pc:picChg chg="del mod">
          <ac:chgData name="Werner Kunz" userId="e4a801cdd77b3e8b" providerId="LiveId" clId="{B52D1D2A-58E1-49CC-82E8-B7A9CC93D91F}" dt="2022-10-28T11:48:38.956" v="3258" actId="478"/>
          <ac:picMkLst>
            <pc:docMk/>
            <pc:sldMk cId="3517314331" sldId="476"/>
            <ac:picMk id="10" creationId="{CB9F409A-A444-73F0-C98E-FBB14285D8A7}"/>
          </ac:picMkLst>
        </pc:picChg>
      </pc:sldChg>
      <pc:sldChg chg="modSp mod">
        <pc:chgData name="Werner Kunz" userId="e4a801cdd77b3e8b" providerId="LiveId" clId="{B52D1D2A-58E1-49CC-82E8-B7A9CC93D91F}" dt="2022-10-28T11:50:31.656" v="3279" actId="1076"/>
        <pc:sldMkLst>
          <pc:docMk/>
          <pc:sldMk cId="960766215" sldId="478"/>
        </pc:sldMkLst>
        <pc:picChg chg="mod">
          <ac:chgData name="Werner Kunz" userId="e4a801cdd77b3e8b" providerId="LiveId" clId="{B52D1D2A-58E1-49CC-82E8-B7A9CC93D91F}" dt="2022-10-28T11:50:31.656" v="3279" actId="1076"/>
          <ac:picMkLst>
            <pc:docMk/>
            <pc:sldMk cId="960766215" sldId="478"/>
            <ac:picMk id="5" creationId="{E501E0A3-079C-199E-E433-646C1282908A}"/>
          </ac:picMkLst>
        </pc:picChg>
      </pc:sldChg>
      <pc:sldChg chg="addSp modSp mod modAnim">
        <pc:chgData name="Werner Kunz" userId="e4a801cdd77b3e8b" providerId="LiveId" clId="{B52D1D2A-58E1-49CC-82E8-B7A9CC93D91F}" dt="2022-10-28T11:55:46.446" v="3489" actId="1076"/>
        <pc:sldMkLst>
          <pc:docMk/>
          <pc:sldMk cId="2006632387" sldId="479"/>
        </pc:sldMkLst>
        <pc:spChg chg="mod">
          <ac:chgData name="Werner Kunz" userId="e4a801cdd77b3e8b" providerId="LiveId" clId="{B52D1D2A-58E1-49CC-82E8-B7A9CC93D91F}" dt="2022-10-28T11:55:46.446" v="3489" actId="1076"/>
          <ac:spMkLst>
            <pc:docMk/>
            <pc:sldMk cId="2006632387" sldId="479"/>
            <ac:spMk id="10" creationId="{F57D28AD-01F0-A3DB-4B40-51AF747EB4AE}"/>
          </ac:spMkLst>
        </pc:spChg>
        <pc:picChg chg="add mod">
          <ac:chgData name="Werner Kunz" userId="e4a801cdd77b3e8b" providerId="LiveId" clId="{B52D1D2A-58E1-49CC-82E8-B7A9CC93D91F}" dt="2022-10-28T11:55:38.286" v="3488" actId="1076"/>
          <ac:picMkLst>
            <pc:docMk/>
            <pc:sldMk cId="2006632387" sldId="479"/>
            <ac:picMk id="4" creationId="{764A2E18-DBA1-CFEA-2E0B-751C65EDA328}"/>
          </ac:picMkLst>
        </pc:picChg>
        <pc:picChg chg="mod">
          <ac:chgData name="Werner Kunz" userId="e4a801cdd77b3e8b" providerId="LiveId" clId="{B52D1D2A-58E1-49CC-82E8-B7A9CC93D91F}" dt="2022-10-28T11:52:58.255" v="3469" actId="1036"/>
          <ac:picMkLst>
            <pc:docMk/>
            <pc:sldMk cId="2006632387" sldId="479"/>
            <ac:picMk id="5" creationId="{F5849AA8-4C2C-45EC-A851-81B2DAE3256F}"/>
          </ac:picMkLst>
        </pc:picChg>
        <pc:picChg chg="mod">
          <ac:chgData name="Werner Kunz" userId="e4a801cdd77b3e8b" providerId="LiveId" clId="{B52D1D2A-58E1-49CC-82E8-B7A9CC93D91F}" dt="2022-10-28T11:52:58.255" v="3469" actId="1036"/>
          <ac:picMkLst>
            <pc:docMk/>
            <pc:sldMk cId="2006632387" sldId="479"/>
            <ac:picMk id="7" creationId="{2DBBD41F-2F83-FBFC-D851-54169821816F}"/>
          </ac:picMkLst>
        </pc:picChg>
        <pc:picChg chg="mod">
          <ac:chgData name="Werner Kunz" userId="e4a801cdd77b3e8b" providerId="LiveId" clId="{B52D1D2A-58E1-49CC-82E8-B7A9CC93D91F}" dt="2022-10-28T11:55:30.006" v="3485" actId="14100"/>
          <ac:picMkLst>
            <pc:docMk/>
            <pc:sldMk cId="2006632387" sldId="479"/>
            <ac:picMk id="9" creationId="{AA3EA2E5-5A65-A3CD-500E-F77E07243ADF}"/>
          </ac:picMkLst>
        </pc:picChg>
      </pc:sldChg>
      <pc:sldChg chg="modSp mod modAnim">
        <pc:chgData name="Werner Kunz" userId="e4a801cdd77b3e8b" providerId="LiveId" clId="{B52D1D2A-58E1-49CC-82E8-B7A9CC93D91F}" dt="2022-10-28T11:39:25.996" v="3175" actId="1035"/>
        <pc:sldMkLst>
          <pc:docMk/>
          <pc:sldMk cId="2666228875" sldId="486"/>
        </pc:sldMkLst>
        <pc:spChg chg="mod">
          <ac:chgData name="Werner Kunz" userId="e4a801cdd77b3e8b" providerId="LiveId" clId="{B52D1D2A-58E1-49CC-82E8-B7A9CC93D91F}" dt="2022-10-28T11:39:25.996" v="3175" actId="1035"/>
          <ac:spMkLst>
            <pc:docMk/>
            <pc:sldMk cId="2666228875" sldId="486"/>
            <ac:spMk id="2" creationId="{E35544C8-7FBF-C842-2D35-79C46E711855}"/>
          </ac:spMkLst>
        </pc:spChg>
        <pc:spChg chg="mod">
          <ac:chgData name="Werner Kunz" userId="e4a801cdd77b3e8b" providerId="LiveId" clId="{B52D1D2A-58E1-49CC-82E8-B7A9CC93D91F}" dt="2022-10-28T11:39:11.038" v="3171" actId="20577"/>
          <ac:spMkLst>
            <pc:docMk/>
            <pc:sldMk cId="2666228875" sldId="486"/>
            <ac:spMk id="20484" creationId="{00000000-0000-0000-0000-000000000000}"/>
          </ac:spMkLst>
        </pc:spChg>
      </pc:sldChg>
      <pc:sldChg chg="del">
        <pc:chgData name="Werner Kunz" userId="e4a801cdd77b3e8b" providerId="LiveId" clId="{B52D1D2A-58E1-49CC-82E8-B7A9CC93D91F}" dt="2022-10-19T11:47:58.016" v="1510" actId="47"/>
        <pc:sldMkLst>
          <pc:docMk/>
          <pc:sldMk cId="3473437549" sldId="492"/>
        </pc:sldMkLst>
      </pc:sldChg>
      <pc:sldChg chg="del">
        <pc:chgData name="Werner Kunz" userId="e4a801cdd77b3e8b" providerId="LiveId" clId="{B52D1D2A-58E1-49CC-82E8-B7A9CC93D91F}" dt="2022-10-19T12:12:57.127" v="1531" actId="2696"/>
        <pc:sldMkLst>
          <pc:docMk/>
          <pc:sldMk cId="1936659220" sldId="496"/>
        </pc:sldMkLst>
      </pc:sldChg>
      <pc:sldChg chg="modSp add mod ord">
        <pc:chgData name="Werner Kunz" userId="e4a801cdd77b3e8b" providerId="LiveId" clId="{B52D1D2A-58E1-49CC-82E8-B7A9CC93D91F}" dt="2022-10-19T12:17:18.627" v="1586" actId="20577"/>
        <pc:sldMkLst>
          <pc:docMk/>
          <pc:sldMk cId="4241854130" sldId="496"/>
        </pc:sldMkLst>
        <pc:spChg chg="mod">
          <ac:chgData name="Werner Kunz" userId="e4a801cdd77b3e8b" providerId="LiveId" clId="{B52D1D2A-58E1-49CC-82E8-B7A9CC93D91F}" dt="2022-10-19T12:17:18.627" v="1586" actId="20577"/>
          <ac:spMkLst>
            <pc:docMk/>
            <pc:sldMk cId="4241854130" sldId="496"/>
            <ac:spMk id="4" creationId="{A75CFA99-1AD2-A0BA-4477-87ED6C21C195}"/>
          </ac:spMkLst>
        </pc:spChg>
      </pc:sldChg>
      <pc:sldChg chg="add ord">
        <pc:chgData name="Werner Kunz" userId="e4a801cdd77b3e8b" providerId="LiveId" clId="{B52D1D2A-58E1-49CC-82E8-B7A9CC93D91F}" dt="2022-10-19T12:15:37.017" v="1542"/>
        <pc:sldMkLst>
          <pc:docMk/>
          <pc:sldMk cId="1793335501" sldId="497"/>
        </pc:sldMkLst>
      </pc:sldChg>
      <pc:sldChg chg="del">
        <pc:chgData name="Werner Kunz" userId="e4a801cdd77b3e8b" providerId="LiveId" clId="{B52D1D2A-58E1-49CC-82E8-B7A9CC93D91F}" dt="2022-10-19T12:12:57.127" v="1531" actId="2696"/>
        <pc:sldMkLst>
          <pc:docMk/>
          <pc:sldMk cId="2447307003" sldId="497"/>
        </pc:sldMkLst>
      </pc:sldChg>
      <pc:sldChg chg="add ord">
        <pc:chgData name="Werner Kunz" userId="e4a801cdd77b3e8b" providerId="LiveId" clId="{B52D1D2A-58E1-49CC-82E8-B7A9CC93D91F}" dt="2022-10-19T12:15:21.247" v="1540"/>
        <pc:sldMkLst>
          <pc:docMk/>
          <pc:sldMk cId="3212980049" sldId="507"/>
        </pc:sldMkLst>
      </pc:sldChg>
      <pc:sldChg chg="del">
        <pc:chgData name="Werner Kunz" userId="e4a801cdd77b3e8b" providerId="LiveId" clId="{B52D1D2A-58E1-49CC-82E8-B7A9CC93D91F}" dt="2022-10-19T12:12:57.127" v="1531" actId="2696"/>
        <pc:sldMkLst>
          <pc:docMk/>
          <pc:sldMk cId="4216130348" sldId="507"/>
        </pc:sldMkLst>
      </pc:sldChg>
      <pc:sldChg chg="del">
        <pc:chgData name="Werner Kunz" userId="e4a801cdd77b3e8b" providerId="LiveId" clId="{B52D1D2A-58E1-49CC-82E8-B7A9CC93D91F}" dt="2022-10-19T12:12:57.127" v="1531" actId="2696"/>
        <pc:sldMkLst>
          <pc:docMk/>
          <pc:sldMk cId="2655045897" sldId="508"/>
        </pc:sldMkLst>
      </pc:sldChg>
      <pc:sldChg chg="add ord">
        <pc:chgData name="Werner Kunz" userId="e4a801cdd77b3e8b" providerId="LiveId" clId="{B52D1D2A-58E1-49CC-82E8-B7A9CC93D91F}" dt="2022-10-19T12:15:21.247" v="1540"/>
        <pc:sldMkLst>
          <pc:docMk/>
          <pc:sldMk cId="3182717132" sldId="508"/>
        </pc:sldMkLst>
      </pc:sldChg>
      <pc:sldChg chg="addSp delSp modSp add mod">
        <pc:chgData name="Werner Kunz" userId="e4a801cdd77b3e8b" providerId="LiveId" clId="{B52D1D2A-58E1-49CC-82E8-B7A9CC93D91F}" dt="2022-10-18T09:51:59.630" v="22" actId="1035"/>
        <pc:sldMkLst>
          <pc:docMk/>
          <pc:sldMk cId="909012079" sldId="1167"/>
        </pc:sldMkLst>
        <pc:spChg chg="add del mod">
          <ac:chgData name="Werner Kunz" userId="e4a801cdd77b3e8b" providerId="LiveId" clId="{B52D1D2A-58E1-49CC-82E8-B7A9CC93D91F}" dt="2022-10-18T09:51:59.630" v="22" actId="1035"/>
          <ac:spMkLst>
            <pc:docMk/>
            <pc:sldMk cId="909012079" sldId="1167"/>
            <ac:spMk id="2" creationId="{94D185B3-EAC8-75FB-7927-45D34AC1FE0A}"/>
          </ac:spMkLst>
        </pc:spChg>
        <pc:spChg chg="del">
          <ac:chgData name="Werner Kunz" userId="e4a801cdd77b3e8b" providerId="LiveId" clId="{B52D1D2A-58E1-49CC-82E8-B7A9CC93D91F}" dt="2022-10-18T09:51:03.390" v="1" actId="478"/>
          <ac:spMkLst>
            <pc:docMk/>
            <pc:sldMk cId="909012079" sldId="1167"/>
            <ac:spMk id="8" creationId="{00000000-0000-0000-0000-000000000000}"/>
          </ac:spMkLst>
        </pc:spChg>
      </pc:sldChg>
      <pc:sldChg chg="modSp add mod">
        <pc:chgData name="Werner Kunz" userId="e4a801cdd77b3e8b" providerId="LiveId" clId="{B52D1D2A-58E1-49CC-82E8-B7A9CC93D91F}" dt="2022-10-18T09:52:44.467" v="35" actId="20577"/>
        <pc:sldMkLst>
          <pc:docMk/>
          <pc:sldMk cId="3647434992" sldId="1168"/>
        </pc:sldMkLst>
        <pc:spChg chg="mod">
          <ac:chgData name="Werner Kunz" userId="e4a801cdd77b3e8b" providerId="LiveId" clId="{B52D1D2A-58E1-49CC-82E8-B7A9CC93D91F}" dt="2022-10-18T09:52:44.467" v="35" actId="20577"/>
          <ac:spMkLst>
            <pc:docMk/>
            <pc:sldMk cId="3647434992" sldId="1168"/>
            <ac:spMk id="2" creationId="{94D185B3-EAC8-75FB-7927-45D34AC1FE0A}"/>
          </ac:spMkLst>
        </pc:spChg>
      </pc:sldChg>
      <pc:sldChg chg="modSp add mod">
        <pc:chgData name="Werner Kunz" userId="e4a801cdd77b3e8b" providerId="LiveId" clId="{B52D1D2A-58E1-49CC-82E8-B7A9CC93D91F}" dt="2022-10-18T09:54:47.833" v="52" actId="313"/>
        <pc:sldMkLst>
          <pc:docMk/>
          <pc:sldMk cId="386365323" sldId="1169"/>
        </pc:sldMkLst>
        <pc:spChg chg="mod">
          <ac:chgData name="Werner Kunz" userId="e4a801cdd77b3e8b" providerId="LiveId" clId="{B52D1D2A-58E1-49CC-82E8-B7A9CC93D91F}" dt="2022-10-18T09:54:47.833" v="52" actId="313"/>
          <ac:spMkLst>
            <pc:docMk/>
            <pc:sldMk cId="386365323" sldId="1169"/>
            <ac:spMk id="2" creationId="{94D185B3-EAC8-75FB-7927-45D34AC1FE0A}"/>
          </ac:spMkLst>
        </pc:spChg>
      </pc:sldChg>
      <pc:sldChg chg="modSp add mod">
        <pc:chgData name="Werner Kunz" userId="e4a801cdd77b3e8b" providerId="LiveId" clId="{B52D1D2A-58E1-49CC-82E8-B7A9CC93D91F}" dt="2022-10-18T09:57:55.521" v="83" actId="20577"/>
        <pc:sldMkLst>
          <pc:docMk/>
          <pc:sldMk cId="2069505362" sldId="1170"/>
        </pc:sldMkLst>
        <pc:spChg chg="mod">
          <ac:chgData name="Werner Kunz" userId="e4a801cdd77b3e8b" providerId="LiveId" clId="{B52D1D2A-58E1-49CC-82E8-B7A9CC93D91F}" dt="2022-10-18T09:57:55.521" v="83" actId="20577"/>
          <ac:spMkLst>
            <pc:docMk/>
            <pc:sldMk cId="2069505362" sldId="1170"/>
            <ac:spMk id="2" creationId="{94D185B3-EAC8-75FB-7927-45D34AC1FE0A}"/>
          </ac:spMkLst>
        </pc:spChg>
      </pc:sldChg>
      <pc:sldChg chg="addSp delSp modSp add mod">
        <pc:chgData name="Werner Kunz" userId="e4a801cdd77b3e8b" providerId="LiveId" clId="{B52D1D2A-58E1-49CC-82E8-B7A9CC93D91F}" dt="2022-10-18T10:39:47.593" v="184" actId="1035"/>
        <pc:sldMkLst>
          <pc:docMk/>
          <pc:sldMk cId="1118213872" sldId="1171"/>
        </pc:sldMkLst>
        <pc:spChg chg="mod">
          <ac:chgData name="Werner Kunz" userId="e4a801cdd77b3e8b" providerId="LiveId" clId="{B52D1D2A-58E1-49CC-82E8-B7A9CC93D91F}" dt="2022-10-18T10:39:47.593" v="184" actId="1035"/>
          <ac:spMkLst>
            <pc:docMk/>
            <pc:sldMk cId="1118213872" sldId="1171"/>
            <ac:spMk id="4" creationId="{185BF2BE-19CC-B561-DD7D-F958FCEF2B73}"/>
          </ac:spMkLst>
        </pc:spChg>
        <pc:picChg chg="del">
          <ac:chgData name="Werner Kunz" userId="e4a801cdd77b3e8b" providerId="LiveId" clId="{B52D1D2A-58E1-49CC-82E8-B7A9CC93D91F}" dt="2022-10-18T10:00:14.083" v="85" actId="478"/>
          <ac:picMkLst>
            <pc:docMk/>
            <pc:sldMk cId="1118213872" sldId="1171"/>
            <ac:picMk id="3" creationId="{C60EB709-5CE3-C8BA-BCCA-C9EA3A3D5217}"/>
          </ac:picMkLst>
        </pc:picChg>
        <pc:picChg chg="add mod ord">
          <ac:chgData name="Werner Kunz" userId="e4a801cdd77b3e8b" providerId="LiveId" clId="{B52D1D2A-58E1-49CC-82E8-B7A9CC93D91F}" dt="2022-10-18T10:39:47.593" v="184" actId="1035"/>
          <ac:picMkLst>
            <pc:docMk/>
            <pc:sldMk cId="1118213872" sldId="1171"/>
            <ac:picMk id="5" creationId="{F51A229D-B477-C78A-7784-36BAC28E26E4}"/>
          </ac:picMkLst>
        </pc:picChg>
      </pc:sldChg>
      <pc:sldChg chg="addSp delSp modSp add mod">
        <pc:chgData name="Werner Kunz" userId="e4a801cdd77b3e8b" providerId="LiveId" clId="{B52D1D2A-58E1-49CC-82E8-B7A9CC93D91F}" dt="2022-10-18T10:44:39.851" v="223" actId="113"/>
        <pc:sldMkLst>
          <pc:docMk/>
          <pc:sldMk cId="390420852" sldId="1172"/>
        </pc:sldMkLst>
        <pc:spChg chg="mod">
          <ac:chgData name="Werner Kunz" userId="e4a801cdd77b3e8b" providerId="LiveId" clId="{B52D1D2A-58E1-49CC-82E8-B7A9CC93D91F}" dt="2022-10-18T10:44:39.851" v="223" actId="113"/>
          <ac:spMkLst>
            <pc:docMk/>
            <pc:sldMk cId="390420852" sldId="1172"/>
            <ac:spMk id="4" creationId="{185BF2BE-19CC-B561-DD7D-F958FCEF2B73}"/>
          </ac:spMkLst>
        </pc:spChg>
        <pc:picChg chg="del">
          <ac:chgData name="Werner Kunz" userId="e4a801cdd77b3e8b" providerId="LiveId" clId="{B52D1D2A-58E1-49CC-82E8-B7A9CC93D91F}" dt="2022-10-18T10:40:15.661" v="186" actId="478"/>
          <ac:picMkLst>
            <pc:docMk/>
            <pc:sldMk cId="390420852" sldId="1172"/>
            <ac:picMk id="3" creationId="{C60EB709-5CE3-C8BA-BCCA-C9EA3A3D5217}"/>
          </ac:picMkLst>
        </pc:picChg>
        <pc:picChg chg="add mod ord">
          <ac:chgData name="Werner Kunz" userId="e4a801cdd77b3e8b" providerId="LiveId" clId="{B52D1D2A-58E1-49CC-82E8-B7A9CC93D91F}" dt="2022-10-18T10:43:18.192" v="194" actId="167"/>
          <ac:picMkLst>
            <pc:docMk/>
            <pc:sldMk cId="390420852" sldId="1172"/>
            <ac:picMk id="5" creationId="{6D018681-8E74-B1AB-1F9B-E24521587C9D}"/>
          </ac:picMkLst>
        </pc:picChg>
      </pc:sldChg>
      <pc:sldChg chg="addSp modSp new mod ord setBg">
        <pc:chgData name="Werner Kunz" userId="e4a801cdd77b3e8b" providerId="LiveId" clId="{B52D1D2A-58E1-49CC-82E8-B7A9CC93D91F}" dt="2022-10-18T11:40:27.864" v="822" actId="6549"/>
        <pc:sldMkLst>
          <pc:docMk/>
          <pc:sldMk cId="1202458036" sldId="1173"/>
        </pc:sldMkLst>
        <pc:spChg chg="add mod">
          <ac:chgData name="Werner Kunz" userId="e4a801cdd77b3e8b" providerId="LiveId" clId="{B52D1D2A-58E1-49CC-82E8-B7A9CC93D91F}" dt="2022-10-18T11:40:27.864" v="822" actId="6549"/>
          <ac:spMkLst>
            <pc:docMk/>
            <pc:sldMk cId="1202458036" sldId="1173"/>
            <ac:spMk id="4" creationId="{9175CCEE-8A6F-2A64-DDAF-4B2279370F41}"/>
          </ac:spMkLst>
        </pc:spChg>
        <pc:picChg chg="add mod">
          <ac:chgData name="Werner Kunz" userId="e4a801cdd77b3e8b" providerId="LiveId" clId="{B52D1D2A-58E1-49CC-82E8-B7A9CC93D91F}" dt="2022-10-18T11:40:16.474" v="820" actId="1076"/>
          <ac:picMkLst>
            <pc:docMk/>
            <pc:sldMk cId="1202458036" sldId="1173"/>
            <ac:picMk id="3" creationId="{C9C13B56-E406-5CF9-B5C3-33877C12B987}"/>
          </ac:picMkLst>
        </pc:picChg>
      </pc:sldChg>
      <pc:sldChg chg="addSp delSp modSp add mod ord">
        <pc:chgData name="Werner Kunz" userId="e4a801cdd77b3e8b" providerId="LiveId" clId="{B52D1D2A-58E1-49CC-82E8-B7A9CC93D91F}" dt="2022-10-18T10:46:11.762" v="236" actId="1035"/>
        <pc:sldMkLst>
          <pc:docMk/>
          <pc:sldMk cId="1496714270" sldId="1174"/>
        </pc:sldMkLst>
        <pc:spChg chg="mod">
          <ac:chgData name="Werner Kunz" userId="e4a801cdd77b3e8b" providerId="LiveId" clId="{B52D1D2A-58E1-49CC-82E8-B7A9CC93D91F}" dt="2022-10-18T10:45:29.113" v="230" actId="6549"/>
          <ac:spMkLst>
            <pc:docMk/>
            <pc:sldMk cId="1496714270" sldId="1174"/>
            <ac:spMk id="4" creationId="{185BF2BE-19CC-B561-DD7D-F958FCEF2B73}"/>
          </ac:spMkLst>
        </pc:spChg>
        <pc:picChg chg="add mod">
          <ac:chgData name="Werner Kunz" userId="e4a801cdd77b3e8b" providerId="LiveId" clId="{B52D1D2A-58E1-49CC-82E8-B7A9CC93D91F}" dt="2022-10-18T10:46:11.762" v="236" actId="1035"/>
          <ac:picMkLst>
            <pc:docMk/>
            <pc:sldMk cId="1496714270" sldId="1174"/>
            <ac:picMk id="3" creationId="{DC33A564-F0CC-10FA-71BF-265851655548}"/>
          </ac:picMkLst>
        </pc:picChg>
        <pc:picChg chg="del">
          <ac:chgData name="Werner Kunz" userId="e4a801cdd77b3e8b" providerId="LiveId" clId="{B52D1D2A-58E1-49CC-82E8-B7A9CC93D91F}" dt="2022-10-18T10:45:37.401" v="231" actId="478"/>
          <ac:picMkLst>
            <pc:docMk/>
            <pc:sldMk cId="1496714270" sldId="1174"/>
            <ac:picMk id="5" creationId="{F51A229D-B477-C78A-7784-36BAC28E26E4}"/>
          </ac:picMkLst>
        </pc:picChg>
      </pc:sldChg>
      <pc:sldChg chg="addSp delSp modSp add mod ord">
        <pc:chgData name="Werner Kunz" userId="e4a801cdd77b3e8b" providerId="LiveId" clId="{B52D1D2A-58E1-49CC-82E8-B7A9CC93D91F}" dt="2022-10-18T10:48:34.362" v="254" actId="1035"/>
        <pc:sldMkLst>
          <pc:docMk/>
          <pc:sldMk cId="2618781129" sldId="1175"/>
        </pc:sldMkLst>
        <pc:spChg chg="mod">
          <ac:chgData name="Werner Kunz" userId="e4a801cdd77b3e8b" providerId="LiveId" clId="{B52D1D2A-58E1-49CC-82E8-B7A9CC93D91F}" dt="2022-10-18T10:48:34.362" v="254" actId="1035"/>
          <ac:spMkLst>
            <pc:docMk/>
            <pc:sldMk cId="2618781129" sldId="1175"/>
            <ac:spMk id="4" creationId="{185BF2BE-19CC-B561-DD7D-F958FCEF2B73}"/>
          </ac:spMkLst>
        </pc:spChg>
        <pc:picChg chg="add mod ord">
          <ac:chgData name="Werner Kunz" userId="e4a801cdd77b3e8b" providerId="LiveId" clId="{B52D1D2A-58E1-49CC-82E8-B7A9CC93D91F}" dt="2022-10-18T10:48:16.901" v="248" actId="167"/>
          <ac:picMkLst>
            <pc:docMk/>
            <pc:sldMk cId="2618781129" sldId="1175"/>
            <ac:picMk id="3" creationId="{D67D162D-2841-FC96-45D8-9865FCC7F2BA}"/>
          </ac:picMkLst>
        </pc:picChg>
        <pc:picChg chg="del">
          <ac:chgData name="Werner Kunz" userId="e4a801cdd77b3e8b" providerId="LiveId" clId="{B52D1D2A-58E1-49CC-82E8-B7A9CC93D91F}" dt="2022-10-18T10:48:11.702" v="246" actId="478"/>
          <ac:picMkLst>
            <pc:docMk/>
            <pc:sldMk cId="2618781129" sldId="1175"/>
            <ac:picMk id="5" creationId="{6D018681-8E74-B1AB-1F9B-E24521587C9D}"/>
          </ac:picMkLst>
        </pc:picChg>
      </pc:sldChg>
      <pc:sldChg chg="addSp delSp modSp add mod ord">
        <pc:chgData name="Werner Kunz" userId="e4a801cdd77b3e8b" providerId="LiveId" clId="{B52D1D2A-58E1-49CC-82E8-B7A9CC93D91F}" dt="2022-10-18T10:49:27.182" v="264" actId="1038"/>
        <pc:sldMkLst>
          <pc:docMk/>
          <pc:sldMk cId="1954839584" sldId="1176"/>
        </pc:sldMkLst>
        <pc:picChg chg="del">
          <ac:chgData name="Werner Kunz" userId="e4a801cdd77b3e8b" providerId="LiveId" clId="{B52D1D2A-58E1-49CC-82E8-B7A9CC93D91F}" dt="2022-10-18T10:48:51.697" v="258" actId="478"/>
          <ac:picMkLst>
            <pc:docMk/>
            <pc:sldMk cId="1954839584" sldId="1176"/>
            <ac:picMk id="3" creationId="{DC33A564-F0CC-10FA-71BF-265851655548}"/>
          </ac:picMkLst>
        </pc:picChg>
        <pc:picChg chg="add mod">
          <ac:chgData name="Werner Kunz" userId="e4a801cdd77b3e8b" providerId="LiveId" clId="{B52D1D2A-58E1-49CC-82E8-B7A9CC93D91F}" dt="2022-10-18T10:49:27.182" v="264" actId="1038"/>
          <ac:picMkLst>
            <pc:docMk/>
            <pc:sldMk cId="1954839584" sldId="1176"/>
            <ac:picMk id="5" creationId="{3B76EA48-2062-ECFC-60BC-B880E20B9908}"/>
          </ac:picMkLst>
        </pc:picChg>
      </pc:sldChg>
      <pc:sldChg chg="addSp delSp modSp add mod ord">
        <pc:chgData name="Werner Kunz" userId="e4a801cdd77b3e8b" providerId="LiveId" clId="{B52D1D2A-58E1-49CC-82E8-B7A9CC93D91F}" dt="2022-10-18T11:33:22.703" v="795" actId="1076"/>
        <pc:sldMkLst>
          <pc:docMk/>
          <pc:sldMk cId="3812733561" sldId="1177"/>
        </pc:sldMkLst>
        <pc:spChg chg="mod">
          <ac:chgData name="Werner Kunz" userId="e4a801cdd77b3e8b" providerId="LiveId" clId="{B52D1D2A-58E1-49CC-82E8-B7A9CC93D91F}" dt="2022-10-18T11:33:22.703" v="795" actId="1076"/>
          <ac:spMkLst>
            <pc:docMk/>
            <pc:sldMk cId="3812733561" sldId="1177"/>
            <ac:spMk id="4" creationId="{185BF2BE-19CC-B561-DD7D-F958FCEF2B73}"/>
          </ac:spMkLst>
        </pc:spChg>
        <pc:picChg chg="del">
          <ac:chgData name="Werner Kunz" userId="e4a801cdd77b3e8b" providerId="LiveId" clId="{B52D1D2A-58E1-49CC-82E8-B7A9CC93D91F}" dt="2022-10-18T10:49:47.531" v="268" actId="478"/>
          <ac:picMkLst>
            <pc:docMk/>
            <pc:sldMk cId="3812733561" sldId="1177"/>
            <ac:picMk id="3" creationId="{D67D162D-2841-FC96-45D8-9865FCC7F2BA}"/>
          </ac:picMkLst>
        </pc:picChg>
        <pc:picChg chg="add mod ord">
          <ac:chgData name="Werner Kunz" userId="e4a801cdd77b3e8b" providerId="LiveId" clId="{B52D1D2A-58E1-49CC-82E8-B7A9CC93D91F}" dt="2022-10-18T10:51:28.452" v="275" actId="167"/>
          <ac:picMkLst>
            <pc:docMk/>
            <pc:sldMk cId="3812733561" sldId="1177"/>
            <ac:picMk id="5" creationId="{630606BB-390E-124F-0D3A-2EEAC4767DA1}"/>
          </ac:picMkLst>
        </pc:picChg>
      </pc:sldChg>
      <pc:sldChg chg="delSp modSp add mod">
        <pc:chgData name="Werner Kunz" userId="e4a801cdd77b3e8b" providerId="LiveId" clId="{B52D1D2A-58E1-49CC-82E8-B7A9CC93D91F}" dt="2022-10-18T11:54:38.694" v="951" actId="113"/>
        <pc:sldMkLst>
          <pc:docMk/>
          <pc:sldMk cId="3078771554" sldId="1178"/>
        </pc:sldMkLst>
        <pc:spChg chg="mod">
          <ac:chgData name="Werner Kunz" userId="e4a801cdd77b3e8b" providerId="LiveId" clId="{B52D1D2A-58E1-49CC-82E8-B7A9CC93D91F}" dt="2022-10-18T11:54:38.694" v="951" actId="113"/>
          <ac:spMkLst>
            <pc:docMk/>
            <pc:sldMk cId="3078771554" sldId="1178"/>
            <ac:spMk id="8" creationId="{00000000-0000-0000-0000-000000000000}"/>
          </ac:spMkLst>
        </pc:spChg>
        <pc:picChg chg="del">
          <ac:chgData name="Werner Kunz" userId="e4a801cdd77b3e8b" providerId="LiveId" clId="{B52D1D2A-58E1-49CC-82E8-B7A9CC93D91F}" dt="2022-10-18T11:05:38.142" v="291" actId="478"/>
          <ac:picMkLst>
            <pc:docMk/>
            <pc:sldMk cId="3078771554" sldId="1178"/>
            <ac:picMk id="4" creationId="{A462DCF8-E008-D1E7-0EC0-7AAF99FD1D3D}"/>
          </ac:picMkLst>
        </pc:picChg>
      </pc:sldChg>
      <pc:sldChg chg="modSp add mod">
        <pc:chgData name="Werner Kunz" userId="e4a801cdd77b3e8b" providerId="LiveId" clId="{B52D1D2A-58E1-49CC-82E8-B7A9CC93D91F}" dt="2022-10-18T11:26:56.293" v="726" actId="1037"/>
        <pc:sldMkLst>
          <pc:docMk/>
          <pc:sldMk cId="980325497" sldId="1179"/>
        </pc:sldMkLst>
        <pc:spChg chg="mod">
          <ac:chgData name="Werner Kunz" userId="e4a801cdd77b3e8b" providerId="LiveId" clId="{B52D1D2A-58E1-49CC-82E8-B7A9CC93D91F}" dt="2022-10-18T11:26:56.293" v="726" actId="1037"/>
          <ac:spMkLst>
            <pc:docMk/>
            <pc:sldMk cId="980325497" sldId="1179"/>
            <ac:spMk id="8" creationId="{00000000-0000-0000-0000-000000000000}"/>
          </ac:spMkLst>
        </pc:spChg>
      </pc:sldChg>
      <pc:sldChg chg="addSp modSp add mod ord">
        <pc:chgData name="Werner Kunz" userId="e4a801cdd77b3e8b" providerId="LiveId" clId="{B52D1D2A-58E1-49CC-82E8-B7A9CC93D91F}" dt="2022-10-18T11:41:23.764" v="838" actId="1076"/>
        <pc:sldMkLst>
          <pc:docMk/>
          <pc:sldMk cId="407502431" sldId="1180"/>
        </pc:sldMkLst>
        <pc:spChg chg="mod">
          <ac:chgData name="Werner Kunz" userId="e4a801cdd77b3e8b" providerId="LiveId" clId="{B52D1D2A-58E1-49CC-82E8-B7A9CC93D91F}" dt="2022-10-18T11:41:20.334" v="837" actId="1076"/>
          <ac:spMkLst>
            <pc:docMk/>
            <pc:sldMk cId="407502431" sldId="1180"/>
            <ac:spMk id="8" creationId="{00000000-0000-0000-0000-000000000000}"/>
          </ac:spMkLst>
        </pc:spChg>
        <pc:picChg chg="add mod">
          <ac:chgData name="Werner Kunz" userId="e4a801cdd77b3e8b" providerId="LiveId" clId="{B52D1D2A-58E1-49CC-82E8-B7A9CC93D91F}" dt="2022-10-18T11:41:23.764" v="838" actId="1076"/>
          <ac:picMkLst>
            <pc:docMk/>
            <pc:sldMk cId="407502431" sldId="1180"/>
            <ac:picMk id="3" creationId="{C718EB11-4384-ADAA-7877-6A20E239D726}"/>
          </ac:picMkLst>
        </pc:picChg>
      </pc:sldChg>
      <pc:sldChg chg="delSp add del mod">
        <pc:chgData name="Werner Kunz" userId="e4a801cdd77b3e8b" providerId="LiveId" clId="{B52D1D2A-58E1-49CC-82E8-B7A9CC93D91F}" dt="2022-10-18T12:10:07.515" v="953" actId="47"/>
        <pc:sldMkLst>
          <pc:docMk/>
          <pc:sldMk cId="414220406" sldId="1181"/>
        </pc:sldMkLst>
        <pc:spChg chg="del">
          <ac:chgData name="Werner Kunz" userId="e4a801cdd77b3e8b" providerId="LiveId" clId="{B52D1D2A-58E1-49CC-82E8-B7A9CC93D91F}" dt="2022-10-18T12:09:26.165" v="952" actId="478"/>
          <ac:spMkLst>
            <pc:docMk/>
            <pc:sldMk cId="414220406" sldId="1181"/>
            <ac:spMk id="4" creationId="{9175CCEE-8A6F-2A64-DDAF-4B2279370F41}"/>
          </ac:spMkLst>
        </pc:spChg>
        <pc:picChg chg="del">
          <ac:chgData name="Werner Kunz" userId="e4a801cdd77b3e8b" providerId="LiveId" clId="{B52D1D2A-58E1-49CC-82E8-B7A9CC93D91F}" dt="2022-10-18T11:34:18.784" v="813" actId="478"/>
          <ac:picMkLst>
            <pc:docMk/>
            <pc:sldMk cId="414220406" sldId="1181"/>
            <ac:picMk id="3" creationId="{C9C13B56-E406-5CF9-B5C3-33877C12B987}"/>
          </ac:picMkLst>
        </pc:picChg>
      </pc:sldChg>
      <pc:sldChg chg="addSp delSp modSp add mod">
        <pc:chgData name="Werner Kunz" userId="e4a801cdd77b3e8b" providerId="LiveId" clId="{B52D1D2A-58E1-49CC-82E8-B7A9CC93D91F}" dt="2022-10-18T11:53:08.854" v="902" actId="1038"/>
        <pc:sldMkLst>
          <pc:docMk/>
          <pc:sldMk cId="3400519178" sldId="1182"/>
        </pc:sldMkLst>
        <pc:spChg chg="mod ord">
          <ac:chgData name="Werner Kunz" userId="e4a801cdd77b3e8b" providerId="LiveId" clId="{B52D1D2A-58E1-49CC-82E8-B7A9CC93D91F}" dt="2022-10-18T11:53:08.854" v="902" actId="1038"/>
          <ac:spMkLst>
            <pc:docMk/>
            <pc:sldMk cId="3400519178" sldId="1182"/>
            <ac:spMk id="4" creationId="{185BF2BE-19CC-B561-DD7D-F958FCEF2B73}"/>
          </ac:spMkLst>
        </pc:spChg>
        <pc:picChg chg="add mod">
          <ac:chgData name="Werner Kunz" userId="e4a801cdd77b3e8b" providerId="LiveId" clId="{B52D1D2A-58E1-49CC-82E8-B7A9CC93D91F}" dt="2022-10-18T11:53:01.529" v="900" actId="1038"/>
          <ac:picMkLst>
            <pc:docMk/>
            <pc:sldMk cId="3400519178" sldId="1182"/>
            <ac:picMk id="3" creationId="{F63C3AA3-5C01-B191-A83F-1C475FD789E7}"/>
          </ac:picMkLst>
        </pc:picChg>
        <pc:picChg chg="del">
          <ac:chgData name="Werner Kunz" userId="e4a801cdd77b3e8b" providerId="LiveId" clId="{B52D1D2A-58E1-49CC-82E8-B7A9CC93D91F}" dt="2022-10-18T11:43:31.514" v="840" actId="478"/>
          <ac:picMkLst>
            <pc:docMk/>
            <pc:sldMk cId="3400519178" sldId="1182"/>
            <ac:picMk id="5" creationId="{3B76EA48-2062-ECFC-60BC-B880E20B9908}"/>
          </ac:picMkLst>
        </pc:picChg>
        <pc:picChg chg="add del mod">
          <ac:chgData name="Werner Kunz" userId="e4a801cdd77b3e8b" providerId="LiveId" clId="{B52D1D2A-58E1-49CC-82E8-B7A9CC93D91F}" dt="2022-10-18T11:49:39.504" v="874" actId="478"/>
          <ac:picMkLst>
            <pc:docMk/>
            <pc:sldMk cId="3400519178" sldId="1182"/>
            <ac:picMk id="7" creationId="{36FF951B-74C2-9C5E-1C90-FBB0C7EFE3E0}"/>
          </ac:picMkLst>
        </pc:picChg>
      </pc:sldChg>
      <pc:sldChg chg="delSp modSp add mod">
        <pc:chgData name="Werner Kunz" userId="e4a801cdd77b3e8b" providerId="LiveId" clId="{B52D1D2A-58E1-49CC-82E8-B7A9CC93D91F}" dt="2022-10-18T11:54:04.775" v="934" actId="14100"/>
        <pc:sldMkLst>
          <pc:docMk/>
          <pc:sldMk cId="3154710721" sldId="1183"/>
        </pc:sldMkLst>
        <pc:spChg chg="mod">
          <ac:chgData name="Werner Kunz" userId="e4a801cdd77b3e8b" providerId="LiveId" clId="{B52D1D2A-58E1-49CC-82E8-B7A9CC93D91F}" dt="2022-10-18T11:54:04.775" v="934" actId="14100"/>
          <ac:spMkLst>
            <pc:docMk/>
            <pc:sldMk cId="3154710721" sldId="1183"/>
            <ac:spMk id="4" creationId="{185BF2BE-19CC-B561-DD7D-F958FCEF2B73}"/>
          </ac:spMkLst>
        </pc:spChg>
        <pc:picChg chg="del">
          <ac:chgData name="Werner Kunz" userId="e4a801cdd77b3e8b" providerId="LiveId" clId="{B52D1D2A-58E1-49CC-82E8-B7A9CC93D91F}" dt="2022-10-18T11:49:47.554" v="876" actId="478"/>
          <ac:picMkLst>
            <pc:docMk/>
            <pc:sldMk cId="3154710721" sldId="1183"/>
            <ac:picMk id="3" creationId="{F63C3AA3-5C01-B191-A83F-1C475FD789E7}"/>
          </ac:picMkLst>
        </pc:picChg>
        <pc:picChg chg="ord">
          <ac:chgData name="Werner Kunz" userId="e4a801cdd77b3e8b" providerId="LiveId" clId="{B52D1D2A-58E1-49CC-82E8-B7A9CC93D91F}" dt="2022-10-18T11:49:44.784" v="875" actId="167"/>
          <ac:picMkLst>
            <pc:docMk/>
            <pc:sldMk cId="3154710721" sldId="1183"/>
            <ac:picMk id="7" creationId="{36FF951B-74C2-9C5E-1C90-FBB0C7EFE3E0}"/>
          </ac:picMkLst>
        </pc:picChg>
      </pc:sldChg>
      <pc:sldChg chg="modSp add mod">
        <pc:chgData name="Werner Kunz" userId="e4a801cdd77b3e8b" providerId="LiveId" clId="{B52D1D2A-58E1-49CC-82E8-B7A9CC93D91F}" dt="2022-10-18T12:21:31.838" v="1029" actId="1036"/>
        <pc:sldMkLst>
          <pc:docMk/>
          <pc:sldMk cId="1456282832" sldId="1184"/>
        </pc:sldMkLst>
        <pc:spChg chg="mod">
          <ac:chgData name="Werner Kunz" userId="e4a801cdd77b3e8b" providerId="LiveId" clId="{B52D1D2A-58E1-49CC-82E8-B7A9CC93D91F}" dt="2022-10-18T12:21:31.838" v="1029" actId="1036"/>
          <ac:spMkLst>
            <pc:docMk/>
            <pc:sldMk cId="1456282832" sldId="1184"/>
            <ac:spMk id="8" creationId="{00000000-0000-0000-0000-000000000000}"/>
          </ac:spMkLst>
        </pc:spChg>
      </pc:sldChg>
      <pc:sldChg chg="addSp modSp add mod setBg">
        <pc:chgData name="Werner Kunz" userId="e4a801cdd77b3e8b" providerId="LiveId" clId="{B52D1D2A-58E1-49CC-82E8-B7A9CC93D91F}" dt="2022-10-19T11:29:22.555" v="1084" actId="122"/>
        <pc:sldMkLst>
          <pc:docMk/>
          <pc:sldMk cId="2488686398" sldId="1185"/>
        </pc:sldMkLst>
        <pc:spChg chg="mod">
          <ac:chgData name="Werner Kunz" userId="e4a801cdd77b3e8b" providerId="LiveId" clId="{B52D1D2A-58E1-49CC-82E8-B7A9CC93D91F}" dt="2022-10-19T11:29:22.555" v="1084" actId="122"/>
          <ac:spMkLst>
            <pc:docMk/>
            <pc:sldMk cId="2488686398" sldId="1185"/>
            <ac:spMk id="8" creationId="{00000000-0000-0000-0000-000000000000}"/>
          </ac:spMkLst>
        </pc:spChg>
        <pc:picChg chg="add mod">
          <ac:chgData name="Werner Kunz" userId="e4a801cdd77b3e8b" providerId="LiveId" clId="{B52D1D2A-58E1-49CC-82E8-B7A9CC93D91F}" dt="2022-10-19T11:29:05.295" v="1080" actId="14100"/>
          <ac:picMkLst>
            <pc:docMk/>
            <pc:sldMk cId="2488686398" sldId="1185"/>
            <ac:picMk id="3" creationId="{84A2FBB6-E024-4D38-1795-2D111C44ADD1}"/>
          </ac:picMkLst>
        </pc:picChg>
      </pc:sldChg>
      <pc:sldChg chg="addSp modSp add mod">
        <pc:chgData name="Werner Kunz" userId="e4a801cdd77b3e8b" providerId="LiveId" clId="{B52D1D2A-58E1-49CC-82E8-B7A9CC93D91F}" dt="2022-10-19T11:32:39.775" v="1124" actId="1035"/>
        <pc:sldMkLst>
          <pc:docMk/>
          <pc:sldMk cId="2057341323" sldId="1186"/>
        </pc:sldMkLst>
        <pc:spChg chg="mod">
          <ac:chgData name="Werner Kunz" userId="e4a801cdd77b3e8b" providerId="LiveId" clId="{B52D1D2A-58E1-49CC-82E8-B7A9CC93D91F}" dt="2022-10-19T11:32:39.775" v="1124" actId="1035"/>
          <ac:spMkLst>
            <pc:docMk/>
            <pc:sldMk cId="2057341323" sldId="1186"/>
            <ac:spMk id="8" creationId="{00000000-0000-0000-0000-000000000000}"/>
          </ac:spMkLst>
        </pc:spChg>
        <pc:picChg chg="add mod">
          <ac:chgData name="Werner Kunz" userId="e4a801cdd77b3e8b" providerId="LiveId" clId="{B52D1D2A-58E1-49CC-82E8-B7A9CC93D91F}" dt="2022-10-19T11:32:39.775" v="1124" actId="1035"/>
          <ac:picMkLst>
            <pc:docMk/>
            <pc:sldMk cId="2057341323" sldId="1186"/>
            <ac:picMk id="3" creationId="{53998F50-445F-9A4B-9166-BC5E651A8BD3}"/>
          </ac:picMkLst>
        </pc:picChg>
      </pc:sldChg>
      <pc:sldChg chg="addSp delSp modSp add del mod">
        <pc:chgData name="Werner Kunz" userId="e4a801cdd77b3e8b" providerId="LiveId" clId="{B52D1D2A-58E1-49CC-82E8-B7A9CC93D91F}" dt="2022-10-19T12:18:04.947" v="1587" actId="2696"/>
        <pc:sldMkLst>
          <pc:docMk/>
          <pc:sldMk cId="319810225" sldId="1187"/>
        </pc:sldMkLst>
        <pc:spChg chg="add del mod">
          <ac:chgData name="Werner Kunz" userId="e4a801cdd77b3e8b" providerId="LiveId" clId="{B52D1D2A-58E1-49CC-82E8-B7A9CC93D91F}" dt="2022-10-19T11:40:09.215" v="1171" actId="478"/>
          <ac:spMkLst>
            <pc:docMk/>
            <pc:sldMk cId="319810225" sldId="1187"/>
            <ac:spMk id="7" creationId="{FCD925C3-D11F-B5BA-9E6F-E08ADD22471F}"/>
          </ac:spMkLst>
        </pc:spChg>
        <pc:spChg chg="mod">
          <ac:chgData name="Werner Kunz" userId="e4a801cdd77b3e8b" providerId="LiveId" clId="{B52D1D2A-58E1-49CC-82E8-B7A9CC93D91F}" dt="2022-10-19T11:39:50.785" v="1167" actId="20577"/>
          <ac:spMkLst>
            <pc:docMk/>
            <pc:sldMk cId="319810225" sldId="1187"/>
            <ac:spMk id="8" creationId="{00000000-0000-0000-0000-000000000000}"/>
          </ac:spMkLst>
        </pc:spChg>
        <pc:spChg chg="add del mod">
          <ac:chgData name="Werner Kunz" userId="e4a801cdd77b3e8b" providerId="LiveId" clId="{B52D1D2A-58E1-49CC-82E8-B7A9CC93D91F}" dt="2022-10-19T11:40:01.445" v="1169"/>
          <ac:spMkLst>
            <pc:docMk/>
            <pc:sldMk cId="319810225" sldId="1187"/>
            <ac:spMk id="9" creationId="{28C9DD93-7675-2B6E-2082-1F9FE862B94A}"/>
          </ac:spMkLst>
        </pc:spChg>
        <pc:spChg chg="add mod">
          <ac:chgData name="Werner Kunz" userId="e4a801cdd77b3e8b" providerId="LiveId" clId="{B52D1D2A-58E1-49CC-82E8-B7A9CC93D91F}" dt="2022-10-19T11:40:21.075" v="1176" actId="1076"/>
          <ac:spMkLst>
            <pc:docMk/>
            <pc:sldMk cId="319810225" sldId="1187"/>
            <ac:spMk id="10" creationId="{DCE2B457-4EFB-4C43-F293-743C8736D7A2}"/>
          </ac:spMkLst>
        </pc:spChg>
        <pc:spChg chg="add mod">
          <ac:chgData name="Werner Kunz" userId="e4a801cdd77b3e8b" providerId="LiveId" clId="{B52D1D2A-58E1-49CC-82E8-B7A9CC93D91F}" dt="2022-10-19T11:41:39.285" v="1238" actId="1038"/>
          <ac:spMkLst>
            <pc:docMk/>
            <pc:sldMk cId="319810225" sldId="1187"/>
            <ac:spMk id="11" creationId="{71B7F4B3-528A-8111-7289-895CEFEAA84B}"/>
          </ac:spMkLst>
        </pc:spChg>
        <pc:picChg chg="del">
          <ac:chgData name="Werner Kunz" userId="e4a801cdd77b3e8b" providerId="LiveId" clId="{B52D1D2A-58E1-49CC-82E8-B7A9CC93D91F}" dt="2022-10-19T11:34:50.618" v="1126" actId="478"/>
          <ac:picMkLst>
            <pc:docMk/>
            <pc:sldMk cId="319810225" sldId="1187"/>
            <ac:picMk id="3" creationId="{53998F50-445F-9A4B-9166-BC5E651A8BD3}"/>
          </ac:picMkLst>
        </pc:picChg>
        <pc:picChg chg="add mod">
          <ac:chgData name="Werner Kunz" userId="e4a801cdd77b3e8b" providerId="LiveId" clId="{B52D1D2A-58E1-49CC-82E8-B7A9CC93D91F}" dt="2022-10-19T11:38:50.390" v="1153" actId="14100"/>
          <ac:picMkLst>
            <pc:docMk/>
            <pc:sldMk cId="319810225" sldId="1187"/>
            <ac:picMk id="4" creationId="{512D53DF-532E-1516-85CD-10CB03D69D82}"/>
          </ac:picMkLst>
        </pc:picChg>
        <pc:picChg chg="add mod">
          <ac:chgData name="Werner Kunz" userId="e4a801cdd77b3e8b" providerId="LiveId" clId="{B52D1D2A-58E1-49CC-82E8-B7A9CC93D91F}" dt="2022-10-19T11:39:14.446" v="1156" actId="14100"/>
          <ac:picMkLst>
            <pc:docMk/>
            <pc:sldMk cId="319810225" sldId="1187"/>
            <ac:picMk id="6" creationId="{9BFDE7FB-8C1E-2644-B89A-5AC8B29E6FBB}"/>
          </ac:picMkLst>
        </pc:picChg>
      </pc:sldChg>
      <pc:sldChg chg="add">
        <pc:chgData name="Werner Kunz" userId="e4a801cdd77b3e8b" providerId="LiveId" clId="{B52D1D2A-58E1-49CC-82E8-B7A9CC93D91F}" dt="2022-10-19T12:18:13.697" v="1588"/>
        <pc:sldMkLst>
          <pc:docMk/>
          <pc:sldMk cId="3697873773" sldId="1187"/>
        </pc:sldMkLst>
      </pc:sldChg>
      <pc:sldChg chg="modSp add mod">
        <pc:chgData name="Werner Kunz" userId="e4a801cdd77b3e8b" providerId="LiveId" clId="{B52D1D2A-58E1-49CC-82E8-B7A9CC93D91F}" dt="2022-10-19T12:18:48.057" v="1590" actId="207"/>
        <pc:sldMkLst>
          <pc:docMk/>
          <pc:sldMk cId="3811471126" sldId="1188"/>
        </pc:sldMkLst>
        <pc:spChg chg="mod">
          <ac:chgData name="Werner Kunz" userId="e4a801cdd77b3e8b" providerId="LiveId" clId="{B52D1D2A-58E1-49CC-82E8-B7A9CC93D91F}" dt="2022-10-19T12:18:48.057" v="1590" actId="207"/>
          <ac:spMkLst>
            <pc:docMk/>
            <pc:sldMk cId="3811471126" sldId="1188"/>
            <ac:spMk id="8" creationId="{00000000-0000-0000-0000-000000000000}"/>
          </ac:spMkLst>
        </pc:spChg>
      </pc:sldChg>
      <pc:sldChg chg="modSp add mod">
        <pc:chgData name="Werner Kunz" userId="e4a801cdd77b3e8b" providerId="LiveId" clId="{B52D1D2A-58E1-49CC-82E8-B7A9CC93D91F}" dt="2022-10-19T12:11:00.977" v="1530" actId="6549"/>
        <pc:sldMkLst>
          <pc:docMk/>
          <pc:sldMk cId="1534725005" sldId="1189"/>
        </pc:sldMkLst>
        <pc:spChg chg="mod">
          <ac:chgData name="Werner Kunz" userId="e4a801cdd77b3e8b" providerId="LiveId" clId="{B52D1D2A-58E1-49CC-82E8-B7A9CC93D91F}" dt="2022-10-19T12:11:00.977" v="1530" actId="6549"/>
          <ac:spMkLst>
            <pc:docMk/>
            <pc:sldMk cId="1534725005" sldId="1189"/>
            <ac:spMk id="2" creationId="{94D185B3-EAC8-75FB-7927-45D34AC1FE0A}"/>
          </ac:spMkLst>
        </pc:spChg>
      </pc:sldChg>
      <pc:sldChg chg="addSp delSp modSp add mod">
        <pc:chgData name="Werner Kunz" userId="e4a801cdd77b3e8b" providerId="LiveId" clId="{B52D1D2A-58E1-49CC-82E8-B7A9CC93D91F}" dt="2022-10-19T12:24:09.387" v="1681" actId="14100"/>
        <pc:sldMkLst>
          <pc:docMk/>
          <pc:sldMk cId="2859617931" sldId="1190"/>
        </pc:sldMkLst>
        <pc:spChg chg="mod ord">
          <ac:chgData name="Werner Kunz" userId="e4a801cdd77b3e8b" providerId="LiveId" clId="{B52D1D2A-58E1-49CC-82E8-B7A9CC93D91F}" dt="2022-10-19T12:22:55.917" v="1637" actId="166"/>
          <ac:spMkLst>
            <pc:docMk/>
            <pc:sldMk cId="2859617931" sldId="1190"/>
            <ac:spMk id="4" creationId="{A75CFA99-1AD2-A0BA-4477-87ED6C21C195}"/>
          </ac:spMkLst>
        </pc:spChg>
        <pc:spChg chg="add mod">
          <ac:chgData name="Werner Kunz" userId="e4a801cdd77b3e8b" providerId="LiveId" clId="{B52D1D2A-58E1-49CC-82E8-B7A9CC93D91F}" dt="2022-10-19T12:23:40.347" v="1659" actId="1076"/>
          <ac:spMkLst>
            <pc:docMk/>
            <pc:sldMk cId="2859617931" sldId="1190"/>
            <ac:spMk id="6" creationId="{BC25546C-C3A3-4360-BDE0-F6300836888D}"/>
          </ac:spMkLst>
        </pc:spChg>
        <pc:spChg chg="add mod">
          <ac:chgData name="Werner Kunz" userId="e4a801cdd77b3e8b" providerId="LiveId" clId="{B52D1D2A-58E1-49CC-82E8-B7A9CC93D91F}" dt="2022-10-19T12:24:09.387" v="1681" actId="14100"/>
          <ac:spMkLst>
            <pc:docMk/>
            <pc:sldMk cId="2859617931" sldId="1190"/>
            <ac:spMk id="7" creationId="{14E21A77-DF55-21D3-A762-575FFFB3F7C5}"/>
          </ac:spMkLst>
        </pc:spChg>
        <pc:picChg chg="add mod">
          <ac:chgData name="Werner Kunz" userId="e4a801cdd77b3e8b" providerId="LiveId" clId="{B52D1D2A-58E1-49CC-82E8-B7A9CC93D91F}" dt="2022-10-19T12:22:21.687" v="1635" actId="1038"/>
          <ac:picMkLst>
            <pc:docMk/>
            <pc:sldMk cId="2859617931" sldId="1190"/>
            <ac:picMk id="2" creationId="{D6979EE1-B2E3-D13A-3264-59CA9141814A}"/>
          </ac:picMkLst>
        </pc:picChg>
        <pc:picChg chg="del">
          <ac:chgData name="Werner Kunz" userId="e4a801cdd77b3e8b" providerId="LiveId" clId="{B52D1D2A-58E1-49CC-82E8-B7A9CC93D91F}" dt="2022-10-19T12:19:53.259" v="1592" actId="478"/>
          <ac:picMkLst>
            <pc:docMk/>
            <pc:sldMk cId="2859617931" sldId="1190"/>
            <ac:picMk id="3" creationId="{33CB0226-5368-840B-BAC1-9F2749E1E5CD}"/>
          </ac:picMkLst>
        </pc:picChg>
        <pc:picChg chg="add mod">
          <ac:chgData name="Werner Kunz" userId="e4a801cdd77b3e8b" providerId="LiveId" clId="{B52D1D2A-58E1-49CC-82E8-B7A9CC93D91F}" dt="2022-10-19T12:23:09.827" v="1640" actId="1076"/>
          <ac:picMkLst>
            <pc:docMk/>
            <pc:sldMk cId="2859617931" sldId="1190"/>
            <ac:picMk id="5" creationId="{89F04DDC-2B0F-555D-C0D9-5C36477C985F}"/>
          </ac:picMkLst>
        </pc:picChg>
      </pc:sldChg>
      <pc:sldChg chg="addSp modSp mod ord setBg">
        <pc:chgData name="Werner Kunz" userId="e4a801cdd77b3e8b" providerId="LiveId" clId="{B52D1D2A-58E1-49CC-82E8-B7A9CC93D91F}" dt="2022-10-21T11:35:33.978" v="2141"/>
        <pc:sldMkLst>
          <pc:docMk/>
          <pc:sldMk cId="3810970643" sldId="1196"/>
        </pc:sldMkLst>
        <pc:spChg chg="add mod">
          <ac:chgData name="Werner Kunz" userId="e4a801cdd77b3e8b" providerId="LiveId" clId="{B52D1D2A-58E1-49CC-82E8-B7A9CC93D91F}" dt="2022-10-21T11:35:23.498" v="2139" actId="1037"/>
          <ac:spMkLst>
            <pc:docMk/>
            <pc:sldMk cId="3810970643" sldId="1196"/>
            <ac:spMk id="4" creationId="{A32D7BB7-1428-34AE-138A-38F7EB9D1F5B}"/>
          </ac:spMkLst>
        </pc:spChg>
        <pc:picChg chg="add mod">
          <ac:chgData name="Werner Kunz" userId="e4a801cdd77b3e8b" providerId="LiveId" clId="{B52D1D2A-58E1-49CC-82E8-B7A9CC93D91F}" dt="2022-10-21T11:34:51.678" v="2085" actId="1036"/>
          <ac:picMkLst>
            <pc:docMk/>
            <pc:sldMk cId="3810970643" sldId="1196"/>
            <ac:picMk id="3" creationId="{76884D5F-A746-A891-43A2-567D1429604C}"/>
          </ac:picMkLst>
        </pc:picChg>
      </pc:sldChg>
      <pc:sldChg chg="addSp delSp modSp add mod ord">
        <pc:chgData name="Werner Kunz" userId="e4a801cdd77b3e8b" providerId="LiveId" clId="{B52D1D2A-58E1-49CC-82E8-B7A9CC93D91F}" dt="2022-10-21T11:33:55.688" v="2061"/>
        <pc:sldMkLst>
          <pc:docMk/>
          <pc:sldMk cId="3796677963" sldId="1204"/>
        </pc:sldMkLst>
        <pc:spChg chg="del mod">
          <ac:chgData name="Werner Kunz" userId="e4a801cdd77b3e8b" providerId="LiveId" clId="{B52D1D2A-58E1-49CC-82E8-B7A9CC93D91F}" dt="2022-10-21T11:21:31.747" v="1690" actId="478"/>
          <ac:spMkLst>
            <pc:docMk/>
            <pc:sldMk cId="3796677963" sldId="1204"/>
            <ac:spMk id="2" creationId="{94D185B3-EAC8-75FB-7927-45D34AC1FE0A}"/>
          </ac:spMkLst>
        </pc:spChg>
        <pc:spChg chg="mod">
          <ac:chgData name="Werner Kunz" userId="e4a801cdd77b3e8b" providerId="LiveId" clId="{B52D1D2A-58E1-49CC-82E8-B7A9CC93D91F}" dt="2022-10-21T11:33:26.658" v="2050" actId="1036"/>
          <ac:spMkLst>
            <pc:docMk/>
            <pc:sldMk cId="3796677963" sldId="1204"/>
            <ac:spMk id="3" creationId="{9C9DBFFF-0F22-3616-5333-CF577FA31035}"/>
          </ac:spMkLst>
        </pc:spChg>
        <pc:spChg chg="add mod">
          <ac:chgData name="Werner Kunz" userId="e4a801cdd77b3e8b" providerId="LiveId" clId="{B52D1D2A-58E1-49CC-82E8-B7A9CC93D91F}" dt="2022-10-21T11:33:41.868" v="2059" actId="113"/>
          <ac:spMkLst>
            <pc:docMk/>
            <pc:sldMk cId="3796677963" sldId="1204"/>
            <ac:spMk id="4" creationId="{7FB7373C-7AA5-CCA9-0A98-41D435A9546C}"/>
          </ac:spMkLst>
        </pc:spChg>
        <pc:spChg chg="add mod">
          <ac:chgData name="Werner Kunz" userId="e4a801cdd77b3e8b" providerId="LiveId" clId="{B52D1D2A-58E1-49CC-82E8-B7A9CC93D91F}" dt="2022-10-21T11:33:26.658" v="2050" actId="1036"/>
          <ac:spMkLst>
            <pc:docMk/>
            <pc:sldMk cId="3796677963" sldId="1204"/>
            <ac:spMk id="5" creationId="{75905E29-7E1F-60F8-5C62-8BD7651B2AD6}"/>
          </ac:spMkLst>
        </pc:spChg>
      </pc:sldChg>
      <pc:sldChg chg="addSp delSp modSp add mod modAnim">
        <pc:chgData name="Werner Kunz" userId="e4a801cdd77b3e8b" providerId="LiveId" clId="{B52D1D2A-58E1-49CC-82E8-B7A9CC93D91F}" dt="2022-10-21T12:01:06.419" v="2351" actId="478"/>
        <pc:sldMkLst>
          <pc:docMk/>
          <pc:sldMk cId="806233220" sldId="1205"/>
        </pc:sldMkLst>
        <pc:spChg chg="del">
          <ac:chgData name="Werner Kunz" userId="e4a801cdd77b3e8b" providerId="LiveId" clId="{B52D1D2A-58E1-49CC-82E8-B7A9CC93D91F}" dt="2022-10-21T11:23:51.027" v="1725" actId="478"/>
          <ac:spMkLst>
            <pc:docMk/>
            <pc:sldMk cId="806233220" sldId="1205"/>
            <ac:spMk id="2" creationId="{94D185B3-EAC8-75FB-7927-45D34AC1FE0A}"/>
          </ac:spMkLst>
        </pc:spChg>
        <pc:spChg chg="del mod">
          <ac:chgData name="Werner Kunz" userId="e4a801cdd77b3e8b" providerId="LiveId" clId="{B52D1D2A-58E1-49CC-82E8-B7A9CC93D91F}" dt="2022-10-21T11:34:57.388" v="2086" actId="21"/>
          <ac:spMkLst>
            <pc:docMk/>
            <pc:sldMk cId="806233220" sldId="1205"/>
            <ac:spMk id="3" creationId="{9C9DBFFF-0F22-3616-5333-CF577FA31035}"/>
          </ac:spMkLst>
        </pc:spChg>
        <pc:spChg chg="add del mod">
          <ac:chgData name="Werner Kunz" userId="e4a801cdd77b3e8b" providerId="LiveId" clId="{B52D1D2A-58E1-49CC-82E8-B7A9CC93D91F}" dt="2022-10-21T11:59:26.079" v="2333"/>
          <ac:spMkLst>
            <pc:docMk/>
            <pc:sldMk cId="806233220" sldId="1205"/>
            <ac:spMk id="4" creationId="{4A0FB293-9534-0D53-2D5D-8E72553BC6E1}"/>
          </ac:spMkLst>
        </pc:spChg>
        <pc:spChg chg="add del mod">
          <ac:chgData name="Werner Kunz" userId="e4a801cdd77b3e8b" providerId="LiveId" clId="{B52D1D2A-58E1-49CC-82E8-B7A9CC93D91F}" dt="2022-10-21T12:01:04.259" v="2350" actId="21"/>
          <ac:spMkLst>
            <pc:docMk/>
            <pc:sldMk cId="806233220" sldId="1205"/>
            <ac:spMk id="6" creationId="{36BD59DA-8413-A958-B584-B52E125333C4}"/>
          </ac:spMkLst>
        </pc:spChg>
        <pc:spChg chg="add del mod">
          <ac:chgData name="Werner Kunz" userId="e4a801cdd77b3e8b" providerId="LiveId" clId="{B52D1D2A-58E1-49CC-82E8-B7A9CC93D91F}" dt="2022-10-21T12:01:04.259" v="2350" actId="21"/>
          <ac:spMkLst>
            <pc:docMk/>
            <pc:sldMk cId="806233220" sldId="1205"/>
            <ac:spMk id="7" creationId="{4C37D4F2-D04D-A8F6-01DB-7C78F1763479}"/>
          </ac:spMkLst>
        </pc:spChg>
        <pc:picChg chg="add del mod">
          <ac:chgData name="Werner Kunz" userId="e4a801cdd77b3e8b" providerId="LiveId" clId="{B52D1D2A-58E1-49CC-82E8-B7A9CC93D91F}" dt="2022-10-21T12:01:06.419" v="2351" actId="478"/>
          <ac:picMkLst>
            <pc:docMk/>
            <pc:sldMk cId="806233220" sldId="1205"/>
            <ac:picMk id="5" creationId="{B91B7FE7-8851-F4D0-4C08-C4FBD9426B13}"/>
          </ac:picMkLst>
        </pc:picChg>
      </pc:sldChg>
      <pc:sldChg chg="addSp delSp modSp add mod modAnim">
        <pc:chgData name="Werner Kunz" userId="e4a801cdd77b3e8b" providerId="LiveId" clId="{B52D1D2A-58E1-49CC-82E8-B7A9CC93D91F}" dt="2022-10-21T12:01:45.999" v="2368" actId="1035"/>
        <pc:sldMkLst>
          <pc:docMk/>
          <pc:sldMk cId="598482458" sldId="1206"/>
        </pc:sldMkLst>
        <pc:spChg chg="mod">
          <ac:chgData name="Werner Kunz" userId="e4a801cdd77b3e8b" providerId="LiveId" clId="{B52D1D2A-58E1-49CC-82E8-B7A9CC93D91F}" dt="2022-10-21T11:53:20.769" v="2296" actId="20577"/>
          <ac:spMkLst>
            <pc:docMk/>
            <pc:sldMk cId="598482458" sldId="1206"/>
            <ac:spMk id="4" creationId="{A32D7BB7-1428-34AE-138A-38F7EB9D1F5B}"/>
          </ac:spMkLst>
        </pc:spChg>
        <pc:spChg chg="add del mod">
          <ac:chgData name="Werner Kunz" userId="e4a801cdd77b3e8b" providerId="LiveId" clId="{B52D1D2A-58E1-49CC-82E8-B7A9CC93D91F}" dt="2022-10-21T11:58:35.429" v="2319"/>
          <ac:spMkLst>
            <pc:docMk/>
            <pc:sldMk cId="598482458" sldId="1206"/>
            <ac:spMk id="12" creationId="{DCB75499-248F-88A0-A81C-D27C81FC1CC8}"/>
          </ac:spMkLst>
        </pc:spChg>
        <pc:spChg chg="add mod">
          <ac:chgData name="Werner Kunz" userId="e4a801cdd77b3e8b" providerId="LiveId" clId="{B52D1D2A-58E1-49CC-82E8-B7A9CC93D91F}" dt="2022-10-21T12:01:45.999" v="2368" actId="1035"/>
          <ac:spMkLst>
            <pc:docMk/>
            <pc:sldMk cId="598482458" sldId="1206"/>
            <ac:spMk id="14" creationId="{D9CAD1AC-967E-0994-66A7-E4EC0ECCE492}"/>
          </ac:spMkLst>
        </pc:spChg>
        <pc:spChg chg="add mod">
          <ac:chgData name="Werner Kunz" userId="e4a801cdd77b3e8b" providerId="LiveId" clId="{B52D1D2A-58E1-49CC-82E8-B7A9CC93D91F}" dt="2022-10-21T12:01:35.849" v="2360" actId="1076"/>
          <ac:spMkLst>
            <pc:docMk/>
            <pc:sldMk cId="598482458" sldId="1206"/>
            <ac:spMk id="15" creationId="{266A1A31-E370-F271-558A-ACBBB98A533E}"/>
          </ac:spMkLst>
        </pc:spChg>
        <pc:picChg chg="del">
          <ac:chgData name="Werner Kunz" userId="e4a801cdd77b3e8b" providerId="LiveId" clId="{B52D1D2A-58E1-49CC-82E8-B7A9CC93D91F}" dt="2022-10-21T11:35:49.018" v="2143" actId="478"/>
          <ac:picMkLst>
            <pc:docMk/>
            <pc:sldMk cId="598482458" sldId="1206"/>
            <ac:picMk id="3" creationId="{76884D5F-A746-A891-43A2-567D1429604C}"/>
          </ac:picMkLst>
        </pc:picChg>
        <pc:picChg chg="add del mod">
          <ac:chgData name="Werner Kunz" userId="e4a801cdd77b3e8b" providerId="LiveId" clId="{B52D1D2A-58E1-49CC-82E8-B7A9CC93D91F}" dt="2022-10-21T11:57:42.749" v="2314" actId="478"/>
          <ac:picMkLst>
            <pc:docMk/>
            <pc:sldMk cId="598482458" sldId="1206"/>
            <ac:picMk id="5" creationId="{D4D3E72E-C6A8-2ACD-06AE-DCBA8B98A1BD}"/>
          </ac:picMkLst>
        </pc:picChg>
        <pc:picChg chg="add del">
          <ac:chgData name="Werner Kunz" userId="e4a801cdd77b3e8b" providerId="LiveId" clId="{B52D1D2A-58E1-49CC-82E8-B7A9CC93D91F}" dt="2022-10-21T11:56:52.879" v="2311" actId="478"/>
          <ac:picMkLst>
            <pc:docMk/>
            <pc:sldMk cId="598482458" sldId="1206"/>
            <ac:picMk id="7" creationId="{B7407BBF-F3A3-5A01-B0A3-8AE8BD94AE76}"/>
          </ac:picMkLst>
        </pc:picChg>
        <pc:picChg chg="add mod">
          <ac:chgData name="Werner Kunz" userId="e4a801cdd77b3e8b" providerId="LiveId" clId="{B52D1D2A-58E1-49CC-82E8-B7A9CC93D91F}" dt="2022-10-21T11:58:49.374" v="2324" actId="1076"/>
          <ac:picMkLst>
            <pc:docMk/>
            <pc:sldMk cId="598482458" sldId="1206"/>
            <ac:picMk id="9" creationId="{632B5133-2CA6-E66C-3B24-05EAB2512A77}"/>
          </ac:picMkLst>
        </pc:picChg>
        <pc:picChg chg="add mod">
          <ac:chgData name="Werner Kunz" userId="e4a801cdd77b3e8b" providerId="LiveId" clId="{B52D1D2A-58E1-49CC-82E8-B7A9CC93D91F}" dt="2022-10-21T12:01:25.864" v="2358" actId="1035"/>
          <ac:picMkLst>
            <pc:docMk/>
            <pc:sldMk cId="598482458" sldId="1206"/>
            <ac:picMk id="11" creationId="{6AE3B544-AED7-E6CF-5B02-2D81E373D656}"/>
          </ac:picMkLst>
        </pc:picChg>
        <pc:picChg chg="add del mod">
          <ac:chgData name="Werner Kunz" userId="e4a801cdd77b3e8b" providerId="LiveId" clId="{B52D1D2A-58E1-49CC-82E8-B7A9CC93D91F}" dt="2022-10-21T11:59:13.899" v="2331" actId="478"/>
          <ac:picMkLst>
            <pc:docMk/>
            <pc:sldMk cId="598482458" sldId="1206"/>
            <ac:picMk id="13" creationId="{456A1A26-C2AF-E04B-B806-7BD9330F8FD0}"/>
          </ac:picMkLst>
        </pc:picChg>
      </pc:sldChg>
      <pc:sldChg chg="delSp modSp add mod ord delAnim">
        <pc:chgData name="Werner Kunz" userId="e4a801cdd77b3e8b" providerId="LiveId" clId="{B52D1D2A-58E1-49CC-82E8-B7A9CC93D91F}" dt="2022-10-21T18:56:24.877" v="2498"/>
        <pc:sldMkLst>
          <pc:docMk/>
          <pc:sldMk cId="3249159562" sldId="1207"/>
        </pc:sldMkLst>
        <pc:spChg chg="mod">
          <ac:chgData name="Werner Kunz" userId="e4a801cdd77b3e8b" providerId="LiveId" clId="{B52D1D2A-58E1-49CC-82E8-B7A9CC93D91F}" dt="2022-10-21T18:56:15.414" v="2496" actId="1036"/>
          <ac:spMkLst>
            <pc:docMk/>
            <pc:sldMk cId="3249159562" sldId="1207"/>
            <ac:spMk id="7" creationId="{00000000-0000-0000-0000-000000000000}"/>
          </ac:spMkLst>
        </pc:spChg>
        <pc:picChg chg="mod">
          <ac:chgData name="Werner Kunz" userId="e4a801cdd77b3e8b" providerId="LiveId" clId="{B52D1D2A-58E1-49CC-82E8-B7A9CC93D91F}" dt="2022-10-21T18:54:22.793" v="2392" actId="1036"/>
          <ac:picMkLst>
            <pc:docMk/>
            <pc:sldMk cId="3249159562" sldId="1207"/>
            <ac:picMk id="49154" creationId="{00000000-0000-0000-0000-000000000000}"/>
          </ac:picMkLst>
        </pc:picChg>
        <pc:picChg chg="del">
          <ac:chgData name="Werner Kunz" userId="e4a801cdd77b3e8b" providerId="LiveId" clId="{B52D1D2A-58E1-49CC-82E8-B7A9CC93D91F}" dt="2022-10-21T18:54:04.053" v="2372" actId="478"/>
          <ac:picMkLst>
            <pc:docMk/>
            <pc:sldMk cId="3249159562" sldId="1207"/>
            <ac:picMk id="49155" creationId="{00000000-0000-0000-0000-000000000000}"/>
          </ac:picMkLst>
        </pc:picChg>
      </pc:sldChg>
      <pc:sldChg chg="addSp delSp modSp add mod setBg">
        <pc:chgData name="Werner Kunz" userId="e4a801cdd77b3e8b" providerId="LiveId" clId="{B52D1D2A-58E1-49CC-82E8-B7A9CC93D91F}" dt="2022-10-27T11:56:52.676" v="2827" actId="14100"/>
        <pc:sldMkLst>
          <pc:docMk/>
          <pc:sldMk cId="1497599090" sldId="1208"/>
        </pc:sldMkLst>
        <pc:spChg chg="del mod">
          <ac:chgData name="Werner Kunz" userId="e4a801cdd77b3e8b" providerId="LiveId" clId="{B52D1D2A-58E1-49CC-82E8-B7A9CC93D91F}" dt="2022-10-27T11:54:37.390" v="2808" actId="478"/>
          <ac:spMkLst>
            <pc:docMk/>
            <pc:sldMk cId="1497599090" sldId="1208"/>
            <ac:spMk id="58371" creationId="{571CCF91-AADF-2753-3014-1BB591172D88}"/>
          </ac:spMkLst>
        </pc:spChg>
        <pc:picChg chg="add del">
          <ac:chgData name="Werner Kunz" userId="e4a801cdd77b3e8b" providerId="LiveId" clId="{B52D1D2A-58E1-49CC-82E8-B7A9CC93D91F}" dt="2022-10-27T11:55:47.325" v="2813" actId="478"/>
          <ac:picMkLst>
            <pc:docMk/>
            <pc:sldMk cId="1497599090" sldId="1208"/>
            <ac:picMk id="3" creationId="{39643AA3-1E4B-CC25-78DD-B2FA48102A5C}"/>
          </ac:picMkLst>
        </pc:picChg>
        <pc:picChg chg="add del mod">
          <ac:chgData name="Werner Kunz" userId="e4a801cdd77b3e8b" providerId="LiveId" clId="{B52D1D2A-58E1-49CC-82E8-B7A9CC93D91F}" dt="2022-10-27T11:56:09.727" v="2816" actId="478"/>
          <ac:picMkLst>
            <pc:docMk/>
            <pc:sldMk cId="1497599090" sldId="1208"/>
            <ac:picMk id="5" creationId="{C9CF8449-D84B-FCE4-696B-94D85F9055D2}"/>
          </ac:picMkLst>
        </pc:picChg>
        <pc:picChg chg="add mod">
          <ac:chgData name="Werner Kunz" userId="e4a801cdd77b3e8b" providerId="LiveId" clId="{B52D1D2A-58E1-49CC-82E8-B7A9CC93D91F}" dt="2022-10-27T11:56:52.676" v="2827" actId="14100"/>
          <ac:picMkLst>
            <pc:docMk/>
            <pc:sldMk cId="1497599090" sldId="1208"/>
            <ac:picMk id="7" creationId="{20DCEC5A-225F-4473-BC17-54A13A46FB15}"/>
          </ac:picMkLst>
        </pc:picChg>
        <pc:picChg chg="add mod">
          <ac:chgData name="Werner Kunz" userId="e4a801cdd77b3e8b" providerId="LiveId" clId="{B52D1D2A-58E1-49CC-82E8-B7A9CC93D91F}" dt="2022-10-27T11:56:44.190" v="2825" actId="1076"/>
          <ac:picMkLst>
            <pc:docMk/>
            <pc:sldMk cId="1497599090" sldId="1208"/>
            <ac:picMk id="9" creationId="{9C2D1513-C635-2DF4-DE6E-A020AB225D88}"/>
          </ac:picMkLst>
        </pc:picChg>
        <pc:picChg chg="del">
          <ac:chgData name="Werner Kunz" userId="e4a801cdd77b3e8b" providerId="LiveId" clId="{B52D1D2A-58E1-49CC-82E8-B7A9CC93D91F}" dt="2022-10-27T11:53:56.859" v="2806" actId="478"/>
          <ac:picMkLst>
            <pc:docMk/>
            <pc:sldMk cId="1497599090" sldId="1208"/>
            <ac:picMk id="58370" creationId="{D1A18BC4-9504-6CF4-266C-E2504559022C}"/>
          </ac:picMkLst>
        </pc:picChg>
      </pc:sldChg>
      <pc:sldChg chg="addSp delSp modSp add mod delAnim">
        <pc:chgData name="Werner Kunz" userId="e4a801cdd77b3e8b" providerId="LiveId" clId="{B52D1D2A-58E1-49CC-82E8-B7A9CC93D91F}" dt="2022-10-27T12:02:49.516" v="2934" actId="1038"/>
        <pc:sldMkLst>
          <pc:docMk/>
          <pc:sldMk cId="3124719875" sldId="1209"/>
        </pc:sldMkLst>
        <pc:spChg chg="del">
          <ac:chgData name="Werner Kunz" userId="e4a801cdd77b3e8b" providerId="LiveId" clId="{B52D1D2A-58E1-49CC-82E8-B7A9CC93D91F}" dt="2022-10-27T11:58:55.808" v="2830" actId="478"/>
          <ac:spMkLst>
            <pc:docMk/>
            <pc:sldMk cId="3124719875" sldId="1209"/>
            <ac:spMk id="6" creationId="{00000000-0000-0000-0000-000000000000}"/>
          </ac:spMkLst>
        </pc:spChg>
        <pc:picChg chg="add mod">
          <ac:chgData name="Werner Kunz" userId="e4a801cdd77b3e8b" providerId="LiveId" clId="{B52D1D2A-58E1-49CC-82E8-B7A9CC93D91F}" dt="2022-10-27T11:59:23.631" v="2835" actId="14100"/>
          <ac:picMkLst>
            <pc:docMk/>
            <pc:sldMk cId="3124719875" sldId="1209"/>
            <ac:picMk id="3" creationId="{684DE899-C5FD-17DB-9D0D-FBE214BF8620}"/>
          </ac:picMkLst>
        </pc:picChg>
        <pc:picChg chg="add mod">
          <ac:chgData name="Werner Kunz" userId="e4a801cdd77b3e8b" providerId="LiveId" clId="{B52D1D2A-58E1-49CC-82E8-B7A9CC93D91F}" dt="2022-10-27T12:02:49.516" v="2934" actId="1038"/>
          <ac:picMkLst>
            <pc:docMk/>
            <pc:sldMk cId="3124719875" sldId="1209"/>
            <ac:picMk id="5" creationId="{4DB34C77-A7E9-AC10-B656-BBC1660351CC}"/>
          </ac:picMkLst>
        </pc:picChg>
        <pc:picChg chg="del">
          <ac:chgData name="Werner Kunz" userId="e4a801cdd77b3e8b" providerId="LiveId" clId="{B52D1D2A-58E1-49CC-82E8-B7A9CC93D91F}" dt="2022-10-27T11:58:54.273" v="2829" actId="478"/>
          <ac:picMkLst>
            <pc:docMk/>
            <pc:sldMk cId="3124719875" sldId="1209"/>
            <ac:picMk id="63490" creationId="{00000000-0000-0000-0000-000000000000}"/>
          </ac:picMkLst>
        </pc:picChg>
        <pc:picChg chg="del">
          <ac:chgData name="Werner Kunz" userId="e4a801cdd77b3e8b" providerId="LiveId" clId="{B52D1D2A-58E1-49CC-82E8-B7A9CC93D91F}" dt="2022-10-27T11:58:57.150" v="2831" actId="478"/>
          <ac:picMkLst>
            <pc:docMk/>
            <pc:sldMk cId="3124719875" sldId="1209"/>
            <ac:picMk id="63492" creationId="{00000000-0000-0000-0000-000000000000}"/>
          </ac:picMkLst>
        </pc:picChg>
      </pc:sldChg>
      <pc:sldChg chg="addSp delSp modSp add mod">
        <pc:chgData name="Werner Kunz" userId="e4a801cdd77b3e8b" providerId="LiveId" clId="{B52D1D2A-58E1-49CC-82E8-B7A9CC93D91F}" dt="2022-10-27T12:03:04.964" v="3014" actId="1035"/>
        <pc:sldMkLst>
          <pc:docMk/>
          <pc:sldMk cId="1395825711" sldId="1210"/>
        </pc:sldMkLst>
        <pc:picChg chg="del">
          <ac:chgData name="Werner Kunz" userId="e4a801cdd77b3e8b" providerId="LiveId" clId="{B52D1D2A-58E1-49CC-82E8-B7A9CC93D91F}" dt="2022-10-27T12:00:33.452" v="2837" actId="478"/>
          <ac:picMkLst>
            <pc:docMk/>
            <pc:sldMk cId="1395825711" sldId="1210"/>
            <ac:picMk id="3" creationId="{684DE899-C5FD-17DB-9D0D-FBE214BF8620}"/>
          </ac:picMkLst>
        </pc:picChg>
        <pc:picChg chg="add mod">
          <ac:chgData name="Werner Kunz" userId="e4a801cdd77b3e8b" providerId="LiveId" clId="{B52D1D2A-58E1-49CC-82E8-B7A9CC93D91F}" dt="2022-10-27T12:01:36.887" v="2841" actId="14100"/>
          <ac:picMkLst>
            <pc:docMk/>
            <pc:sldMk cId="1395825711" sldId="1210"/>
            <ac:picMk id="4" creationId="{9E61DA31-1A85-B90A-849C-A469A8DFA358}"/>
          </ac:picMkLst>
        </pc:picChg>
        <pc:picChg chg="add mod">
          <ac:chgData name="Werner Kunz" userId="e4a801cdd77b3e8b" providerId="LiveId" clId="{B52D1D2A-58E1-49CC-82E8-B7A9CC93D91F}" dt="2022-10-27T12:03:04.964" v="3014" actId="1035"/>
          <ac:picMkLst>
            <pc:docMk/>
            <pc:sldMk cId="1395825711" sldId="1210"/>
            <ac:picMk id="6" creationId="{937E5CE0-29D0-22A2-3EF9-B9F0B60C9943}"/>
          </ac:picMkLst>
        </pc:picChg>
      </pc:sldChg>
      <pc:sldChg chg="addSp delSp modSp add mod">
        <pc:chgData name="Werner Kunz" userId="e4a801cdd77b3e8b" providerId="LiveId" clId="{B52D1D2A-58E1-49CC-82E8-B7A9CC93D91F}" dt="2022-10-27T12:06:03.110" v="3037" actId="1035"/>
        <pc:sldMkLst>
          <pc:docMk/>
          <pc:sldMk cId="3378741610" sldId="1211"/>
        </pc:sldMkLst>
        <pc:picChg chg="add mod">
          <ac:chgData name="Werner Kunz" userId="e4a801cdd77b3e8b" providerId="LiveId" clId="{B52D1D2A-58E1-49CC-82E8-B7A9CC93D91F}" dt="2022-10-27T12:05:03.329" v="3026" actId="14100"/>
          <ac:picMkLst>
            <pc:docMk/>
            <pc:sldMk cId="3378741610" sldId="1211"/>
            <ac:picMk id="3" creationId="{E2FEACBC-8B7E-52F8-C798-455E07593C6F}"/>
          </ac:picMkLst>
        </pc:picChg>
        <pc:picChg chg="del">
          <ac:chgData name="Werner Kunz" userId="e4a801cdd77b3e8b" providerId="LiveId" clId="{B52D1D2A-58E1-49CC-82E8-B7A9CC93D91F}" dt="2022-10-27T12:04:24.273" v="3016" actId="478"/>
          <ac:picMkLst>
            <pc:docMk/>
            <pc:sldMk cId="3378741610" sldId="1211"/>
            <ac:picMk id="4" creationId="{9E61DA31-1A85-B90A-849C-A469A8DFA358}"/>
          </ac:picMkLst>
        </pc:picChg>
        <pc:picChg chg="mod">
          <ac:chgData name="Werner Kunz" userId="e4a801cdd77b3e8b" providerId="LiveId" clId="{B52D1D2A-58E1-49CC-82E8-B7A9CC93D91F}" dt="2022-10-27T12:04:59.033" v="3024" actId="1036"/>
          <ac:picMkLst>
            <pc:docMk/>
            <pc:sldMk cId="3378741610" sldId="1211"/>
            <ac:picMk id="6" creationId="{937E5CE0-29D0-22A2-3EF9-B9F0B60C9943}"/>
          </ac:picMkLst>
        </pc:picChg>
        <pc:picChg chg="add mod">
          <ac:chgData name="Werner Kunz" userId="e4a801cdd77b3e8b" providerId="LiveId" clId="{B52D1D2A-58E1-49CC-82E8-B7A9CC93D91F}" dt="2022-10-27T12:06:03.110" v="3037" actId="1035"/>
          <ac:picMkLst>
            <pc:docMk/>
            <pc:sldMk cId="3378741610" sldId="1211"/>
            <ac:picMk id="7" creationId="{C1227FC9-5AB6-DEB8-3285-59F2269CC6FC}"/>
          </ac:picMkLst>
        </pc:picChg>
      </pc:sldChg>
      <pc:sldChg chg="addSp delSp modSp add mod">
        <pc:chgData name="Werner Kunz" userId="e4a801cdd77b3e8b" providerId="LiveId" clId="{B52D1D2A-58E1-49CC-82E8-B7A9CC93D91F}" dt="2022-10-27T12:09:02.949" v="3060" actId="1036"/>
        <pc:sldMkLst>
          <pc:docMk/>
          <pc:sldMk cId="3094483085" sldId="1212"/>
        </pc:sldMkLst>
        <pc:picChg chg="del">
          <ac:chgData name="Werner Kunz" userId="e4a801cdd77b3e8b" providerId="LiveId" clId="{B52D1D2A-58E1-49CC-82E8-B7A9CC93D91F}" dt="2022-10-27T12:07:46.051" v="3040" actId="478"/>
          <ac:picMkLst>
            <pc:docMk/>
            <pc:sldMk cId="3094483085" sldId="1212"/>
            <ac:picMk id="3" creationId="{B7FB196B-3200-D639-D134-9F30A9697A4B}"/>
          </ac:picMkLst>
        </pc:picChg>
        <pc:picChg chg="add mod">
          <ac:chgData name="Werner Kunz" userId="e4a801cdd77b3e8b" providerId="LiveId" clId="{B52D1D2A-58E1-49CC-82E8-B7A9CC93D91F}" dt="2022-10-27T12:08:11.076" v="3044" actId="14100"/>
          <ac:picMkLst>
            <pc:docMk/>
            <pc:sldMk cId="3094483085" sldId="1212"/>
            <ac:picMk id="4" creationId="{46F56B72-979E-EAFB-FA62-B29734FDB7B0}"/>
          </ac:picMkLst>
        </pc:picChg>
        <pc:picChg chg="del">
          <ac:chgData name="Werner Kunz" userId="e4a801cdd77b3e8b" providerId="LiveId" clId="{B52D1D2A-58E1-49CC-82E8-B7A9CC93D91F}" dt="2022-10-27T12:07:42.983" v="3039" actId="478"/>
          <ac:picMkLst>
            <pc:docMk/>
            <pc:sldMk cId="3094483085" sldId="1212"/>
            <ac:picMk id="5" creationId="{653548AD-6D05-8326-A8E5-8874AD3811DC}"/>
          </ac:picMkLst>
        </pc:picChg>
        <pc:picChg chg="add mod">
          <ac:chgData name="Werner Kunz" userId="e4a801cdd77b3e8b" providerId="LiveId" clId="{B52D1D2A-58E1-49CC-82E8-B7A9CC93D91F}" dt="2022-10-27T12:09:02.949" v="3060" actId="1036"/>
          <ac:picMkLst>
            <pc:docMk/>
            <pc:sldMk cId="3094483085" sldId="1212"/>
            <ac:picMk id="6" creationId="{71113E3A-5D3D-8C64-CC0E-B352C6709AFC}"/>
          </ac:picMkLst>
        </pc:picChg>
      </pc:sldChg>
      <pc:sldChg chg="addSp delSp modSp add mod">
        <pc:chgData name="Werner Kunz" userId="e4a801cdd77b3e8b" providerId="LiveId" clId="{B52D1D2A-58E1-49CC-82E8-B7A9CC93D91F}" dt="2022-10-27T12:11:07.657" v="3111" actId="14100"/>
        <pc:sldMkLst>
          <pc:docMk/>
          <pc:sldMk cId="3198228844" sldId="1213"/>
        </pc:sldMkLst>
        <pc:picChg chg="add mod">
          <ac:chgData name="Werner Kunz" userId="e4a801cdd77b3e8b" providerId="LiveId" clId="{B52D1D2A-58E1-49CC-82E8-B7A9CC93D91F}" dt="2022-10-27T12:11:07.657" v="3111" actId="14100"/>
          <ac:picMkLst>
            <pc:docMk/>
            <pc:sldMk cId="3198228844" sldId="1213"/>
            <ac:picMk id="3" creationId="{3AA04568-3200-18E4-F12C-F7A4F1C1CB9D}"/>
          </ac:picMkLst>
        </pc:picChg>
        <pc:picChg chg="del">
          <ac:chgData name="Werner Kunz" userId="e4a801cdd77b3e8b" providerId="LiveId" clId="{B52D1D2A-58E1-49CC-82E8-B7A9CC93D91F}" dt="2022-10-27T12:09:45.364" v="3062" actId="478"/>
          <ac:picMkLst>
            <pc:docMk/>
            <pc:sldMk cId="3198228844" sldId="1213"/>
            <ac:picMk id="4" creationId="{46F56B72-979E-EAFB-FA62-B29734FDB7B0}"/>
          </ac:picMkLst>
        </pc:picChg>
        <pc:picChg chg="add mod ord">
          <ac:chgData name="Werner Kunz" userId="e4a801cdd77b3e8b" providerId="LiveId" clId="{B52D1D2A-58E1-49CC-82E8-B7A9CC93D91F}" dt="2022-10-27T12:10:49.872" v="3107" actId="167"/>
          <ac:picMkLst>
            <pc:docMk/>
            <pc:sldMk cId="3198228844" sldId="1213"/>
            <ac:picMk id="7" creationId="{3DCC12AD-F34C-C50B-CDBA-16A626D34DE9}"/>
          </ac:picMkLst>
        </pc:picChg>
      </pc:sldChg>
      <pc:sldMasterChg chg="del delSldLayout">
        <pc:chgData name="Werner Kunz" userId="e4a801cdd77b3e8b" providerId="LiveId" clId="{B52D1D2A-58E1-49CC-82E8-B7A9CC93D91F}" dt="2022-10-18T10:41:18.591" v="188" actId="47"/>
        <pc:sldMasterMkLst>
          <pc:docMk/>
          <pc:sldMasterMk cId="0" sldId="2147483982"/>
        </pc:sldMasterMkLst>
        <pc:sldLayoutChg chg="del">
          <pc:chgData name="Werner Kunz" userId="e4a801cdd77b3e8b" providerId="LiveId" clId="{B52D1D2A-58E1-49CC-82E8-B7A9CC93D91F}" dt="2022-10-18T10:41:18.591" v="188" actId="47"/>
          <pc:sldLayoutMkLst>
            <pc:docMk/>
            <pc:sldMasterMk cId="0" sldId="2147483982"/>
            <pc:sldLayoutMk cId="0" sldId="2147484110"/>
          </pc:sldLayoutMkLst>
        </pc:sldLayoutChg>
      </pc:sldMasterChg>
      <pc:sldMasterChg chg="del delSldLayout">
        <pc:chgData name="Werner Kunz" userId="e4a801cdd77b3e8b" providerId="LiveId" clId="{B52D1D2A-58E1-49CC-82E8-B7A9CC93D91F}" dt="2022-10-18T10:40:51.901" v="187" actId="47"/>
        <pc:sldMasterMkLst>
          <pc:docMk/>
          <pc:sldMasterMk cId="0" sldId="2147483984"/>
        </pc:sldMasterMkLst>
        <pc:sldLayoutChg chg="del">
          <pc:chgData name="Werner Kunz" userId="e4a801cdd77b3e8b" providerId="LiveId" clId="{B52D1D2A-58E1-49CC-82E8-B7A9CC93D91F}" dt="2022-10-18T10:40:51.901" v="187" actId="47"/>
          <pc:sldLayoutMkLst>
            <pc:docMk/>
            <pc:sldMasterMk cId="0" sldId="2147483984"/>
            <pc:sldLayoutMk cId="0" sldId="2147484111"/>
          </pc:sldLayoutMkLst>
        </pc:sldLayoutChg>
      </pc:sldMasterChg>
      <pc:sldMasterChg chg="del delSldLayout">
        <pc:chgData name="Werner Kunz" userId="e4a801cdd77b3e8b" providerId="LiveId" clId="{B52D1D2A-58E1-49CC-82E8-B7A9CC93D91F}" dt="2022-10-18T10:41:18.591" v="188" actId="47"/>
        <pc:sldMasterMkLst>
          <pc:docMk/>
          <pc:sldMasterMk cId="0" sldId="2147484112"/>
        </pc:sldMasterMkLst>
        <pc:sldLayoutChg chg="del">
          <pc:chgData name="Werner Kunz" userId="e4a801cdd77b3e8b" providerId="LiveId" clId="{B52D1D2A-58E1-49CC-82E8-B7A9CC93D91F}" dt="2022-10-18T10:41:18.591" v="188" actId="47"/>
          <pc:sldLayoutMkLst>
            <pc:docMk/>
            <pc:sldMasterMk cId="0" sldId="2147484112"/>
            <pc:sldLayoutMk cId="0" sldId="2147484113"/>
          </pc:sldLayoutMkLst>
        </pc:sldLayoutChg>
      </pc:sldMasterChg>
      <pc:sldMasterChg chg="del delSldLayout">
        <pc:chgData name="Werner Kunz" userId="e4a801cdd77b3e8b" providerId="LiveId" clId="{B52D1D2A-58E1-49CC-82E8-B7A9CC93D91F}" dt="2022-10-18T10:41:18.591" v="188" actId="47"/>
        <pc:sldMasterMkLst>
          <pc:docMk/>
          <pc:sldMasterMk cId="0" sldId="2147484114"/>
        </pc:sldMasterMkLst>
        <pc:sldLayoutChg chg="del">
          <pc:chgData name="Werner Kunz" userId="e4a801cdd77b3e8b" providerId="LiveId" clId="{B52D1D2A-58E1-49CC-82E8-B7A9CC93D91F}" dt="2022-10-18T10:41:18.591" v="188" actId="47"/>
          <pc:sldLayoutMkLst>
            <pc:docMk/>
            <pc:sldMasterMk cId="0" sldId="2147484114"/>
            <pc:sldLayoutMk cId="0" sldId="214748411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DDCB609-F490-458D-9648-2C46D985B05C}" type="datetimeFigureOut">
              <a:rPr lang="de-DE"/>
              <a:pPr>
                <a:defRPr/>
              </a:pPr>
              <a:t>16.01.2023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C55BCD0-F7D0-4001-BD66-E784212DC8A6}"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lienbildplatzhalter 1"/>
          <p:cNvSpPr>
            <a:spLocks noGrp="1" noRot="1" noChangeAspect="1" noTextEdit="1"/>
          </p:cNvSpPr>
          <p:nvPr>
            <p:ph type="sldImg"/>
          </p:nvPr>
        </p:nvSpPr>
        <p:spPr bwMode="auto">
          <a:noFill/>
          <a:ln>
            <a:solidFill>
              <a:srgbClr val="000000"/>
            </a:solidFill>
            <a:miter lim="800000"/>
            <a:headEnd/>
            <a:tailEnd/>
          </a:ln>
        </p:spPr>
      </p:sp>
      <p:sp>
        <p:nvSpPr>
          <p:cNvPr id="12185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22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9ADC15-67EB-4B3D-943A-80FBDCC3F5BC}" type="slidenum">
              <a:rPr lang="de-DE" smtClean="0">
                <a:solidFill>
                  <a:srgbClr val="000000"/>
                </a:solidFill>
              </a:rPr>
              <a:pPr fontAlgn="base">
                <a:spcBef>
                  <a:spcPct val="0"/>
                </a:spcBef>
                <a:spcAft>
                  <a:spcPct val="0"/>
                </a:spcAft>
                <a:defRPr/>
              </a:pPr>
              <a:t>1</a:t>
            </a:fld>
            <a:endParaRPr lang="de-DE">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12</a:t>
            </a:fld>
            <a:endParaRPr lang="de-DE">
              <a:solidFill>
                <a:srgbClr val="000000"/>
              </a:solidFill>
            </a:endParaRPr>
          </a:p>
        </p:txBody>
      </p:sp>
    </p:spTree>
    <p:extLst>
      <p:ext uri="{BB962C8B-B14F-4D97-AF65-F5344CB8AC3E}">
        <p14:creationId xmlns:p14="http://schemas.microsoft.com/office/powerpoint/2010/main" val="3998382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13</a:t>
            </a:fld>
            <a:endParaRPr lang="de-DE">
              <a:solidFill>
                <a:srgbClr val="000000"/>
              </a:solidFill>
            </a:endParaRPr>
          </a:p>
        </p:txBody>
      </p:sp>
    </p:spTree>
    <p:extLst>
      <p:ext uri="{BB962C8B-B14F-4D97-AF65-F5344CB8AC3E}">
        <p14:creationId xmlns:p14="http://schemas.microsoft.com/office/powerpoint/2010/main" val="1757334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14</a:t>
            </a:fld>
            <a:endParaRPr lang="de-DE">
              <a:solidFill>
                <a:srgbClr val="000000"/>
              </a:solidFill>
            </a:endParaRPr>
          </a:p>
        </p:txBody>
      </p:sp>
    </p:spTree>
    <p:extLst>
      <p:ext uri="{BB962C8B-B14F-4D97-AF65-F5344CB8AC3E}">
        <p14:creationId xmlns:p14="http://schemas.microsoft.com/office/powerpoint/2010/main" val="2681966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15</a:t>
            </a:fld>
            <a:endParaRPr lang="de-DE">
              <a:solidFill>
                <a:srgbClr val="000000"/>
              </a:solidFill>
            </a:endParaRPr>
          </a:p>
        </p:txBody>
      </p:sp>
    </p:spTree>
    <p:extLst>
      <p:ext uri="{BB962C8B-B14F-4D97-AF65-F5344CB8AC3E}">
        <p14:creationId xmlns:p14="http://schemas.microsoft.com/office/powerpoint/2010/main" val="2633151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16</a:t>
            </a:fld>
            <a:endParaRPr lang="de-DE">
              <a:solidFill>
                <a:srgbClr val="000000"/>
              </a:solidFill>
            </a:endParaRPr>
          </a:p>
        </p:txBody>
      </p:sp>
    </p:spTree>
    <p:extLst>
      <p:ext uri="{BB962C8B-B14F-4D97-AF65-F5344CB8AC3E}">
        <p14:creationId xmlns:p14="http://schemas.microsoft.com/office/powerpoint/2010/main" val="3246447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olienbildplatzhalter 1"/>
          <p:cNvSpPr>
            <a:spLocks noGrp="1" noRot="1" noChangeAspect="1" noTextEdit="1"/>
          </p:cNvSpPr>
          <p:nvPr>
            <p:ph type="sldImg"/>
          </p:nvPr>
        </p:nvSpPr>
        <p:spPr bwMode="auto">
          <a:noFill/>
          <a:ln>
            <a:solidFill>
              <a:srgbClr val="000000"/>
            </a:solidFill>
            <a:miter lim="800000"/>
            <a:headEnd/>
            <a:tailEnd/>
          </a:ln>
        </p:spPr>
      </p:sp>
      <p:sp>
        <p:nvSpPr>
          <p:cNvPr id="13209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F0DA79-03C4-4068-8428-31CEE90DC713}"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7449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18</a:t>
            </a:fld>
            <a:endParaRPr lang="de-DE">
              <a:solidFill>
                <a:srgbClr val="000000"/>
              </a:solidFill>
            </a:endParaRPr>
          </a:p>
        </p:txBody>
      </p:sp>
    </p:spTree>
    <p:extLst>
      <p:ext uri="{BB962C8B-B14F-4D97-AF65-F5344CB8AC3E}">
        <p14:creationId xmlns:p14="http://schemas.microsoft.com/office/powerpoint/2010/main" val="3978266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19</a:t>
            </a:fld>
            <a:endParaRPr lang="de-DE">
              <a:solidFill>
                <a:srgbClr val="000000"/>
              </a:solidFill>
            </a:endParaRPr>
          </a:p>
        </p:txBody>
      </p:sp>
    </p:spTree>
    <p:extLst>
      <p:ext uri="{BB962C8B-B14F-4D97-AF65-F5344CB8AC3E}">
        <p14:creationId xmlns:p14="http://schemas.microsoft.com/office/powerpoint/2010/main" val="3112823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bwMode="auto">
          <a:noFill/>
          <a:ln>
            <a:solidFill>
              <a:srgbClr val="000000"/>
            </a:solidFill>
            <a:miter lim="800000"/>
            <a:headEnd/>
            <a:tailEnd/>
          </a:ln>
        </p:spPr>
      </p:sp>
      <p:sp>
        <p:nvSpPr>
          <p:cNvPr id="1331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2CB16A-DBE1-45CB-8665-C3FA8C7941BE}" type="slidenum">
              <a:rPr lang="de-DE">
                <a:solidFill>
                  <a:srgbClr val="000000"/>
                </a:solidFill>
              </a:rPr>
              <a:pPr>
                <a:defRPr/>
              </a:pPr>
              <a:t>21</a:t>
            </a:fld>
            <a:endParaRPr lang="de-DE">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bwMode="auto">
          <a:noFill/>
          <a:ln>
            <a:solidFill>
              <a:srgbClr val="000000"/>
            </a:solidFill>
            <a:miter lim="800000"/>
            <a:headEnd/>
            <a:tailEnd/>
          </a:ln>
        </p:spPr>
      </p:sp>
      <p:sp>
        <p:nvSpPr>
          <p:cNvPr id="1331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2CB16A-DBE1-45CB-8665-C3FA8C7941BE}" type="slidenum">
              <a:rPr lang="de-DE">
                <a:solidFill>
                  <a:srgbClr val="000000"/>
                </a:solidFill>
              </a:rPr>
              <a:pPr>
                <a:defRPr/>
              </a:pPr>
              <a:t>22</a:t>
            </a:fld>
            <a:endParaRPr lang="de-DE">
              <a:solidFill>
                <a:srgbClr val="000000"/>
              </a:solidFill>
            </a:endParaRPr>
          </a:p>
        </p:txBody>
      </p:sp>
    </p:spTree>
    <p:extLst>
      <p:ext uri="{BB962C8B-B14F-4D97-AF65-F5344CB8AC3E}">
        <p14:creationId xmlns:p14="http://schemas.microsoft.com/office/powerpoint/2010/main" val="3710246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lienbildplatzhalter 1"/>
          <p:cNvSpPr>
            <a:spLocks noGrp="1" noRot="1" noChangeAspect="1" noTextEdit="1"/>
          </p:cNvSpPr>
          <p:nvPr>
            <p:ph type="sldImg"/>
          </p:nvPr>
        </p:nvSpPr>
        <p:spPr bwMode="auto">
          <a:noFill/>
          <a:ln>
            <a:solidFill>
              <a:srgbClr val="000000"/>
            </a:solidFill>
            <a:miter lim="800000"/>
            <a:headEnd/>
            <a:tailEnd/>
          </a:ln>
        </p:spPr>
      </p:sp>
      <p:sp>
        <p:nvSpPr>
          <p:cNvPr id="12390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22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FBB138-B9F8-4391-9858-7CF01B19CEC7}" type="slidenum">
              <a:rPr lang="de-DE" smtClean="0">
                <a:solidFill>
                  <a:srgbClr val="000000"/>
                </a:solidFill>
              </a:rPr>
              <a:pPr fontAlgn="base">
                <a:spcBef>
                  <a:spcPct val="0"/>
                </a:spcBef>
                <a:spcAft>
                  <a:spcPct val="0"/>
                </a:spcAft>
                <a:defRPr/>
              </a:pPr>
              <a:t>2</a:t>
            </a:fld>
            <a:endParaRPr lang="de-DE">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bwMode="auto">
          <a:noFill/>
          <a:ln>
            <a:solidFill>
              <a:srgbClr val="000000"/>
            </a:solidFill>
            <a:miter lim="800000"/>
            <a:headEnd/>
            <a:tailEnd/>
          </a:ln>
        </p:spPr>
      </p:sp>
      <p:sp>
        <p:nvSpPr>
          <p:cNvPr id="1331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2CB16A-DBE1-45CB-8665-C3FA8C7941BE}" type="slidenum">
              <a:rPr lang="de-DE">
                <a:solidFill>
                  <a:srgbClr val="000000"/>
                </a:solidFill>
              </a:rPr>
              <a:pPr>
                <a:defRPr/>
              </a:pPr>
              <a:t>23</a:t>
            </a:fld>
            <a:endParaRPr lang="de-DE">
              <a:solidFill>
                <a:srgbClr val="000000"/>
              </a:solidFill>
            </a:endParaRPr>
          </a:p>
        </p:txBody>
      </p:sp>
    </p:spTree>
    <p:extLst>
      <p:ext uri="{BB962C8B-B14F-4D97-AF65-F5344CB8AC3E}">
        <p14:creationId xmlns:p14="http://schemas.microsoft.com/office/powerpoint/2010/main" val="244390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bwMode="auto">
          <a:noFill/>
          <a:ln>
            <a:solidFill>
              <a:srgbClr val="000000"/>
            </a:solidFill>
            <a:miter lim="800000"/>
            <a:headEnd/>
            <a:tailEnd/>
          </a:ln>
        </p:spPr>
      </p:sp>
      <p:sp>
        <p:nvSpPr>
          <p:cNvPr id="1331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2CB16A-DBE1-45CB-8665-C3FA8C7941BE}" type="slidenum">
              <a:rPr lang="de-DE">
                <a:solidFill>
                  <a:srgbClr val="000000"/>
                </a:solidFill>
              </a:rPr>
              <a:pPr>
                <a:defRPr/>
              </a:pPr>
              <a:t>24</a:t>
            </a:fld>
            <a:endParaRPr lang="de-DE">
              <a:solidFill>
                <a:srgbClr val="000000"/>
              </a:solidFill>
            </a:endParaRPr>
          </a:p>
        </p:txBody>
      </p:sp>
    </p:spTree>
    <p:extLst>
      <p:ext uri="{BB962C8B-B14F-4D97-AF65-F5344CB8AC3E}">
        <p14:creationId xmlns:p14="http://schemas.microsoft.com/office/powerpoint/2010/main" val="797452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olienbildplatzhalter 1"/>
          <p:cNvSpPr>
            <a:spLocks noGrp="1" noRot="1" noChangeAspect="1" noTextEdit="1"/>
          </p:cNvSpPr>
          <p:nvPr>
            <p:ph type="sldImg"/>
          </p:nvPr>
        </p:nvSpPr>
        <p:spPr bwMode="auto">
          <a:noFill/>
          <a:ln>
            <a:solidFill>
              <a:srgbClr val="000000"/>
            </a:solidFill>
            <a:miter lim="800000"/>
            <a:headEnd/>
            <a:tailEnd/>
          </a:ln>
        </p:spPr>
      </p:sp>
      <p:sp>
        <p:nvSpPr>
          <p:cNvPr id="13414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B5ACAE2-C1A6-4AE2-8F6A-EABC1E42E5B9}" type="slidenum">
              <a:rPr lang="de-DE">
                <a:solidFill>
                  <a:srgbClr val="000000"/>
                </a:solidFill>
              </a:rPr>
              <a:pPr>
                <a:defRPr/>
              </a:pPr>
              <a:t>25</a:t>
            </a:fld>
            <a:endParaRPr lang="de-DE">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lienbildplatzhalter 1"/>
          <p:cNvSpPr>
            <a:spLocks noGrp="1" noRot="1" noChangeAspect="1" noTextEdit="1"/>
          </p:cNvSpPr>
          <p:nvPr>
            <p:ph type="sldImg"/>
          </p:nvPr>
        </p:nvSpPr>
        <p:spPr bwMode="auto">
          <a:noFill/>
          <a:ln>
            <a:solidFill>
              <a:srgbClr val="000000"/>
            </a:solidFill>
            <a:miter lim="800000"/>
            <a:headEnd/>
            <a:tailEnd/>
          </a:ln>
        </p:spPr>
      </p:sp>
      <p:sp>
        <p:nvSpPr>
          <p:cNvPr id="135171"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038A36B-FD61-4430-B07C-27BB68D390D6}" type="slidenum">
              <a:rPr lang="de-DE">
                <a:solidFill>
                  <a:prstClr val="black"/>
                </a:solidFill>
              </a:rPr>
              <a:pPr>
                <a:defRPr/>
              </a:pPr>
              <a:t>26</a:t>
            </a:fld>
            <a:endParaRPr lang="de-DE">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lienbildplatzhalter 1"/>
          <p:cNvSpPr>
            <a:spLocks noGrp="1" noRot="1" noChangeAspect="1" noTextEdit="1"/>
          </p:cNvSpPr>
          <p:nvPr>
            <p:ph type="sldImg"/>
          </p:nvPr>
        </p:nvSpPr>
        <p:spPr bwMode="auto">
          <a:noFill/>
          <a:ln>
            <a:solidFill>
              <a:srgbClr val="000000"/>
            </a:solidFill>
            <a:miter lim="800000"/>
            <a:headEnd/>
            <a:tailEnd/>
          </a:ln>
        </p:spPr>
      </p:sp>
      <p:sp>
        <p:nvSpPr>
          <p:cNvPr id="135171"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038A36B-FD61-4430-B07C-27BB68D390D6}" type="slidenum">
              <a:rPr lang="de-DE">
                <a:solidFill>
                  <a:prstClr val="black"/>
                </a:solidFill>
              </a:rPr>
              <a:pPr>
                <a:defRPr/>
              </a:pPr>
              <a:t>27</a:t>
            </a:fld>
            <a:endParaRPr lang="de-DE">
              <a:solidFill>
                <a:prstClr val="black"/>
              </a:solidFill>
            </a:endParaRPr>
          </a:p>
        </p:txBody>
      </p:sp>
    </p:spTree>
    <p:extLst>
      <p:ext uri="{BB962C8B-B14F-4D97-AF65-F5344CB8AC3E}">
        <p14:creationId xmlns:p14="http://schemas.microsoft.com/office/powerpoint/2010/main" val="2825165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5BCD0-F7D0-4001-BD66-E784212DC8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298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5BCD0-F7D0-4001-BD66-E784212DC8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1505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Folienbildplatzhalter 1">
            <a:extLst>
              <a:ext uri="{FF2B5EF4-FFF2-40B4-BE49-F238E27FC236}">
                <a16:creationId xmlns:a16="http://schemas.microsoft.com/office/drawing/2014/main" id="{12BD54A3-8A08-6D51-2613-FF022E16C1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izenplatzhalter 2">
            <a:extLst>
              <a:ext uri="{FF2B5EF4-FFF2-40B4-BE49-F238E27FC236}">
                <a16:creationId xmlns:a16="http://schemas.microsoft.com/office/drawing/2014/main" id="{C5A86F14-1809-58B1-A572-68DB3538B2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a:p>
        </p:txBody>
      </p:sp>
      <p:sp>
        <p:nvSpPr>
          <p:cNvPr id="41988" name="Foliennummernplatzhalter 3">
            <a:extLst>
              <a:ext uri="{FF2B5EF4-FFF2-40B4-BE49-F238E27FC236}">
                <a16:creationId xmlns:a16="http://schemas.microsoft.com/office/drawing/2014/main" id="{89E82DDB-384B-C13B-638C-D452F136568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2565D-DB40-4331-8F45-72A6A4746AC8}" type="slidenum">
              <a:rPr kumimoji="0" lang="de-DE" altLang="de-DE"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de-DE" altLang="de-D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olienbildplatzhalter 1">
            <a:extLst>
              <a:ext uri="{FF2B5EF4-FFF2-40B4-BE49-F238E27FC236}">
                <a16:creationId xmlns:a16="http://schemas.microsoft.com/office/drawing/2014/main" id="{8EC83B24-83B3-4FB2-DD42-DF5125307A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izenplatzhalter 2">
            <a:extLst>
              <a:ext uri="{FF2B5EF4-FFF2-40B4-BE49-F238E27FC236}">
                <a16:creationId xmlns:a16="http://schemas.microsoft.com/office/drawing/2014/main" id="{F4EF9AC7-C888-B313-FFD4-2B19EEEF32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z="1800" noProof="1">
              <a:latin typeface="Times New Roman" panose="02020603050405020304" pitchFamily="18" charset="0"/>
            </a:endParaRPr>
          </a:p>
        </p:txBody>
      </p:sp>
      <p:sp>
        <p:nvSpPr>
          <p:cNvPr id="33796" name="Foliennummernplatzhalter 3">
            <a:extLst>
              <a:ext uri="{FF2B5EF4-FFF2-40B4-BE49-F238E27FC236}">
                <a16:creationId xmlns:a16="http://schemas.microsoft.com/office/drawing/2014/main" id="{60DA2D42-0C45-6D48-FAFC-D7568E26F88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FFE9E8-3EAA-49DF-B0EA-F3F39F121305}" type="slidenum">
              <a:rPr kumimoji="0" lang="de-DE" altLang="de-DE"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de-DE" altLang="de-D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Folienbildplatzhalter 1">
            <a:extLst>
              <a:ext uri="{FF2B5EF4-FFF2-40B4-BE49-F238E27FC236}">
                <a16:creationId xmlns:a16="http://schemas.microsoft.com/office/drawing/2014/main" id="{B2C5B5D3-F53A-54F6-BADC-4989EFC38B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izenplatzhalter 2">
            <a:extLst>
              <a:ext uri="{FF2B5EF4-FFF2-40B4-BE49-F238E27FC236}">
                <a16:creationId xmlns:a16="http://schemas.microsoft.com/office/drawing/2014/main" id="{BC8E7B6C-7E1D-4B4C-75BD-C857F56C7A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z="1800" noProof="1">
              <a:latin typeface="Times New Roman" panose="02020603050405020304" pitchFamily="18" charset="0"/>
            </a:endParaRPr>
          </a:p>
        </p:txBody>
      </p:sp>
      <p:sp>
        <p:nvSpPr>
          <p:cNvPr id="34820" name="Foliennummernplatzhalter 3">
            <a:extLst>
              <a:ext uri="{FF2B5EF4-FFF2-40B4-BE49-F238E27FC236}">
                <a16:creationId xmlns:a16="http://schemas.microsoft.com/office/drawing/2014/main" id="{981B7507-4894-00BC-8E18-31A65A34226E}"/>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B32523-C9CE-463E-B213-5823CEB4A7DE}" type="slidenum">
              <a:rPr kumimoji="0" lang="de-DE" altLang="de-DE"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de-DE" altLang="de-D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p:spPr>
      </p:sp>
      <p:sp>
        <p:nvSpPr>
          <p:cNvPr id="1259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2D5CE7B-DDB0-4781-8DBE-522F1D16C85A}" type="slidenum">
              <a:rPr lang="de-DE">
                <a:solidFill>
                  <a:srgbClr val="000000"/>
                </a:solidFill>
              </a:rPr>
              <a:pPr>
                <a:defRPr/>
              </a:pPr>
              <a:t>3</a:t>
            </a:fld>
            <a:endParaRPr lang="de-DE">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Folienbildplatzhalter 1">
            <a:extLst>
              <a:ext uri="{FF2B5EF4-FFF2-40B4-BE49-F238E27FC236}">
                <a16:creationId xmlns:a16="http://schemas.microsoft.com/office/drawing/2014/main" id="{9A7A37A1-C051-86F1-E2CB-90AD0AC32F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izenplatzhalter 2">
            <a:extLst>
              <a:ext uri="{FF2B5EF4-FFF2-40B4-BE49-F238E27FC236}">
                <a16:creationId xmlns:a16="http://schemas.microsoft.com/office/drawing/2014/main" id="{CD5CC4E1-AE90-2A82-7D94-F76A1530AA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sz="1800" noProof="1">
              <a:latin typeface="Times New Roman" panose="02020603050405020304" pitchFamily="18" charset="0"/>
            </a:endParaRPr>
          </a:p>
        </p:txBody>
      </p:sp>
      <p:sp>
        <p:nvSpPr>
          <p:cNvPr id="167940" name="Foliennummernplatzhalter 3">
            <a:extLst>
              <a:ext uri="{FF2B5EF4-FFF2-40B4-BE49-F238E27FC236}">
                <a16:creationId xmlns:a16="http://schemas.microsoft.com/office/drawing/2014/main" id="{F56AE2A4-4D1C-8C18-DD66-FD7E53B93ECC}"/>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7BE9E5-BB15-4813-B3B8-01A627EB25F8}" type="slidenum">
              <a:rPr kumimoji="0" lang="de-DE" altLang="de-DE"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de-DE" altLang="de-D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11978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C55BCD0-F7D0-4001-BD66-E784212DC8A6}" type="slidenum">
              <a:rPr lang="de-DE" smtClean="0"/>
              <a:pPr>
                <a:defRPr/>
              </a:pPr>
              <a:t>113</a:t>
            </a:fld>
            <a:endParaRPr lang="de-DE"/>
          </a:p>
        </p:txBody>
      </p:sp>
    </p:spTree>
    <p:extLst>
      <p:ext uri="{BB962C8B-B14F-4D97-AF65-F5344CB8AC3E}">
        <p14:creationId xmlns:p14="http://schemas.microsoft.com/office/powerpoint/2010/main" val="551369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C55BCD0-F7D0-4001-BD66-E784212DC8A6}" type="slidenum">
              <a:rPr lang="de-DE" smtClean="0"/>
              <a:pPr>
                <a:defRPr/>
              </a:pPr>
              <a:t>116</a:t>
            </a:fld>
            <a:endParaRPr lang="de-DE"/>
          </a:p>
        </p:txBody>
      </p:sp>
    </p:spTree>
    <p:extLst>
      <p:ext uri="{BB962C8B-B14F-4D97-AF65-F5344CB8AC3E}">
        <p14:creationId xmlns:p14="http://schemas.microsoft.com/office/powerpoint/2010/main" val="1409752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C55BCD0-F7D0-4001-BD66-E784212DC8A6}" type="slidenum">
              <a:rPr lang="de-DE" smtClean="0"/>
              <a:pPr>
                <a:defRPr/>
              </a:pPr>
              <a:t>118</a:t>
            </a:fld>
            <a:endParaRPr lang="de-DE"/>
          </a:p>
        </p:txBody>
      </p:sp>
    </p:spTree>
    <p:extLst>
      <p:ext uri="{BB962C8B-B14F-4D97-AF65-F5344CB8AC3E}">
        <p14:creationId xmlns:p14="http://schemas.microsoft.com/office/powerpoint/2010/main" val="3495325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C55BCD0-F7D0-4001-BD66-E784212DC8A6}" type="slidenum">
              <a:rPr lang="de-DE" smtClean="0"/>
              <a:pPr>
                <a:defRPr/>
              </a:pPr>
              <a:t>119</a:t>
            </a:fld>
            <a:endParaRPr lang="de-DE"/>
          </a:p>
        </p:txBody>
      </p:sp>
    </p:spTree>
    <p:extLst>
      <p:ext uri="{BB962C8B-B14F-4D97-AF65-F5344CB8AC3E}">
        <p14:creationId xmlns:p14="http://schemas.microsoft.com/office/powerpoint/2010/main" val="3213216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5BCD0-F7D0-4001-BD66-E784212DC8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4520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lienbildplatzhalter 1"/>
          <p:cNvSpPr>
            <a:spLocks noGrp="1" noRot="1" noChangeAspect="1" noTextEdit="1"/>
          </p:cNvSpPr>
          <p:nvPr>
            <p:ph type="sldImg"/>
          </p:nvPr>
        </p:nvSpPr>
        <p:spPr bwMode="auto">
          <a:noFill/>
          <a:ln>
            <a:solidFill>
              <a:srgbClr val="000000"/>
            </a:solidFill>
            <a:miter lim="800000"/>
            <a:headEnd/>
            <a:tailEnd/>
          </a:ln>
        </p:spPr>
      </p:sp>
      <p:sp>
        <p:nvSpPr>
          <p:cNvPr id="18637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409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D4D33-4125-4F8E-A116-D2BC31CA83A8}"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olienbildplatzhalter 1"/>
          <p:cNvSpPr>
            <a:spLocks noGrp="1" noRot="1" noChangeAspect="1" noTextEdit="1"/>
          </p:cNvSpPr>
          <p:nvPr>
            <p:ph type="sldImg"/>
          </p:nvPr>
        </p:nvSpPr>
        <p:spPr bwMode="auto">
          <a:noFill/>
          <a:ln>
            <a:solidFill>
              <a:srgbClr val="000000"/>
            </a:solidFill>
            <a:miter lim="800000"/>
            <a:headEnd/>
            <a:tailEnd/>
          </a:ln>
        </p:spPr>
      </p:sp>
      <p:sp>
        <p:nvSpPr>
          <p:cNvPr id="154627"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3972" name="Foliennummernplatzhalter 3"/>
          <p:cNvSpPr>
            <a:spLocks noGrp="1"/>
          </p:cNvSpPr>
          <p:nvPr>
            <p:ph type="sldNum" sz="quarter" idx="5"/>
          </p:nvPr>
        </p:nvSpPr>
        <p:spPr/>
        <p:txBody>
          <a:bodyPr/>
          <a:lstStyle/>
          <a:p>
            <a:pPr>
              <a:defRPr/>
            </a:pPr>
            <a:fld id="{052C4515-DD3B-438E-ABD6-FD670AFB4F64}" type="slidenum">
              <a:rPr>
                <a:solidFill>
                  <a:prstClr val="black"/>
                </a:solidFill>
              </a:rPr>
              <a:pPr>
                <a:defRPr/>
              </a:pPr>
              <a:t>147</a:t>
            </a:fld>
            <a:endParaRPr lang="de-DE">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bildplatzhalter 1"/>
          <p:cNvSpPr>
            <a:spLocks noGrp="1" noRot="1" noChangeAspect="1" noTextEdit="1"/>
          </p:cNvSpPr>
          <p:nvPr>
            <p:ph type="sldImg"/>
          </p:nvPr>
        </p:nvSpPr>
        <p:spPr bwMode="auto">
          <a:noFill/>
          <a:ln>
            <a:solidFill>
              <a:srgbClr val="000000"/>
            </a:solidFill>
            <a:miter lim="800000"/>
            <a:headEnd/>
            <a:tailEnd/>
          </a:ln>
        </p:spPr>
      </p:sp>
      <p:sp>
        <p:nvSpPr>
          <p:cNvPr id="19968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de-DE"/>
          </a:p>
        </p:txBody>
      </p:sp>
      <p:sp>
        <p:nvSpPr>
          <p:cNvPr id="13517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155CB0C-8295-41CB-AA50-96AAA1B5E0EB}" type="slidenum">
              <a:rPr lang="de-DE">
                <a:solidFill>
                  <a:srgbClr val="000000"/>
                </a:solidFill>
              </a:rPr>
              <a:pPr>
                <a:defRPr/>
              </a:pPr>
              <a:t>149</a:t>
            </a:fld>
            <a:endParaRPr lang="de-DE">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Folienbildplatzhalter 1"/>
          <p:cNvSpPr>
            <a:spLocks noGrp="1" noRot="1" noChangeAspect="1" noTextEdit="1"/>
          </p:cNvSpPr>
          <p:nvPr>
            <p:ph type="sldImg"/>
          </p:nvPr>
        </p:nvSpPr>
        <p:spPr bwMode="auto">
          <a:noFill/>
          <a:ln>
            <a:solidFill>
              <a:srgbClr val="000000"/>
            </a:solidFill>
            <a:miter lim="800000"/>
            <a:headEnd/>
            <a:tailEnd/>
          </a:ln>
        </p:spPr>
      </p:sp>
      <p:sp>
        <p:nvSpPr>
          <p:cNvPr id="184323"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658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B5C3D6D-EFB8-4905-B6E1-549D75B2592F}" type="slidenum">
              <a:rPr lang="de-DE">
                <a:solidFill>
                  <a:srgbClr val="000000"/>
                </a:solidFill>
              </a:rPr>
              <a:pPr>
                <a:defRPr/>
              </a:pPr>
              <a:t>150</a:t>
            </a:fld>
            <a:endParaRPr lang="de-DE">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p:spPr>
      </p:sp>
      <p:sp>
        <p:nvSpPr>
          <p:cNvPr id="1259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2D5CE7B-DDB0-4781-8DBE-522F1D16C85A}" type="slidenum">
              <a:rPr lang="de-DE">
                <a:solidFill>
                  <a:srgbClr val="000000"/>
                </a:solidFill>
              </a:rPr>
              <a:pPr>
                <a:defRPr/>
              </a:pPr>
              <a:t>4</a:t>
            </a:fld>
            <a:endParaRPr lang="de-DE">
              <a:solidFill>
                <a:srgbClr val="000000"/>
              </a:solidFill>
            </a:endParaRPr>
          </a:p>
        </p:txBody>
      </p:sp>
    </p:spTree>
    <p:extLst>
      <p:ext uri="{BB962C8B-B14F-4D97-AF65-F5344CB8AC3E}">
        <p14:creationId xmlns:p14="http://schemas.microsoft.com/office/powerpoint/2010/main" val="2168115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5BCD0-F7D0-4001-BD66-E784212DC8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30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lienbildplatzhalter 1"/>
          <p:cNvSpPr>
            <a:spLocks noGrp="1" noRot="1" noChangeAspect="1" noTextEdit="1"/>
          </p:cNvSpPr>
          <p:nvPr>
            <p:ph type="sldImg"/>
          </p:nvPr>
        </p:nvSpPr>
        <p:spPr bwMode="auto">
          <a:noFill/>
          <a:ln>
            <a:solidFill>
              <a:srgbClr val="000000"/>
            </a:solidFill>
            <a:miter lim="800000"/>
            <a:headEnd/>
            <a:tailEnd/>
          </a:ln>
        </p:spPr>
      </p:sp>
      <p:sp>
        <p:nvSpPr>
          <p:cNvPr id="12902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C19BA11-2935-424B-AC25-B1882DB5220A}" type="slidenum">
              <a:rPr lang="de-DE">
                <a:solidFill>
                  <a:srgbClr val="000000"/>
                </a:solidFill>
              </a:rPr>
              <a:pPr>
                <a:defRPr/>
              </a:pPr>
              <a:t>6</a:t>
            </a:fld>
            <a:endParaRPr lang="de-DE">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lienbildplatzhalter 1"/>
          <p:cNvSpPr>
            <a:spLocks noGrp="1" noRot="1" noChangeAspect="1" noTextEdit="1"/>
          </p:cNvSpPr>
          <p:nvPr>
            <p:ph type="sldImg"/>
          </p:nvPr>
        </p:nvSpPr>
        <p:spPr bwMode="auto">
          <a:noFill/>
          <a:ln>
            <a:solidFill>
              <a:srgbClr val="000000"/>
            </a:solidFill>
            <a:miter lim="800000"/>
            <a:headEnd/>
            <a:tailEnd/>
          </a:ln>
        </p:spPr>
      </p:sp>
      <p:sp>
        <p:nvSpPr>
          <p:cNvPr id="12902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C19BA11-2935-424B-AC25-B1882DB5220A}" type="slidenum">
              <a:rPr lang="de-DE">
                <a:solidFill>
                  <a:srgbClr val="000000"/>
                </a:solidFill>
              </a:rPr>
              <a:pPr>
                <a:defRPr/>
              </a:pPr>
              <a:t>7</a:t>
            </a:fld>
            <a:endParaRPr lang="de-DE">
              <a:solidFill>
                <a:srgbClr val="000000"/>
              </a:solidFill>
            </a:endParaRPr>
          </a:p>
        </p:txBody>
      </p:sp>
    </p:spTree>
    <p:extLst>
      <p:ext uri="{BB962C8B-B14F-4D97-AF65-F5344CB8AC3E}">
        <p14:creationId xmlns:p14="http://schemas.microsoft.com/office/powerpoint/2010/main" val="1489686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olienbildplatzhalter 1"/>
          <p:cNvSpPr>
            <a:spLocks noGrp="1" noRot="1" noChangeAspect="1" noTextEdit="1"/>
          </p:cNvSpPr>
          <p:nvPr>
            <p:ph type="sldImg"/>
          </p:nvPr>
        </p:nvSpPr>
        <p:spPr bwMode="auto">
          <a:noFill/>
          <a:ln>
            <a:solidFill>
              <a:srgbClr val="000000"/>
            </a:solidFill>
            <a:miter lim="800000"/>
            <a:headEnd/>
            <a:tailEnd/>
          </a:ln>
        </p:spPr>
      </p:sp>
      <p:sp>
        <p:nvSpPr>
          <p:cNvPr id="13005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49DD6CE-10BF-41E6-8796-2B6F066BCBFD}" type="slidenum">
              <a:rPr lang="de-DE">
                <a:solidFill>
                  <a:srgbClr val="000000"/>
                </a:solidFill>
              </a:rPr>
              <a:pPr>
                <a:defRPr/>
              </a:pPr>
              <a:t>9</a:t>
            </a:fld>
            <a:endParaRPr lang="de-DE">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olienbildplatzhalter 1"/>
          <p:cNvSpPr>
            <a:spLocks noGrp="1" noRot="1" noChangeAspect="1" noTextEdit="1"/>
          </p:cNvSpPr>
          <p:nvPr>
            <p:ph type="sldImg"/>
          </p:nvPr>
        </p:nvSpPr>
        <p:spPr bwMode="auto">
          <a:noFill/>
          <a:ln>
            <a:solidFill>
              <a:srgbClr val="000000"/>
            </a:solidFill>
            <a:miter lim="800000"/>
            <a:headEnd/>
            <a:tailEnd/>
          </a:ln>
        </p:spPr>
      </p:sp>
      <p:sp>
        <p:nvSpPr>
          <p:cNvPr id="13005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49DD6CE-10BF-41E6-8796-2B6F066BCBFD}" type="slidenum">
              <a:rPr lang="de-DE">
                <a:solidFill>
                  <a:srgbClr val="000000"/>
                </a:solidFill>
              </a:rPr>
              <a:pPr>
                <a:defRPr/>
              </a:pPr>
              <a:t>10</a:t>
            </a:fld>
            <a:endParaRPr lang="de-DE">
              <a:solidFill>
                <a:srgbClr val="000000"/>
              </a:solidFill>
            </a:endParaRPr>
          </a:p>
        </p:txBody>
      </p:sp>
    </p:spTree>
    <p:extLst>
      <p:ext uri="{BB962C8B-B14F-4D97-AF65-F5344CB8AC3E}">
        <p14:creationId xmlns:p14="http://schemas.microsoft.com/office/powerpoint/2010/main" val="1817988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11</a:t>
            </a:fld>
            <a:endParaRPr lang="de-DE">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F0F80281-8CEB-4BDF-B12F-6BABE6DBD9F8}"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3CB440D-3BB4-4331-8FB7-BD66723177EA}" type="datetimeFigureOut">
              <a:rPr lang="de-DE" smtClean="0"/>
              <a:pPr/>
              <a:t>16.01.2023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3777413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e-DE"/>
              <a:t>Titelmasterformat durch Klicken bearbeiten</a:t>
            </a:r>
          </a:p>
        </p:txBody>
      </p:sp>
      <p:sp>
        <p:nvSpPr>
          <p:cNvPr id="3" name="Textplatzhalt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53CB440D-3BB4-4331-8FB7-BD66723177EA}" type="datetimeFigureOut">
              <a:rPr lang="de-DE" smtClean="0"/>
              <a:pPr/>
              <a:t>16.01.2023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1083346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3CB440D-3BB4-4331-8FB7-BD66723177EA}" type="datetimeFigureOut">
              <a:rPr lang="de-DE" smtClean="0"/>
              <a:pPr/>
              <a:t>16.01.2023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527023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Formatvorlagen des Textmasters bearbeiten</a:t>
            </a:r>
          </a:p>
        </p:txBody>
      </p:sp>
      <p:sp>
        <p:nvSpPr>
          <p:cNvPr id="4" name="Inhaltsplatzhalt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53CB440D-3BB4-4331-8FB7-BD66723177EA}" type="datetimeFigureOut">
              <a:rPr lang="de-DE" smtClean="0"/>
              <a:pPr/>
              <a:t>16.01.2023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1796331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53CB440D-3BB4-4331-8FB7-BD66723177EA}" type="datetimeFigureOut">
              <a:rPr lang="de-DE" smtClean="0"/>
              <a:pPr/>
              <a:t>16.01.2023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1059538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3CB440D-3BB4-4331-8FB7-BD66723177EA}" type="datetimeFigureOut">
              <a:rPr lang="de-DE" smtClean="0"/>
              <a:pPr/>
              <a:t>16.01.2023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2533771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Titelmasterformat durch Klicken bearbeiten</a:t>
            </a:r>
          </a:p>
        </p:txBody>
      </p:sp>
      <p:sp>
        <p:nvSpPr>
          <p:cNvPr id="3" name="Inhaltsplatzhalt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53CB440D-3BB4-4331-8FB7-BD66723177EA}" type="datetimeFigureOut">
              <a:rPr lang="de-DE" smtClean="0"/>
              <a:pPr/>
              <a:t>16.01.2023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2448141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Titelmasterformat durch Klicken bearbeiten</a:t>
            </a:r>
          </a:p>
        </p:txBody>
      </p:sp>
      <p:sp>
        <p:nvSpPr>
          <p:cNvPr id="3" name="Bildplatzhalt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53CB440D-3BB4-4331-8FB7-BD66723177EA}" type="datetimeFigureOut">
              <a:rPr lang="de-DE" smtClean="0"/>
              <a:pPr/>
              <a:t>16.01.2023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2785780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3CB440D-3BB4-4331-8FB7-BD66723177EA}" type="datetimeFigureOut">
              <a:rPr lang="de-DE" smtClean="0"/>
              <a:pPr/>
              <a:t>16.01.2023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1343882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3CB440D-3BB4-4331-8FB7-BD66723177EA}" type="datetimeFigureOut">
              <a:rPr lang="de-DE" smtClean="0"/>
              <a:pPr/>
              <a:t>16.01.2023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206110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860DF438-77A0-4A10-B9A9-4D848DE1C272}" type="slidenum">
              <a:rPr lang="de-DE"/>
              <a:pPr>
                <a:defRPr/>
              </a:pPr>
              <a:t>‹Nr.›</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830434E-E173-D8B1-A82C-4DBFAFFAAB84}"/>
              </a:ext>
            </a:extLst>
          </p:cNvPr>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a:extLst>
              <a:ext uri="{FF2B5EF4-FFF2-40B4-BE49-F238E27FC236}">
                <a16:creationId xmlns:a16="http://schemas.microsoft.com/office/drawing/2014/main" id="{D67239C9-B1E0-CF1C-BAB0-BD2A07A9269C}"/>
              </a:ext>
            </a:extLst>
          </p:cNvPr>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a:extLst>
              <a:ext uri="{FF2B5EF4-FFF2-40B4-BE49-F238E27FC236}">
                <a16:creationId xmlns:a16="http://schemas.microsoft.com/office/drawing/2014/main" id="{79D93B4E-59C2-F2BB-6D44-ACA2B964308D}"/>
              </a:ext>
            </a:extLst>
          </p:cNvPr>
          <p:cNvSpPr>
            <a:spLocks noGrp="1"/>
          </p:cNvSpPr>
          <p:nvPr>
            <p:ph type="sldNum" sz="quarter" idx="12"/>
          </p:nvPr>
        </p:nvSpPr>
        <p:spPr/>
        <p:txBody>
          <a:bodyPr/>
          <a:lstStyle>
            <a:lvl1pPr>
              <a:defRPr>
                <a:latin typeface="Arial" panose="020B0604020202020204" pitchFamily="34" charset="0"/>
              </a:defRPr>
            </a:lvl1pPr>
          </a:lstStyle>
          <a:p>
            <a:fld id="{8006B6BC-4F95-447D-93E9-3230C85B960F}" type="slidenum">
              <a:rPr altLang="de-DE"/>
              <a:pPr/>
              <a:t>‹Nr.›</a:t>
            </a:fld>
            <a:endParaRPr lang="de-DE" altLang="de-DE"/>
          </a:p>
        </p:txBody>
      </p:sp>
    </p:spTree>
    <p:extLst>
      <p:ext uri="{BB962C8B-B14F-4D97-AF65-F5344CB8AC3E}">
        <p14:creationId xmlns:p14="http://schemas.microsoft.com/office/powerpoint/2010/main" val="3813577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846D44D-CF86-A649-4BA8-3CCDF80D6E6C}"/>
              </a:ext>
            </a:extLst>
          </p:cNvPr>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a:extLst>
              <a:ext uri="{FF2B5EF4-FFF2-40B4-BE49-F238E27FC236}">
                <a16:creationId xmlns:a16="http://schemas.microsoft.com/office/drawing/2014/main" id="{3937F01A-1F16-CC6F-873D-BE885C785075}"/>
              </a:ext>
            </a:extLst>
          </p:cNvPr>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a:extLst>
              <a:ext uri="{FF2B5EF4-FFF2-40B4-BE49-F238E27FC236}">
                <a16:creationId xmlns:a16="http://schemas.microsoft.com/office/drawing/2014/main" id="{8AFE4600-E75C-4C53-93F9-6F0365C5AE1F}"/>
              </a:ext>
            </a:extLst>
          </p:cNvPr>
          <p:cNvSpPr>
            <a:spLocks noGrp="1"/>
          </p:cNvSpPr>
          <p:nvPr>
            <p:ph type="sldNum" sz="quarter" idx="12"/>
          </p:nvPr>
        </p:nvSpPr>
        <p:spPr/>
        <p:txBody>
          <a:bodyPr/>
          <a:lstStyle>
            <a:lvl1pPr>
              <a:defRPr>
                <a:latin typeface="Arial" panose="020B0604020202020204" pitchFamily="34" charset="0"/>
              </a:defRPr>
            </a:lvl1pPr>
          </a:lstStyle>
          <a:p>
            <a:fld id="{87438BCB-EA53-4302-8F8C-E64052FA2D6A}" type="slidenum">
              <a:rPr altLang="de-DE"/>
              <a:pPr/>
              <a:t>‹Nr.›</a:t>
            </a:fld>
            <a:endParaRPr lang="de-DE" altLang="de-DE"/>
          </a:p>
        </p:txBody>
      </p:sp>
    </p:spTree>
    <p:extLst>
      <p:ext uri="{BB962C8B-B14F-4D97-AF65-F5344CB8AC3E}">
        <p14:creationId xmlns:p14="http://schemas.microsoft.com/office/powerpoint/2010/main" val="305202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de-DE"/>
          </a:p>
        </p:txBody>
      </p:sp>
      <p:sp>
        <p:nvSpPr>
          <p:cNvPr id="3" name="Fußzeilenplatzhalt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de-DE"/>
          </a:p>
        </p:txBody>
      </p:sp>
      <p:sp>
        <p:nvSpPr>
          <p:cNvPr id="4" name="Foliennummernplatzhalt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7F853E6B-7620-4BC6-A0C5-030E48071217}" type="slidenum">
              <a:rPr lang="de-DE"/>
              <a:pPr>
                <a:defRPr/>
              </a:pPr>
              <a:t>‹Nr.›</a:t>
            </a:fld>
            <a:endParaRPr lang="de-DE"/>
          </a:p>
        </p:txBody>
      </p:sp>
    </p:spTree>
    <p:extLst>
      <p:ext uri="{BB962C8B-B14F-4D97-AF65-F5344CB8AC3E}">
        <p14:creationId xmlns:p14="http://schemas.microsoft.com/office/powerpoint/2010/main" val="474645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06212070-4D52-4F25-B904-7866469BBC6D}"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370B2735-2204-4478-9CF1-0476072EFC32}"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de-DE"/>
          </a:p>
        </p:txBody>
      </p:sp>
      <p:sp>
        <p:nvSpPr>
          <p:cNvPr id="3" name="Fußzeilenplatzhalt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de-DE"/>
          </a:p>
        </p:txBody>
      </p:sp>
      <p:sp>
        <p:nvSpPr>
          <p:cNvPr id="4" name="Foliennummernplatzhalt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CA1567F0-E162-4FCA-9C54-730E9B9E137B}"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7EEC3443-2322-492D-90F7-D9E761C830DE}"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E3E04F1F-0534-4964-AFCC-C33E977E7D0C}"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B352DAE-06CF-1BE6-F14A-B0C634C85DCC}"/>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de-DE"/>
          </a:p>
        </p:txBody>
      </p:sp>
      <p:sp>
        <p:nvSpPr>
          <p:cNvPr id="3" name="Fußzeilenplatzhalter 2">
            <a:extLst>
              <a:ext uri="{FF2B5EF4-FFF2-40B4-BE49-F238E27FC236}">
                <a16:creationId xmlns:a16="http://schemas.microsoft.com/office/drawing/2014/main" id="{B16A1E21-C3DF-3D9B-BEAB-C34A6D2BB979}"/>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de-DE"/>
          </a:p>
        </p:txBody>
      </p:sp>
      <p:sp>
        <p:nvSpPr>
          <p:cNvPr id="4" name="Foliennummernplatzhalter 3">
            <a:extLst>
              <a:ext uri="{FF2B5EF4-FFF2-40B4-BE49-F238E27FC236}">
                <a16:creationId xmlns:a16="http://schemas.microsoft.com/office/drawing/2014/main" id="{A0D3B1FF-F954-ED10-DD77-CA7743FF1944}"/>
              </a:ext>
            </a:extLst>
          </p:cNvPr>
          <p:cNvSpPr>
            <a:spLocks noGrp="1"/>
          </p:cNvSpPr>
          <p:nvPr>
            <p:ph type="sldNum" sz="quarter" idx="12"/>
          </p:nvPr>
        </p:nvSpPr>
        <p:spPr/>
        <p:txBody>
          <a:bodyPr/>
          <a:lstStyle>
            <a:lvl1pPr>
              <a:defRPr>
                <a:latin typeface="Arial" panose="020B0604020202020204" pitchFamily="34" charset="0"/>
              </a:defRPr>
            </a:lvl1pPr>
          </a:lstStyle>
          <a:p>
            <a:fld id="{3144C048-613D-465B-B1E7-D242A452EDB0}" type="slidenum">
              <a:rPr altLang="de-DE"/>
              <a:pPr/>
              <a:t>‹Nr.›</a:t>
            </a:fld>
            <a:endParaRPr lang="de-DE" altLang="de-DE"/>
          </a:p>
        </p:txBody>
      </p:sp>
    </p:spTree>
    <p:extLst>
      <p:ext uri="{BB962C8B-B14F-4D97-AF65-F5344CB8AC3E}">
        <p14:creationId xmlns:p14="http://schemas.microsoft.com/office/powerpoint/2010/main" val="3116542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53CB440D-3BB4-4331-8FB7-BD66723177EA}" type="datetimeFigureOut">
              <a:rPr lang="de-DE" smtClean="0"/>
              <a:pPr/>
              <a:t>16.01.2023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367329178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9.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AB8EF8F4-173A-4965-885C-90AAF8CB762A}"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091"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D6D6D6"/>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BF63BC1-E0A6-3B52-A39A-B522D84F3F2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noProof="1"/>
              <a:t>Klicken Sie, um das Titelformat zu bearbeiten</a:t>
            </a:r>
          </a:p>
        </p:txBody>
      </p:sp>
      <p:sp>
        <p:nvSpPr>
          <p:cNvPr id="8195" name="Rectangle 3">
            <a:extLst>
              <a:ext uri="{FF2B5EF4-FFF2-40B4-BE49-F238E27FC236}">
                <a16:creationId xmlns:a16="http://schemas.microsoft.com/office/drawing/2014/main" id="{19AB9063-8320-B1EB-9442-329942EF74E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noProof="1"/>
              <a:t>Klicken Sie, um die Formate des Vorlagentextes zu bearbeiten</a:t>
            </a:r>
          </a:p>
          <a:p>
            <a:pPr lvl="1"/>
            <a:r>
              <a:rPr lang="de-DE" altLang="de-DE" noProof="1"/>
              <a:t>Zweite Ebene</a:t>
            </a:r>
          </a:p>
          <a:p>
            <a:pPr lvl="2"/>
            <a:r>
              <a:rPr lang="de-DE" altLang="de-DE" noProof="1"/>
              <a:t>Dritte Ebene</a:t>
            </a:r>
          </a:p>
          <a:p>
            <a:pPr lvl="3"/>
            <a:r>
              <a:rPr lang="de-DE" altLang="de-DE" noProof="1"/>
              <a:t>Vierte Ebene</a:t>
            </a:r>
          </a:p>
          <a:p>
            <a:pPr lvl="4"/>
            <a:r>
              <a:rPr lang="de-DE" altLang="de-DE" noProof="1"/>
              <a:t>Fünfte Ebene</a:t>
            </a:r>
          </a:p>
        </p:txBody>
      </p:sp>
      <p:sp>
        <p:nvSpPr>
          <p:cNvPr id="7" name="Datumsplatzhalter 1">
            <a:extLst>
              <a:ext uri="{FF2B5EF4-FFF2-40B4-BE49-F238E27FC236}">
                <a16:creationId xmlns:a16="http://schemas.microsoft.com/office/drawing/2014/main" id="{8D114467-C301-85CA-192E-D49D6FA04F55}"/>
              </a:ext>
            </a:extLst>
          </p:cNvPr>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pitchFamily="18" charset="0"/>
                <a:cs typeface="+mn-cs"/>
              </a:defRPr>
            </a:lvl1pPr>
          </a:lstStyle>
          <a:p>
            <a:pPr>
              <a:defRPr/>
            </a:pPr>
            <a:endParaRPr lang="de-DE"/>
          </a:p>
        </p:txBody>
      </p:sp>
      <p:sp>
        <p:nvSpPr>
          <p:cNvPr id="8" name="Fußzeilenplatzhalter 2">
            <a:extLst>
              <a:ext uri="{FF2B5EF4-FFF2-40B4-BE49-F238E27FC236}">
                <a16:creationId xmlns:a16="http://schemas.microsoft.com/office/drawing/2014/main" id="{FE406BA7-0FEC-D89B-ACD4-ED0D2CC93970}"/>
              </a:ext>
            </a:extLst>
          </p:cNvPr>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pitchFamily="18" charset="0"/>
                <a:cs typeface="+mn-cs"/>
              </a:defRPr>
            </a:lvl1pPr>
          </a:lstStyle>
          <a:p>
            <a:pPr>
              <a:defRPr/>
            </a:pPr>
            <a:endParaRPr lang="de-DE"/>
          </a:p>
        </p:txBody>
      </p:sp>
      <p:sp>
        <p:nvSpPr>
          <p:cNvPr id="9" name="Foliennummernplatzhalter 3">
            <a:extLst>
              <a:ext uri="{FF2B5EF4-FFF2-40B4-BE49-F238E27FC236}">
                <a16:creationId xmlns:a16="http://schemas.microsoft.com/office/drawing/2014/main" id="{E23976CB-CAE4-2181-5911-2DD83D10936D}"/>
              </a:ext>
            </a:extLst>
          </p:cNvPr>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panose="02020603050405020304" pitchFamily="18" charset="0"/>
              </a:defRPr>
            </a:lvl1pPr>
          </a:lstStyle>
          <a:p>
            <a:fld id="{624C384B-1EF9-4C32-98D1-1ECB04930483}" type="slidenum">
              <a:rPr altLang="de-DE"/>
              <a:pPr/>
              <a:t>‹Nr.›</a:t>
            </a:fld>
            <a:endParaRPr lang="de-DE" altLang="de-DE"/>
          </a:p>
        </p:txBody>
      </p:sp>
    </p:spTree>
    <p:extLst>
      <p:ext uri="{BB962C8B-B14F-4D97-AF65-F5344CB8AC3E}">
        <p14:creationId xmlns:p14="http://schemas.microsoft.com/office/powerpoint/2010/main" val="2619184326"/>
      </p:ext>
    </p:extLst>
  </p:cSld>
  <p:clrMap bg1="lt1" tx1="dk1" bg2="lt2" tx2="dk2" accent1="accent1" accent2="accent2" accent3="accent3" accent4="accent4" accent5="accent5" accent6="accent6" hlink="hlink" folHlink="folHlink"/>
  <p:sldLayoutIdLst>
    <p:sldLayoutId id="2147484135"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D7D7D7"/>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9526A5A-BEBB-9F84-565A-D597486F828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noProof="1"/>
              <a:t>Klicken Sie, um das Titelformat zu bearbeiten</a:t>
            </a:r>
          </a:p>
        </p:txBody>
      </p:sp>
      <p:sp>
        <p:nvSpPr>
          <p:cNvPr id="11267" name="Rectangle 3">
            <a:extLst>
              <a:ext uri="{FF2B5EF4-FFF2-40B4-BE49-F238E27FC236}">
                <a16:creationId xmlns:a16="http://schemas.microsoft.com/office/drawing/2014/main" id="{720B50A8-4397-B805-BD58-CBE48D4E1D9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noProof="1"/>
              <a:t>Klicken Sie, um die Formate des Vorlagentextes zu bearbeiten</a:t>
            </a:r>
          </a:p>
          <a:p>
            <a:pPr lvl="1"/>
            <a:r>
              <a:rPr lang="de-DE" altLang="de-DE" noProof="1"/>
              <a:t>Zweite Ebene</a:t>
            </a:r>
          </a:p>
          <a:p>
            <a:pPr lvl="2"/>
            <a:r>
              <a:rPr lang="de-DE" altLang="de-DE" noProof="1"/>
              <a:t>Dritte Ebene</a:t>
            </a:r>
          </a:p>
          <a:p>
            <a:pPr lvl="3"/>
            <a:r>
              <a:rPr lang="de-DE" altLang="de-DE" noProof="1"/>
              <a:t>Vierte Ebene</a:t>
            </a:r>
          </a:p>
          <a:p>
            <a:pPr lvl="4"/>
            <a:r>
              <a:rPr lang="de-DE" altLang="de-DE" noProof="1"/>
              <a:t>Fünfte Ebene</a:t>
            </a:r>
          </a:p>
        </p:txBody>
      </p:sp>
      <p:sp>
        <p:nvSpPr>
          <p:cNvPr id="7" name="Datumsplatzhalter 1">
            <a:extLst>
              <a:ext uri="{FF2B5EF4-FFF2-40B4-BE49-F238E27FC236}">
                <a16:creationId xmlns:a16="http://schemas.microsoft.com/office/drawing/2014/main" id="{93C44648-D4C3-3C57-D448-0E43892928AE}"/>
              </a:ext>
            </a:extLst>
          </p:cNvPr>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pitchFamily="18" charset="0"/>
                <a:cs typeface="+mn-cs"/>
              </a:defRPr>
            </a:lvl1pPr>
          </a:lstStyle>
          <a:p>
            <a:pPr>
              <a:defRPr/>
            </a:pPr>
            <a:endParaRPr lang="de-DE"/>
          </a:p>
        </p:txBody>
      </p:sp>
      <p:sp>
        <p:nvSpPr>
          <p:cNvPr id="8" name="Fußzeilenplatzhalter 2">
            <a:extLst>
              <a:ext uri="{FF2B5EF4-FFF2-40B4-BE49-F238E27FC236}">
                <a16:creationId xmlns:a16="http://schemas.microsoft.com/office/drawing/2014/main" id="{F1D158EB-187B-75ED-C43D-3742A70F5B82}"/>
              </a:ext>
            </a:extLst>
          </p:cNvPr>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pitchFamily="18" charset="0"/>
                <a:cs typeface="+mn-cs"/>
              </a:defRPr>
            </a:lvl1pPr>
          </a:lstStyle>
          <a:p>
            <a:pPr>
              <a:defRPr/>
            </a:pPr>
            <a:endParaRPr lang="de-DE"/>
          </a:p>
        </p:txBody>
      </p:sp>
      <p:sp>
        <p:nvSpPr>
          <p:cNvPr id="9" name="Foliennummernplatzhalter 3">
            <a:extLst>
              <a:ext uri="{FF2B5EF4-FFF2-40B4-BE49-F238E27FC236}">
                <a16:creationId xmlns:a16="http://schemas.microsoft.com/office/drawing/2014/main" id="{FE7D8274-8DF3-2B51-BEDF-333A54ADE288}"/>
              </a:ext>
            </a:extLst>
          </p:cNvPr>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panose="02020603050405020304" pitchFamily="18" charset="0"/>
              </a:defRPr>
            </a:lvl1pPr>
          </a:lstStyle>
          <a:p>
            <a:fld id="{98F33579-2598-432D-83D6-6C5B9778C129}" type="slidenum">
              <a:rPr altLang="de-DE"/>
              <a:pPr/>
              <a:t>‹Nr.›</a:t>
            </a:fld>
            <a:endParaRPr lang="de-DE" altLang="de-DE"/>
          </a:p>
        </p:txBody>
      </p:sp>
    </p:spTree>
    <p:extLst>
      <p:ext uri="{BB962C8B-B14F-4D97-AF65-F5344CB8AC3E}">
        <p14:creationId xmlns:p14="http://schemas.microsoft.com/office/powerpoint/2010/main" val="216690118"/>
      </p:ext>
    </p:extLst>
  </p:cSld>
  <p:clrMap bg1="lt1" tx1="dk1" bg2="lt2" tx2="dk2" accent1="accent1" accent2="accent2" accent3="accent3" accent4="accent4" accent5="accent5" accent6="accent6" hlink="hlink" folHlink="folHlink"/>
  <p:sldLayoutIdLst>
    <p:sldLayoutId id="2147484137"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5717D249-0717-4C15-A5AB-2D0CCB2B2B5B}" type="slidenum">
              <a:rPr lang="de-DE"/>
              <a:pPr>
                <a:defRPr/>
              </a:pPr>
              <a:t>‹Nr.›</a:t>
            </a:fld>
            <a:endParaRPr lang="de-DE"/>
          </a:p>
        </p:txBody>
      </p:sp>
    </p:spTree>
    <p:extLst>
      <p:ext uri="{BB962C8B-B14F-4D97-AF65-F5344CB8AC3E}">
        <p14:creationId xmlns:p14="http://schemas.microsoft.com/office/powerpoint/2010/main" val="1995104513"/>
      </p:ext>
    </p:extLst>
  </p:cSld>
  <p:clrMap bg1="dk1" tx1="lt1" bg2="dk2" tx2="lt2" accent1="accent1" accent2="accent2" accent3="accent3" accent4="accent4" accent5="accent5" accent6="accent6" hlink="hlink" folHlink="folHlink"/>
  <p:sldLayoutIdLst>
    <p:sldLayoutId id="2147484139"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15BE194A-72C8-424A-A1E6-AE363AB1EBA6}"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094"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pitchFamily="18" charset="0"/>
                <a:cs typeface="+mn-cs"/>
              </a:defRPr>
            </a:lvl1pPr>
          </a:lstStyle>
          <a:p>
            <a:pPr>
              <a:defRPr/>
            </a:pPr>
            <a:fld id="{527A6C29-07A0-410D-BDD4-3D37EB92DE64}"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4095"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D4563DC8-DECF-4476-B8DA-7CB8C50F0B70}"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097"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6D6D6"/>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pitchFamily="18" charset="0"/>
                <a:cs typeface="+mn-cs"/>
              </a:defRPr>
            </a:lvl1pPr>
          </a:lstStyle>
          <a:p>
            <a:pPr>
              <a:defRPr/>
            </a:pPr>
            <a:fld id="{7F7CD01B-0EC3-4527-930B-2D5DC3D4E831}"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4098"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DC99C165-792F-4A50-8B2E-3F999C255B2C}"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117"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B047879C-BE55-44F7-93C3-703570EA5B84}"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119"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A9F23AB-531B-DF96-2B47-13CCEABA601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noProof="1"/>
              <a:t>Klicken Sie, um das Titelformat zu bearbeiten</a:t>
            </a:r>
          </a:p>
        </p:txBody>
      </p:sp>
      <p:sp>
        <p:nvSpPr>
          <p:cNvPr id="1027" name="Rectangle 3">
            <a:extLst>
              <a:ext uri="{FF2B5EF4-FFF2-40B4-BE49-F238E27FC236}">
                <a16:creationId xmlns:a16="http://schemas.microsoft.com/office/drawing/2014/main" id="{55F02C02-5F4B-4EED-E356-1C3D80AEEC2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noProof="1"/>
              <a:t>Klicken Sie, um die Formate des Vorlagentextes zu bearbeiten</a:t>
            </a:r>
          </a:p>
          <a:p>
            <a:pPr lvl="1"/>
            <a:r>
              <a:rPr lang="de-DE" altLang="de-DE" noProof="1"/>
              <a:t>Zweite Ebene</a:t>
            </a:r>
          </a:p>
          <a:p>
            <a:pPr lvl="2"/>
            <a:r>
              <a:rPr lang="de-DE" altLang="de-DE" noProof="1"/>
              <a:t>Dritte Ebene</a:t>
            </a:r>
          </a:p>
          <a:p>
            <a:pPr lvl="3"/>
            <a:r>
              <a:rPr lang="de-DE" altLang="de-DE" noProof="1"/>
              <a:t>Vierte Ebene</a:t>
            </a:r>
          </a:p>
          <a:p>
            <a:pPr lvl="4"/>
            <a:r>
              <a:rPr lang="de-DE" altLang="de-DE" noProof="1"/>
              <a:t>Fünfte Ebene</a:t>
            </a:r>
          </a:p>
        </p:txBody>
      </p:sp>
      <p:sp>
        <p:nvSpPr>
          <p:cNvPr id="7" name="Datumsplatzhalter 1">
            <a:extLst>
              <a:ext uri="{FF2B5EF4-FFF2-40B4-BE49-F238E27FC236}">
                <a16:creationId xmlns:a16="http://schemas.microsoft.com/office/drawing/2014/main" id="{BAD95D3C-37AE-3FB0-6478-74D15F282C7D}"/>
              </a:ext>
            </a:extLst>
          </p:cNvPr>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a:extLst>
              <a:ext uri="{FF2B5EF4-FFF2-40B4-BE49-F238E27FC236}">
                <a16:creationId xmlns:a16="http://schemas.microsoft.com/office/drawing/2014/main" id="{A11C3583-EB5C-10ED-BF7B-07A4E8A10DE3}"/>
              </a:ext>
            </a:extLst>
          </p:cNvPr>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a:extLst>
              <a:ext uri="{FF2B5EF4-FFF2-40B4-BE49-F238E27FC236}">
                <a16:creationId xmlns:a16="http://schemas.microsoft.com/office/drawing/2014/main" id="{BE579D19-FE52-F8AF-FE76-CE1CE3F673F8}"/>
              </a:ext>
            </a:extLst>
          </p:cNvPr>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anose="02020603050405020304" pitchFamily="18" charset="0"/>
              </a:defRPr>
            </a:lvl1pPr>
          </a:lstStyle>
          <a:p>
            <a:fld id="{DE5504ED-11A0-4179-A1E8-98ED6561914D}" type="slidenum">
              <a:rPr altLang="de-DE"/>
              <a:pPr/>
              <a:t>‹Nr.›</a:t>
            </a:fld>
            <a:endParaRPr lang="de-DE" altLang="de-DE"/>
          </a:p>
        </p:txBody>
      </p:sp>
    </p:spTree>
    <p:extLst>
      <p:ext uri="{BB962C8B-B14F-4D97-AF65-F5344CB8AC3E}">
        <p14:creationId xmlns:p14="http://schemas.microsoft.com/office/powerpoint/2010/main" val="1665349759"/>
      </p:ext>
    </p:extLst>
  </p:cSld>
  <p:clrMap bg1="dk1" tx1="lt1" bg2="dk2" tx2="lt2" accent1="accent1" accent2="accent2" accent3="accent3" accent4="accent4" accent5="accent5" accent6="accent6" hlink="hlink" folHlink="folHlink"/>
  <p:sldLayoutIdLst>
    <p:sldLayoutId id="2147484121"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CB440D-3BB4-4331-8FB7-BD66723177EA}" type="datetimeFigureOut">
              <a:rPr lang="de-DE" smtClean="0"/>
              <a:pPr/>
              <a:t>16.01.2023</a:t>
            </a:fld>
            <a:endParaRPr lang="de-DE"/>
          </a:p>
        </p:txBody>
      </p:sp>
      <p:sp>
        <p:nvSpPr>
          <p:cNvPr id="5" name="Fußzeilenplatzhalt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18CFBE-F88E-41BD-A4E8-FFF569958500}" type="slidenum">
              <a:rPr lang="de-DE" smtClean="0"/>
              <a:pPr/>
              <a:t>‹Nr.›</a:t>
            </a:fld>
            <a:endParaRPr lang="de-DE"/>
          </a:p>
        </p:txBody>
      </p:sp>
    </p:spTree>
    <p:extLst>
      <p:ext uri="{BB962C8B-B14F-4D97-AF65-F5344CB8AC3E}">
        <p14:creationId xmlns:p14="http://schemas.microsoft.com/office/powerpoint/2010/main" val="2055476145"/>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2.emf"/><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8.xml"/><Relationship Id="rId4" Type="http://schemas.openxmlformats.org/officeDocument/2006/relationships/image" Target="../media/image110.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4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8.png"/><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feld 4"/>
          <p:cNvSpPr txBox="1">
            <a:spLocks noChangeArrowheads="1"/>
          </p:cNvSpPr>
          <p:nvPr/>
        </p:nvSpPr>
        <p:spPr bwMode="auto">
          <a:xfrm>
            <a:off x="1187450" y="960438"/>
            <a:ext cx="6624638" cy="2185214"/>
          </a:xfrm>
          <a:prstGeom prst="rect">
            <a:avLst/>
          </a:prstGeom>
          <a:solidFill>
            <a:schemeClr val="tx1"/>
          </a:solidFill>
          <a:ln w="9525">
            <a:noFill/>
            <a:miter lim="800000"/>
            <a:headEnd/>
            <a:tailEnd/>
          </a:ln>
        </p:spPr>
        <p:txBody>
          <a:bodyPr>
            <a:spAutoFit/>
          </a:bodyPr>
          <a:lstStyle/>
          <a:p>
            <a:pPr algn="ctr"/>
            <a:r>
              <a:rPr lang="de-DE" sz="4000" b="1" dirty="0">
                <a:solidFill>
                  <a:srgbClr val="000000"/>
                </a:solidFill>
                <a:latin typeface="Times New Roman" pitchFamily="18" charset="0"/>
              </a:rPr>
              <a:t>„</a:t>
            </a:r>
            <a:r>
              <a:rPr lang="de-DE" sz="4000" b="1" dirty="0">
                <a:solidFill>
                  <a:schemeClr val="bg1"/>
                </a:solidFill>
                <a:latin typeface="Times New Roman" pitchFamily="18" charset="0"/>
              </a:rPr>
              <a:t>Warum wir so viele Insekten verlieren</a:t>
            </a:r>
            <a:r>
              <a:rPr lang="de-DE" sz="4000" b="1" dirty="0">
                <a:solidFill>
                  <a:srgbClr val="000000"/>
                </a:solidFill>
                <a:latin typeface="Times New Roman" pitchFamily="18" charset="0"/>
              </a:rPr>
              <a:t>“</a:t>
            </a:r>
          </a:p>
          <a:p>
            <a:pPr algn="ctr"/>
            <a:endParaRPr lang="de-DE" sz="2800" b="1" dirty="0">
              <a:solidFill>
                <a:srgbClr val="000000"/>
              </a:solidFill>
              <a:latin typeface="Times New Roman" pitchFamily="18" charset="0"/>
              <a:cs typeface="Calibri" pitchFamily="34" charset="0"/>
            </a:endParaRPr>
          </a:p>
          <a:p>
            <a:pPr algn="ctr"/>
            <a:r>
              <a:rPr lang="de-DE" sz="2800" b="1" dirty="0">
                <a:solidFill>
                  <a:srgbClr val="000000"/>
                </a:solidFill>
                <a:latin typeface="Times New Roman" pitchFamily="18" charset="0"/>
                <a:cs typeface="Calibri" pitchFamily="34" charset="0"/>
              </a:rPr>
              <a:t>[nicht immer nur Klimawandel und Gifte]</a:t>
            </a:r>
            <a:endParaRPr lang="de-DE" sz="2200" b="1" dirty="0">
              <a:solidFill>
                <a:srgbClr val="C00000"/>
              </a:solidFill>
              <a:latin typeface="Times New Roman" pitchFamily="18" charset="0"/>
              <a:cs typeface="Calibri" pitchFamily="34" charset="0"/>
            </a:endParaRPr>
          </a:p>
        </p:txBody>
      </p:sp>
      <p:sp>
        <p:nvSpPr>
          <p:cNvPr id="33795" name="Textfeld 3"/>
          <p:cNvSpPr txBox="1">
            <a:spLocks noChangeArrowheads="1"/>
          </p:cNvSpPr>
          <p:nvPr/>
        </p:nvSpPr>
        <p:spPr bwMode="auto">
          <a:xfrm>
            <a:off x="3276600" y="3591605"/>
            <a:ext cx="2413000" cy="1200150"/>
          </a:xfrm>
          <a:prstGeom prst="rect">
            <a:avLst/>
          </a:prstGeom>
          <a:solidFill>
            <a:schemeClr val="tx1"/>
          </a:solidFill>
          <a:ln w="9525">
            <a:noFill/>
            <a:miter lim="800000"/>
            <a:headEnd/>
            <a:tailEnd/>
          </a:ln>
        </p:spPr>
        <p:txBody>
          <a:bodyPr>
            <a:spAutoFit/>
          </a:bodyPr>
          <a:lstStyle/>
          <a:p>
            <a:pPr algn="ctr">
              <a:spcBef>
                <a:spcPct val="50000"/>
              </a:spcBef>
            </a:pPr>
            <a:r>
              <a:rPr lang="de-DE" b="1" noProof="1">
                <a:solidFill>
                  <a:srgbClr val="000000"/>
                </a:solidFill>
                <a:latin typeface="Times New Roman" pitchFamily="18" charset="0"/>
              </a:rPr>
              <a:t>Werner Kunz</a:t>
            </a:r>
          </a:p>
          <a:p>
            <a:pPr algn="ctr">
              <a:spcBef>
                <a:spcPct val="50000"/>
              </a:spcBef>
            </a:pPr>
            <a:r>
              <a:rPr lang="de-DE" b="1" dirty="0">
                <a:solidFill>
                  <a:srgbClr val="000000"/>
                </a:solidFill>
                <a:latin typeface="Times New Roman" pitchFamily="18" charset="0"/>
              </a:rPr>
              <a:t>Universität Düsseldorf</a:t>
            </a:r>
          </a:p>
          <a:p>
            <a:pPr algn="ctr">
              <a:spcBef>
                <a:spcPct val="50000"/>
              </a:spcBef>
            </a:pPr>
            <a:r>
              <a:rPr lang="de-DE" b="1" dirty="0">
                <a:solidFill>
                  <a:srgbClr val="C00000"/>
                </a:solidFill>
                <a:latin typeface="Times New Roman" pitchFamily="18" charset="0"/>
                <a:cs typeface="Times New Roman" pitchFamily="18" charset="0"/>
              </a:rPr>
              <a:t>www.kunz.hhu.de/</a:t>
            </a:r>
            <a:r>
              <a:rPr lang="de-DE" b="1" dirty="0">
                <a:solidFill>
                  <a:srgbClr val="000000"/>
                </a:solidFill>
                <a:latin typeface="Times New Roman" pitchFamily="18" charset="0"/>
                <a:cs typeface="Times New Roman" pitchFamily="18" charset="0"/>
              </a:rPr>
              <a:t> </a:t>
            </a:r>
          </a:p>
        </p:txBody>
      </p:sp>
      <p:sp>
        <p:nvSpPr>
          <p:cNvPr id="2" name="Textfeld 3">
            <a:extLst>
              <a:ext uri="{FF2B5EF4-FFF2-40B4-BE49-F238E27FC236}">
                <a16:creationId xmlns:a16="http://schemas.microsoft.com/office/drawing/2014/main" id="{3BD84D84-4486-A105-2621-9A15656D8F9B}"/>
              </a:ext>
            </a:extLst>
          </p:cNvPr>
          <p:cNvSpPr txBox="1">
            <a:spLocks noChangeArrowheads="1"/>
          </p:cNvSpPr>
          <p:nvPr/>
        </p:nvSpPr>
        <p:spPr bwMode="auto">
          <a:xfrm>
            <a:off x="3275856" y="5219908"/>
            <a:ext cx="2413000" cy="369332"/>
          </a:xfrm>
          <a:prstGeom prst="rect">
            <a:avLst/>
          </a:prstGeom>
          <a:solidFill>
            <a:schemeClr val="tx1"/>
          </a:solidFill>
          <a:ln w="9525">
            <a:noFill/>
            <a:miter lim="800000"/>
            <a:headEnd/>
            <a:tailEnd/>
          </a:ln>
        </p:spPr>
        <p:txBody>
          <a:bodyPr>
            <a:spAutoFit/>
          </a:bodyPr>
          <a:lstStyle/>
          <a:p>
            <a:pPr algn="ctr">
              <a:spcBef>
                <a:spcPct val="50000"/>
              </a:spcBef>
            </a:pPr>
            <a:r>
              <a:rPr lang="de-DE" b="1" noProof="1">
                <a:solidFill>
                  <a:srgbClr val="000000"/>
                </a:solidFill>
                <a:latin typeface="Times New Roman" pitchFamily="18" charset="0"/>
              </a:rPr>
              <a:t>55 min</a:t>
            </a:r>
            <a:endParaRPr lang="de-DE" b="1" dirty="0">
              <a:solidFill>
                <a:srgbClr val="000000"/>
              </a:solidFill>
              <a:latin typeface="Times New Roman" pitchFamily="18" charset="0"/>
              <a:cs typeface="Times New Roman" pitchFamily="18" charset="0"/>
            </a:endParaRPr>
          </a:p>
        </p:txBody>
      </p:sp>
    </p:spTree>
  </p:cSld>
  <p:clrMapOvr>
    <a:masterClrMapping/>
  </p:clrMapOvr>
  <p:transition>
    <p:wipe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Baum, Person, draußen, Insekt enthält.&#10;&#10;Automatisch generierte Beschreibung">
            <a:extLst>
              <a:ext uri="{FF2B5EF4-FFF2-40B4-BE49-F238E27FC236}">
                <a16:creationId xmlns:a16="http://schemas.microsoft.com/office/drawing/2014/main" id="{2CF07AFE-251A-7B09-FA50-6630D30A9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716" y="0"/>
            <a:ext cx="6690568" cy="6858000"/>
          </a:xfrm>
          <a:prstGeom prst="rect">
            <a:avLst/>
          </a:prstGeom>
        </p:spPr>
      </p:pic>
      <p:sp>
        <p:nvSpPr>
          <p:cNvPr id="2" name="Textfeld 2">
            <a:extLst>
              <a:ext uri="{FF2B5EF4-FFF2-40B4-BE49-F238E27FC236}">
                <a16:creationId xmlns:a16="http://schemas.microsoft.com/office/drawing/2014/main" id="{2F2FE1CC-BD93-101E-AEA8-C23F3A716ECD}"/>
              </a:ext>
            </a:extLst>
          </p:cNvPr>
          <p:cNvSpPr txBox="1">
            <a:spLocks noChangeArrowheads="1"/>
          </p:cNvSpPr>
          <p:nvPr/>
        </p:nvSpPr>
        <p:spPr bwMode="auto">
          <a:xfrm>
            <a:off x="1331640" y="132981"/>
            <a:ext cx="3888432" cy="830997"/>
          </a:xfrm>
          <a:prstGeom prst="rect">
            <a:avLst/>
          </a:prstGeom>
          <a:solidFill>
            <a:schemeClr val="tx1"/>
          </a:solidFill>
          <a:ln w="9525">
            <a:noFill/>
            <a:miter lim="800000"/>
            <a:headEnd/>
            <a:tailEnd/>
          </a:ln>
        </p:spPr>
        <p:txBody>
          <a:bodyPr wrap="square">
            <a:spAutoFit/>
          </a:bodyPr>
          <a:lstStyle/>
          <a:p>
            <a:r>
              <a:rPr lang="de-DE" sz="2400" b="1" dirty="0">
                <a:solidFill>
                  <a:srgbClr val="000000"/>
                </a:solidFill>
                <a:latin typeface="Times New Roman" pitchFamily="18" charset="0"/>
                <a:cs typeface="Times New Roman" pitchFamily="18" charset="0"/>
              </a:rPr>
              <a:t>Apollo an der Mosel 2013</a:t>
            </a:r>
          </a:p>
          <a:p>
            <a:r>
              <a:rPr lang="de-DE" sz="2400" dirty="0">
                <a:solidFill>
                  <a:srgbClr val="000000"/>
                </a:solidFill>
                <a:latin typeface="Times New Roman" pitchFamily="18" charset="0"/>
                <a:cs typeface="Times New Roman" pitchFamily="18" charset="0"/>
              </a:rPr>
              <a:t>heute dort fast ausgestorben:</a:t>
            </a:r>
          </a:p>
        </p:txBody>
      </p:sp>
    </p:spTree>
    <p:extLst>
      <p:ext uri="{BB962C8B-B14F-4D97-AF65-F5344CB8AC3E}">
        <p14:creationId xmlns:p14="http://schemas.microsoft.com/office/powerpoint/2010/main" val="7581887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1547664" y="1412776"/>
            <a:ext cx="5832648" cy="2062103"/>
          </a:xfrm>
          <a:prstGeom prst="rect">
            <a:avLst/>
          </a:prstGeom>
          <a:solidFill>
            <a:srgbClr val="FFFFFF"/>
          </a:solid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3200" b="1" kern="0" dirty="0">
                <a:solidFill>
                  <a:srgbClr val="C00000"/>
                </a:solidFill>
                <a:latin typeface="Times New Roman" pitchFamily="18" charset="0"/>
                <a:cs typeface="Times New Roman" pitchFamily="18" charset="0"/>
              </a:rPr>
              <a:t>Agrarflächen</a:t>
            </a:r>
            <a:r>
              <a:rPr lang="de-DE" sz="3200" kern="0" dirty="0">
                <a:solidFill>
                  <a:srgbClr val="000000"/>
                </a:solidFill>
                <a:latin typeface="Times New Roman" pitchFamily="18" charset="0"/>
                <a:cs typeface="Times New Roman" pitchFamily="18" charset="0"/>
              </a:rPr>
              <a:t> als Ursache des Insektensterbens: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3200" b="1"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de-DE" sz="3200" b="1" kern="0" dirty="0">
                <a:solidFill>
                  <a:srgbClr val="0000FF"/>
                </a:solidFill>
                <a:latin typeface="Times New Roman" pitchFamily="18" charset="0"/>
                <a:cs typeface="Times New Roman" pitchFamily="18" charset="0"/>
              </a:rPr>
              <a:t>mangelnde Vielfalt</a:t>
            </a:r>
            <a:endParaRPr kumimoji="0" lang="de-DE"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7452112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596320" y="188640"/>
            <a:ext cx="8008108" cy="1569660"/>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Früher wurden die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Felder</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intensiv</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genutzt </a:t>
            </a:r>
          </a:p>
          <a:p>
            <a:pPr lvl="0" fontAlgn="auto">
              <a:spcBef>
                <a:spcPts val="0"/>
              </a:spcBef>
              <a:spcAft>
                <a:spcPts val="0"/>
              </a:spcAf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[Es stimmt nicht, dass das früher </a:t>
            </a:r>
            <a:r>
              <a:rPr lang="de-DE" sz="2400" kern="0" dirty="0">
                <a:solidFill>
                  <a:srgbClr val="000000"/>
                </a:solidFill>
                <a:latin typeface="Times New Roman" pitchFamily="18" charset="0"/>
                <a:cs typeface="Times New Roman" pitchFamily="18" charset="0"/>
              </a:rPr>
              <a:t>Alles viel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extensiver</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war].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Früher war die Landschaft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keineswegs „naturnah“</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aber eben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vielfältig</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5" name="Grafik 4">
            <a:extLst>
              <a:ext uri="{FF2B5EF4-FFF2-40B4-BE49-F238E27FC236}">
                <a16:creationId xmlns:a16="http://schemas.microsoft.com/office/drawing/2014/main" id="{57DDC9E2-B1FC-1376-591C-6F01D4331285}"/>
              </a:ext>
            </a:extLst>
          </p:cNvPr>
          <p:cNvPicPr>
            <a:picLocks noChangeAspect="1"/>
          </p:cNvPicPr>
          <p:nvPr/>
        </p:nvPicPr>
        <p:blipFill>
          <a:blip r:embed="rId2"/>
          <a:stretch>
            <a:fillRect/>
          </a:stretch>
        </p:blipFill>
        <p:spPr>
          <a:xfrm>
            <a:off x="596340" y="1700808"/>
            <a:ext cx="8008108" cy="4987356"/>
          </a:xfrm>
          <a:prstGeom prst="rect">
            <a:avLst/>
          </a:prstGeom>
        </p:spPr>
      </p:pic>
    </p:spTree>
    <p:extLst>
      <p:ext uri="{BB962C8B-B14F-4D97-AF65-F5344CB8AC3E}">
        <p14:creationId xmlns:p14="http://schemas.microsoft.com/office/powerpoint/2010/main" val="1676357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Grafik 4" descr="Polen2010_7752.JPG">
            <a:extLst>
              <a:ext uri="{FF2B5EF4-FFF2-40B4-BE49-F238E27FC236}">
                <a16:creationId xmlns:a16="http://schemas.microsoft.com/office/drawing/2014/main" id="{85D6BC6F-9471-E898-1D8D-0481F94E6E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feld 4">
            <a:extLst>
              <a:ext uri="{FF2B5EF4-FFF2-40B4-BE49-F238E27FC236}">
                <a16:creationId xmlns:a16="http://schemas.microsoft.com/office/drawing/2014/main" id="{56200E3A-A11A-97E1-2B2C-7EE0FF0B0EAD}"/>
              </a:ext>
            </a:extLst>
          </p:cNvPr>
          <p:cNvSpPr txBox="1">
            <a:spLocks noChangeArrowheads="1"/>
          </p:cNvSpPr>
          <p:nvPr/>
        </p:nvSpPr>
        <p:spPr bwMode="auto">
          <a:xfrm>
            <a:off x="144016" y="220638"/>
            <a:ext cx="5364088" cy="7078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Calibri" panose="020F0502020204030204" pitchFamily="34" charset="0"/>
              </a:rPr>
              <a:t>Früher waren die Getreidefelder </a:t>
            </a:r>
            <a:r>
              <a:rPr kumimoji="0" lang="de-DE" altLang="de-DE"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Calibri" panose="020F0502020204030204" pitchFamily="34" charset="0"/>
              </a:rPr>
              <a:t>„Lichtfelder“</a:t>
            </a:r>
            <a:r>
              <a:rPr kumimoji="0" lang="de-DE" altLang="de-DE"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Calibri" panose="020F0502020204030204" pitchFamily="34" charset="0"/>
              </a:rPr>
              <a:t> (Polen  2010)</a:t>
            </a:r>
          </a:p>
        </p:txBody>
      </p:sp>
    </p:spTree>
    <p:extLst>
      <p:ext uri="{BB962C8B-B14F-4D97-AF65-F5344CB8AC3E}">
        <p14:creationId xmlns:p14="http://schemas.microsoft.com/office/powerpoint/2010/main" val="22934454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Grafik 1" descr="Acker_Polen3.jpg">
            <a:extLst>
              <a:ext uri="{FF2B5EF4-FFF2-40B4-BE49-F238E27FC236}">
                <a16:creationId xmlns:a16="http://schemas.microsoft.com/office/drawing/2014/main" id="{E6D8C40C-2100-0ECE-A29C-30759833BA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73025"/>
            <a:ext cx="91805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Grafik 3" descr="Ortolan.jpg">
            <a:extLst>
              <a:ext uri="{FF2B5EF4-FFF2-40B4-BE49-F238E27FC236}">
                <a16:creationId xmlns:a16="http://schemas.microsoft.com/office/drawing/2014/main" id="{27237076-2B2E-6942-7585-878B596D39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44450"/>
            <a:ext cx="2782887"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340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anim calcmode="lin" valueType="num">
                                      <p:cBhvr additive="base">
                                        <p:cTn id="7" dur="500" fill="hold"/>
                                        <p:tgtEl>
                                          <p:spTgt spid="56323"/>
                                        </p:tgtEl>
                                        <p:attrNameLst>
                                          <p:attrName>ppt_x</p:attrName>
                                        </p:attrNameLst>
                                      </p:cBhvr>
                                      <p:tavLst>
                                        <p:tav tm="0">
                                          <p:val>
                                            <p:strVal val="#ppt_x"/>
                                          </p:val>
                                        </p:tav>
                                        <p:tav tm="100000">
                                          <p:val>
                                            <p:strVal val="#ppt_x"/>
                                          </p:val>
                                        </p:tav>
                                      </p:tavLst>
                                    </p:anim>
                                    <p:anim calcmode="lin" valueType="num">
                                      <p:cBhvr additive="base">
                                        <p:cTn id="8" dur="500" fill="hold"/>
                                        <p:tgtEl>
                                          <p:spTgt spid="563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95536" y="966207"/>
            <a:ext cx="8352928" cy="954107"/>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Solche kargen Äcker kann man selbstverständlich heute nicht mehr verwirklichen</a:t>
            </a:r>
            <a:endPar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3" name="Textfeld 2">
            <a:extLst>
              <a:ext uri="{FF2B5EF4-FFF2-40B4-BE49-F238E27FC236}">
                <a16:creationId xmlns:a16="http://schemas.microsoft.com/office/drawing/2014/main" id="{12BE3939-F3E0-43D8-D2C3-6491D683DFB2}"/>
              </a:ext>
            </a:extLst>
          </p:cNvPr>
          <p:cNvSpPr txBox="1">
            <a:spLocks noChangeArrowheads="1"/>
          </p:cNvSpPr>
          <p:nvPr/>
        </p:nvSpPr>
        <p:spPr bwMode="auto">
          <a:xfrm>
            <a:off x="395536" y="2622391"/>
            <a:ext cx="8352928" cy="2246769"/>
          </a:xfrm>
          <a:prstGeom prst="rect">
            <a:avLst/>
          </a:prstGeom>
          <a:solidFill>
            <a:srgbClr val="FFFFFF"/>
          </a:solidFill>
          <a:ln w="9525">
            <a:noFill/>
            <a:miter lim="800000"/>
            <a:headEnd/>
            <a:tailEnd/>
          </a:ln>
        </p:spPr>
        <p:txBody>
          <a:bodyPr wrap="square">
            <a:spAutoFit/>
          </a:bodyPr>
          <a:lstStyle/>
          <a:p>
            <a:pPr fontAlgn="auto">
              <a:spcBef>
                <a:spcPts val="0"/>
              </a:spcBef>
              <a:spcAft>
                <a:spcPts val="0"/>
              </a:spcAf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Aber man kann einiges machen:</a:t>
            </a:r>
          </a:p>
          <a:p>
            <a:pPr fontAlgn="auto">
              <a:spcBef>
                <a:spcPts val="0"/>
              </a:spcBef>
              <a:spcAft>
                <a:spcPts val="0"/>
              </a:spcAft>
              <a:defRPr/>
            </a:pPr>
            <a:endParaRPr lang="de-DE" sz="2800" kern="0" dirty="0">
              <a:solidFill>
                <a:srgbClr val="000000"/>
              </a:solidFill>
              <a:latin typeface="Times New Roman" pitchFamily="18" charset="0"/>
              <a:cs typeface="Times New Roman" pitchFamily="18" charset="0"/>
            </a:endParaRPr>
          </a:p>
          <a:p>
            <a:pPr fontAlgn="auto">
              <a:spcBef>
                <a:spcPts val="0"/>
              </a:spcBef>
              <a:spcAft>
                <a:spcPts val="0"/>
              </a:spcAft>
              <a:defRPr/>
            </a:pPr>
            <a:endPar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fontAlgn="auto">
              <a:spcBef>
                <a:spcPts val="0"/>
              </a:spcBef>
              <a:spcAft>
                <a:spcPts val="0"/>
              </a:spcAft>
              <a:defRPr/>
            </a:pP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Wegerandstreifen</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und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Ackerrandstreifen</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fontAlgn="auto">
              <a:spcBef>
                <a:spcPts val="0"/>
              </a:spcBef>
              <a:spcAft>
                <a:spcPts val="0"/>
              </a:spcAft>
              <a:defRPr/>
            </a:pPr>
            <a:r>
              <a:rPr lang="de-DE" sz="2800" kern="0" dirty="0">
                <a:solidFill>
                  <a:srgbClr val="000000"/>
                </a:solidFill>
                <a:latin typeface="Times New Roman" pitchFamily="18" charset="0"/>
                <a:cs typeface="Times New Roman" pitchFamily="18" charset="0"/>
              </a:rPr>
              <a:t>müssen anders </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gepflegt werden</a:t>
            </a:r>
            <a:endPar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062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8" name="Picture 10">
            <a:extLst>
              <a:ext uri="{FF2B5EF4-FFF2-40B4-BE49-F238E27FC236}">
                <a16:creationId xmlns:a16="http://schemas.microsoft.com/office/drawing/2014/main" id="{46B52CF1-5EB6-122E-B0B5-C1FA7E5F5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1353"/>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8">
            <a:extLst>
              <a:ext uri="{FF2B5EF4-FFF2-40B4-BE49-F238E27FC236}">
                <a16:creationId xmlns:a16="http://schemas.microsoft.com/office/drawing/2014/main" id="{1C1D39F2-27D0-490C-C1A9-A25C54432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257DCF29-00E1-9562-B26F-5B9B40ACDFEE}"/>
              </a:ext>
            </a:extLst>
          </p:cNvPr>
          <p:cNvSpPr txBox="1">
            <a:spLocks noChangeArrowheads="1"/>
          </p:cNvSpPr>
          <p:nvPr/>
        </p:nvSpPr>
        <p:spPr bwMode="auto">
          <a:xfrm>
            <a:off x="8459788" y="3008313"/>
            <a:ext cx="576262" cy="276225"/>
          </a:xfrm>
          <a:prstGeom prst="rect">
            <a:avLst/>
          </a:prstGeom>
          <a:solidFill>
            <a:schemeClr val="tx1">
              <a:lumMod val="65000"/>
            </a:schemeClr>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Times New Roman" pitchFamily="18" charset="0"/>
                <a:ea typeface="+mn-ea"/>
                <a:cs typeface="Arial" charset="0"/>
              </a:rPr>
              <a:t>24598</a:t>
            </a:r>
            <a:endParaRPr kumimoji="0" lang="de-DE" sz="12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
        <p:nvSpPr>
          <p:cNvPr id="9" name="Textfeld 8">
            <a:extLst>
              <a:ext uri="{FF2B5EF4-FFF2-40B4-BE49-F238E27FC236}">
                <a16:creationId xmlns:a16="http://schemas.microsoft.com/office/drawing/2014/main" id="{41CF9D0D-18F2-9E5A-1C3C-5DA36492D9FF}"/>
              </a:ext>
            </a:extLst>
          </p:cNvPr>
          <p:cNvSpPr txBox="1">
            <a:spLocks noChangeArrowheads="1"/>
          </p:cNvSpPr>
          <p:nvPr/>
        </p:nvSpPr>
        <p:spPr bwMode="auto">
          <a:xfrm>
            <a:off x="8388350" y="6165850"/>
            <a:ext cx="576263" cy="276225"/>
          </a:xfrm>
          <a:prstGeom prst="rect">
            <a:avLst/>
          </a:prstGeom>
          <a:solidFill>
            <a:schemeClr val="tx1">
              <a:lumMod val="65000"/>
            </a:schemeClr>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Times New Roman" pitchFamily="18" charset="0"/>
                <a:ea typeface="+mn-ea"/>
                <a:cs typeface="Arial" charset="0"/>
              </a:rPr>
              <a:t>24606</a:t>
            </a:r>
            <a:endParaRPr kumimoji="0" lang="de-DE" sz="12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
        <p:nvSpPr>
          <p:cNvPr id="2" name="Textfeld 1">
            <a:extLst>
              <a:ext uri="{FF2B5EF4-FFF2-40B4-BE49-F238E27FC236}">
                <a16:creationId xmlns:a16="http://schemas.microsoft.com/office/drawing/2014/main" id="{99987D71-AFD2-0007-2C4C-C4ECBD281B96}"/>
              </a:ext>
            </a:extLst>
          </p:cNvPr>
          <p:cNvSpPr txBox="1">
            <a:spLocks noChangeArrowheads="1"/>
          </p:cNvSpPr>
          <p:nvPr/>
        </p:nvSpPr>
        <p:spPr bwMode="auto">
          <a:xfrm>
            <a:off x="107950" y="115888"/>
            <a:ext cx="4968106" cy="707886"/>
          </a:xfrm>
          <a:prstGeom prst="rect">
            <a:avLst/>
          </a:prstGeom>
          <a:solidFill>
            <a:schemeClr val="tx1">
              <a:lumMod val="8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Wegerandstreifen</a:t>
            </a:r>
            <a:r>
              <a:rPr kumimoji="0" lang="de-DE" sz="2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und </a:t>
            </a:r>
            <a:r>
              <a:rPr kumimoji="0" lang="de-DE" sz="20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Ackerrandstreifen,</a:t>
            </a:r>
            <a:r>
              <a:rPr kumimoji="0" lang="de-DE" sz="2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wie sie oft aussehen</a:t>
            </a:r>
            <a:endParaRPr kumimoji="0" lang="de-DE" sz="20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3" name="Textfeld 2">
            <a:extLst>
              <a:ext uri="{FF2B5EF4-FFF2-40B4-BE49-F238E27FC236}">
                <a16:creationId xmlns:a16="http://schemas.microsoft.com/office/drawing/2014/main" id="{D77CA3C9-AE8B-1F92-BB5B-4A6CC1540C38}"/>
              </a:ext>
            </a:extLst>
          </p:cNvPr>
          <p:cNvSpPr txBox="1">
            <a:spLocks noChangeArrowheads="1"/>
          </p:cNvSpPr>
          <p:nvPr/>
        </p:nvSpPr>
        <p:spPr bwMode="auto">
          <a:xfrm>
            <a:off x="107950" y="3361353"/>
            <a:ext cx="4824090" cy="707886"/>
          </a:xfrm>
          <a:prstGeom prst="rect">
            <a:avLst/>
          </a:prstGeom>
          <a:solidFill>
            <a:schemeClr val="tx1">
              <a:lumMod val="8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Wegerandstreifen</a:t>
            </a:r>
            <a:r>
              <a:rPr kumimoji="0" lang="de-DE" sz="2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und </a:t>
            </a:r>
            <a:r>
              <a:rPr kumimoji="0" lang="de-DE" sz="20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Ackerrandstreifen,</a:t>
            </a:r>
            <a:r>
              <a:rPr kumimoji="0" lang="de-DE" sz="2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wie sie sein sollten</a:t>
            </a:r>
            <a:endParaRPr kumimoji="0" lang="de-DE" sz="20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65743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9098"/>
                                        </p:tgtEl>
                                        <p:attrNameLst>
                                          <p:attrName>style.visibility</p:attrName>
                                        </p:attrNameLst>
                                      </p:cBhvr>
                                      <p:to>
                                        <p:strVal val="visible"/>
                                      </p:to>
                                    </p:set>
                                    <p:anim calcmode="lin" valueType="num">
                                      <p:cBhvr additive="base">
                                        <p:cTn id="15" dur="500" fill="hold"/>
                                        <p:tgtEl>
                                          <p:spTgt spid="89098"/>
                                        </p:tgtEl>
                                        <p:attrNameLst>
                                          <p:attrName>ppt_x</p:attrName>
                                        </p:attrNameLst>
                                      </p:cBhvr>
                                      <p:tavLst>
                                        <p:tav tm="0">
                                          <p:val>
                                            <p:strVal val="#ppt_x"/>
                                          </p:val>
                                        </p:tav>
                                        <p:tav tm="100000">
                                          <p:val>
                                            <p:strVal val="#ppt_x"/>
                                          </p:val>
                                        </p:tav>
                                      </p:tavLst>
                                    </p:anim>
                                    <p:anim calcmode="lin" valueType="num">
                                      <p:cBhvr additive="base">
                                        <p:cTn id="16" dur="500" fill="hold"/>
                                        <p:tgtEl>
                                          <p:spTgt spid="89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6">
            <a:extLst>
              <a:ext uri="{FF2B5EF4-FFF2-40B4-BE49-F238E27FC236}">
                <a16:creationId xmlns:a16="http://schemas.microsoft.com/office/drawing/2014/main" id="{A2D85685-761B-1BDD-879A-C4089F9BA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3312795"/>
            <a:ext cx="9167813"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2">
            <a:extLst>
              <a:ext uri="{FF2B5EF4-FFF2-40B4-BE49-F238E27FC236}">
                <a16:creationId xmlns:a16="http://schemas.microsoft.com/office/drawing/2014/main" id="{25F0ABBA-3D67-D6A7-9D25-42B35F30C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588"/>
            <a:ext cx="79168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1">
            <a:extLst>
              <a:ext uri="{FF2B5EF4-FFF2-40B4-BE49-F238E27FC236}">
                <a16:creationId xmlns:a16="http://schemas.microsoft.com/office/drawing/2014/main" id="{953DAB88-8E20-BCE1-E74A-111FAC51F244}"/>
              </a:ext>
            </a:extLst>
          </p:cNvPr>
          <p:cNvSpPr txBox="1">
            <a:spLocks noChangeArrowheads="1"/>
          </p:cNvSpPr>
          <p:nvPr/>
        </p:nvSpPr>
        <p:spPr bwMode="auto">
          <a:xfrm>
            <a:off x="107950" y="115888"/>
            <a:ext cx="4824090" cy="707886"/>
          </a:xfrm>
          <a:prstGeom prst="rect">
            <a:avLst/>
          </a:prstGeom>
          <a:solidFill>
            <a:schemeClr val="tx1">
              <a:lumMod val="8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Wegerandstreifen</a:t>
            </a:r>
            <a:r>
              <a:rPr kumimoji="0" lang="de-DE" sz="2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und </a:t>
            </a:r>
            <a:r>
              <a:rPr kumimoji="0" lang="de-DE" sz="20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Ackerrandstreifen,</a:t>
            </a:r>
            <a:r>
              <a:rPr kumimoji="0" lang="de-DE" sz="2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wie sie heute oft aussehen</a:t>
            </a:r>
            <a:endParaRPr kumimoji="0" lang="de-DE" sz="20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6" name="Textfeld 5">
            <a:extLst>
              <a:ext uri="{FF2B5EF4-FFF2-40B4-BE49-F238E27FC236}">
                <a16:creationId xmlns:a16="http://schemas.microsoft.com/office/drawing/2014/main" id="{C78AD2FB-BE07-B227-0D9D-3853691210FC}"/>
              </a:ext>
            </a:extLst>
          </p:cNvPr>
          <p:cNvSpPr txBox="1">
            <a:spLocks noChangeArrowheads="1"/>
          </p:cNvSpPr>
          <p:nvPr/>
        </p:nvSpPr>
        <p:spPr bwMode="auto">
          <a:xfrm>
            <a:off x="7950200" y="2744788"/>
            <a:ext cx="576263" cy="276225"/>
          </a:xfrm>
          <a:prstGeom prst="rect">
            <a:avLst/>
          </a:prstGeom>
          <a:solidFill>
            <a:schemeClr val="tx1">
              <a:lumMod val="65000"/>
            </a:schemeClr>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Times New Roman" pitchFamily="18" charset="0"/>
                <a:ea typeface="+mn-ea"/>
                <a:cs typeface="Arial" charset="0"/>
              </a:rPr>
              <a:t>23113</a:t>
            </a:r>
            <a:endParaRPr kumimoji="0" lang="de-DE" sz="12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
        <p:nvSpPr>
          <p:cNvPr id="8" name="Textfeld 7">
            <a:extLst>
              <a:ext uri="{FF2B5EF4-FFF2-40B4-BE49-F238E27FC236}">
                <a16:creationId xmlns:a16="http://schemas.microsoft.com/office/drawing/2014/main" id="{5E6B1BEA-27DB-1E68-26EA-F732BF4603CA}"/>
              </a:ext>
            </a:extLst>
          </p:cNvPr>
          <p:cNvSpPr txBox="1">
            <a:spLocks noChangeArrowheads="1"/>
          </p:cNvSpPr>
          <p:nvPr/>
        </p:nvSpPr>
        <p:spPr bwMode="auto">
          <a:xfrm>
            <a:off x="8316913" y="6308725"/>
            <a:ext cx="576262" cy="277813"/>
          </a:xfrm>
          <a:prstGeom prst="rect">
            <a:avLst/>
          </a:prstGeom>
          <a:solidFill>
            <a:schemeClr val="tx1">
              <a:lumMod val="65000"/>
            </a:schemeClr>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Times New Roman" pitchFamily="18" charset="0"/>
                <a:ea typeface="+mn-ea"/>
                <a:cs typeface="Arial" charset="0"/>
              </a:rPr>
              <a:t>23180</a:t>
            </a:r>
            <a:endParaRPr kumimoji="0" lang="de-DE" sz="12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
        <p:nvSpPr>
          <p:cNvPr id="2" name="Textfeld 1">
            <a:extLst>
              <a:ext uri="{FF2B5EF4-FFF2-40B4-BE49-F238E27FC236}">
                <a16:creationId xmlns:a16="http://schemas.microsoft.com/office/drawing/2014/main" id="{871F38D7-C22C-AFE1-5A3D-054F47DA89F7}"/>
              </a:ext>
            </a:extLst>
          </p:cNvPr>
          <p:cNvSpPr txBox="1">
            <a:spLocks noChangeArrowheads="1"/>
          </p:cNvSpPr>
          <p:nvPr/>
        </p:nvSpPr>
        <p:spPr bwMode="auto">
          <a:xfrm>
            <a:off x="107950" y="3361353"/>
            <a:ext cx="4824090" cy="707886"/>
          </a:xfrm>
          <a:prstGeom prst="rect">
            <a:avLst/>
          </a:prstGeom>
          <a:solidFill>
            <a:schemeClr val="tx1">
              <a:lumMod val="8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Wegerandstreifen</a:t>
            </a:r>
            <a:r>
              <a:rPr kumimoji="0" lang="de-DE" sz="2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und </a:t>
            </a:r>
            <a:r>
              <a:rPr kumimoji="0" lang="de-DE" sz="20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Ackerrandstreifen,</a:t>
            </a:r>
            <a:r>
              <a:rPr kumimoji="0" lang="de-DE" sz="2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wie sie sein sollten</a:t>
            </a:r>
            <a:endParaRPr kumimoji="0" lang="de-DE" sz="20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948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additive="base">
                                        <p:cTn id="7" dur="500" fill="hold"/>
                                        <p:tgtEl>
                                          <p:spTgt spid="90114"/>
                                        </p:tgtEl>
                                        <p:attrNameLst>
                                          <p:attrName>ppt_x</p:attrName>
                                        </p:attrNameLst>
                                      </p:cBhvr>
                                      <p:tavLst>
                                        <p:tav tm="0">
                                          <p:val>
                                            <p:strVal val="#ppt_x"/>
                                          </p:val>
                                        </p:tav>
                                        <p:tav tm="100000">
                                          <p:val>
                                            <p:strVal val="#ppt_x"/>
                                          </p:val>
                                        </p:tav>
                                      </p:tavLst>
                                    </p:anim>
                                    <p:anim calcmode="lin" valueType="num">
                                      <p:cBhvr additive="base">
                                        <p:cTn id="8" dur="500" fill="hold"/>
                                        <p:tgtEl>
                                          <p:spTgt spid="901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23528" y="548680"/>
            <a:ext cx="8352928" cy="1938992"/>
          </a:xfrm>
          <a:prstGeom prst="rect">
            <a:avLst/>
          </a:prstGeom>
          <a:solidFill>
            <a:srgbClr val="FFFFFF"/>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b="1" kern="0" dirty="0">
                <a:solidFill>
                  <a:srgbClr val="C00000"/>
                </a:solidFill>
                <a:latin typeface="Times New Roman" pitchFamily="18" charset="0"/>
                <a:cs typeface="Times New Roman" pitchFamily="18" charset="0"/>
              </a:rPr>
              <a:t>Wegerandstreifen</a:t>
            </a:r>
            <a:r>
              <a:rPr lang="de-DE" sz="2400" kern="0" dirty="0">
                <a:solidFill>
                  <a:srgbClr val="000000"/>
                </a:solidFill>
                <a:latin typeface="Times New Roman" pitchFamily="18" charset="0"/>
                <a:cs typeface="Times New Roman" pitchFamily="18" charset="0"/>
              </a:rPr>
              <a:t> und </a:t>
            </a:r>
            <a:r>
              <a:rPr lang="de-DE" sz="2400" b="1" kern="0" dirty="0">
                <a:solidFill>
                  <a:srgbClr val="C00000"/>
                </a:solidFill>
                <a:latin typeface="Times New Roman" pitchFamily="18" charset="0"/>
                <a:cs typeface="Times New Roman" pitchFamily="18" charset="0"/>
              </a:rPr>
              <a:t>Ackerrandstreifen</a:t>
            </a:r>
            <a:r>
              <a:rPr lang="de-DE" sz="2400" kern="0" dirty="0">
                <a:solidFill>
                  <a:srgbClr val="000000"/>
                </a:solidFill>
                <a:latin typeface="Times New Roman" pitchFamily="18" charset="0"/>
                <a:cs typeface="Times New Roman" pitchFamily="18" charset="0"/>
              </a:rPr>
              <a:t> wurden früher </a:t>
            </a:r>
            <a:r>
              <a:rPr lang="de-DE" sz="2400" b="1" kern="0" dirty="0">
                <a:solidFill>
                  <a:srgbClr val="0000FF"/>
                </a:solidFill>
                <a:latin typeface="Times New Roman" pitchFamily="18" charset="0"/>
                <a:cs typeface="Times New Roman" pitchFamily="18" charset="0"/>
              </a:rPr>
              <a:t>intensiv genutzt</a:t>
            </a:r>
            <a:r>
              <a:rPr lang="de-DE" sz="2400" kern="0" dirty="0">
                <a:solidFill>
                  <a:srgbClr val="000000"/>
                </a:solidFill>
                <a:latin typeface="Times New Roman"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lang="de-DE" sz="2400" kern="0" dirty="0">
              <a:solidFill>
                <a:srgbClr val="000000"/>
              </a:solidFill>
              <a:latin typeface="Times New Roman" pitchFamily="18" charset="0"/>
              <a:cs typeface="Times New Roman" pitchFamily="18" charset="0"/>
            </a:endParaRPr>
          </a:p>
          <a:p>
            <a:pPr fontAlgn="auto">
              <a:spcBef>
                <a:spcPts val="0"/>
              </a:spcBef>
              <a:spcAft>
                <a:spcPts val="0"/>
              </a:spcAft>
              <a:defRPr/>
            </a:pPr>
            <a:r>
              <a:rPr lang="de-DE" sz="2400" kern="0" dirty="0">
                <a:solidFill>
                  <a:srgbClr val="000000"/>
                </a:solidFill>
                <a:latin typeface="Times New Roman" pitchFamily="18" charset="0"/>
                <a:cs typeface="Times New Roman" pitchFamily="18" charset="0"/>
              </a:rPr>
              <a:t>Heute sind sie zwar z.T. gesetzlich vorgeschrieben, werden aber nicht mehr</a:t>
            </a:r>
            <a:r>
              <a:rPr lang="de-DE" sz="2400" b="1" kern="0" dirty="0">
                <a:solidFill>
                  <a:srgbClr val="000000"/>
                </a:solidFill>
                <a:latin typeface="Times New Roman" pitchFamily="18" charset="0"/>
                <a:cs typeface="Times New Roman" pitchFamily="18" charset="0"/>
              </a:rPr>
              <a:t> genutzt</a:t>
            </a:r>
            <a:r>
              <a:rPr lang="de-DE" sz="2400" kern="0" dirty="0">
                <a:solidFill>
                  <a:srgbClr val="000000"/>
                </a:solidFill>
                <a:latin typeface="Times New Roman" pitchFamily="18" charset="0"/>
                <a:cs typeface="Times New Roman" pitchFamily="18" charset="0"/>
              </a:rPr>
              <a:t>.</a:t>
            </a:r>
          </a:p>
        </p:txBody>
      </p:sp>
      <p:sp>
        <p:nvSpPr>
          <p:cNvPr id="2" name="Textfeld 1">
            <a:extLst>
              <a:ext uri="{FF2B5EF4-FFF2-40B4-BE49-F238E27FC236}">
                <a16:creationId xmlns:a16="http://schemas.microsoft.com/office/drawing/2014/main" id="{68050AD5-D0C4-9E22-4700-7186D180D8A7}"/>
              </a:ext>
            </a:extLst>
          </p:cNvPr>
          <p:cNvSpPr txBox="1">
            <a:spLocks noChangeArrowheads="1"/>
          </p:cNvSpPr>
          <p:nvPr/>
        </p:nvSpPr>
        <p:spPr bwMode="auto">
          <a:xfrm>
            <a:off x="323528" y="2703696"/>
            <a:ext cx="8424936" cy="3046988"/>
          </a:xfrm>
          <a:prstGeom prst="rect">
            <a:avLst/>
          </a:prstGeom>
          <a:solidFill>
            <a:srgbClr val="FFFFFF"/>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Ursprünglich ein </a:t>
            </a:r>
            <a:r>
              <a:rPr lang="de-DE" sz="2400" b="1" kern="0" dirty="0">
                <a:solidFill>
                  <a:srgbClr val="000000"/>
                </a:solidFill>
                <a:latin typeface="Times New Roman" pitchFamily="18" charset="0"/>
                <a:cs typeface="Times New Roman" pitchFamily="18" charset="0"/>
              </a:rPr>
              <a:t>typisches Element </a:t>
            </a:r>
          </a:p>
          <a:p>
            <a:pPr marL="0" marR="0" lvl="0" indent="0" defTabSz="914400" eaLnBrk="1" fontAlgn="auto" latinLnBrk="0" hangingPunct="1">
              <a:lnSpc>
                <a:spcPct val="100000"/>
              </a:lnSpc>
              <a:spcBef>
                <a:spcPts val="0"/>
              </a:spcBef>
              <a:spcAft>
                <a:spcPts val="0"/>
              </a:spcAft>
              <a:buClrTx/>
              <a:buSzTx/>
              <a:buFontTx/>
              <a:buNone/>
              <a:tabLst/>
              <a:defRPr/>
            </a:pPr>
            <a:r>
              <a:rPr lang="de-DE" sz="2400" b="1" kern="0" dirty="0">
                <a:solidFill>
                  <a:srgbClr val="000000"/>
                </a:solidFill>
                <a:latin typeface="Times New Roman" pitchFamily="18" charset="0"/>
                <a:cs typeface="Times New Roman" pitchFamily="18" charset="0"/>
              </a:rPr>
              <a:t>der historischen,</a:t>
            </a:r>
          </a:p>
          <a:p>
            <a:pPr marL="0" marR="0" lvl="0" indent="0" defTabSz="914400" eaLnBrk="1" fontAlgn="auto" latinLnBrk="0" hangingPunct="1">
              <a:lnSpc>
                <a:spcPct val="100000"/>
              </a:lnSpc>
              <a:spcBef>
                <a:spcPts val="0"/>
              </a:spcBef>
              <a:spcAft>
                <a:spcPts val="0"/>
              </a:spcAft>
              <a:buClrTx/>
              <a:buSzTx/>
              <a:buFontTx/>
              <a:buNone/>
              <a:tabLst/>
              <a:defRPr/>
            </a:pPr>
            <a:r>
              <a:rPr lang="de-DE" sz="2400" b="1" kern="0" dirty="0">
                <a:solidFill>
                  <a:srgbClr val="000000"/>
                </a:solidFill>
                <a:latin typeface="Times New Roman" pitchFamily="18" charset="0"/>
                <a:cs typeface="Times New Roman" pitchFamily="18" charset="0"/>
              </a:rPr>
              <a:t>kleinräumig strukturierten Agrarlandschaft</a:t>
            </a:r>
            <a:r>
              <a:rPr lang="de-DE" sz="2400" kern="0" dirty="0">
                <a:solidFill>
                  <a:srgbClr val="000000"/>
                </a:solidFill>
                <a:latin typeface="Times New Roman"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lang="de-DE" sz="2400" kern="0" dirty="0">
              <a:solidFill>
                <a:srgbClr val="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sind ehemals arten- und blütenreiche Säume und Feldraine </a:t>
            </a:r>
          </a:p>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heute durch </a:t>
            </a:r>
          </a:p>
          <a:p>
            <a:pPr marL="0" marR="0" lvl="0" indent="0" defTabSz="914400" eaLnBrk="1" fontAlgn="auto" latinLnBrk="0" hangingPunct="1">
              <a:lnSpc>
                <a:spcPct val="100000"/>
              </a:lnSpc>
              <a:spcBef>
                <a:spcPts val="0"/>
              </a:spcBef>
              <a:spcAft>
                <a:spcPts val="0"/>
              </a:spcAft>
              <a:buClrTx/>
              <a:buSzTx/>
              <a:buFontTx/>
              <a:buNone/>
              <a:tabLst/>
              <a:defRPr/>
            </a:pPr>
            <a:r>
              <a:rPr lang="de-DE" sz="2400" b="1" kern="0" dirty="0">
                <a:solidFill>
                  <a:srgbClr val="C00000"/>
                </a:solidFill>
                <a:latin typeface="Times New Roman" pitchFamily="18" charset="0"/>
                <a:cs typeface="Times New Roman" pitchFamily="18" charset="0"/>
              </a:rPr>
              <a:t>Eutrophierung </a:t>
            </a:r>
            <a:r>
              <a:rPr lang="de-DE" sz="2400" kern="0" dirty="0">
                <a:solidFill>
                  <a:srgbClr val="000000"/>
                </a:solidFill>
                <a:latin typeface="Times New Roman" pitchFamily="18" charset="0"/>
                <a:cs typeface="Times New Roman" pitchFamily="18" charset="0"/>
              </a:rPr>
              <a:t>und </a:t>
            </a:r>
            <a:r>
              <a:rPr lang="de-DE" sz="2400" b="1" kern="0" dirty="0">
                <a:solidFill>
                  <a:srgbClr val="C00000"/>
                </a:solidFill>
                <a:latin typeface="Times New Roman" pitchFamily="18" charset="0"/>
                <a:cs typeface="Times New Roman" pitchFamily="18" charset="0"/>
              </a:rPr>
              <a:t>mangelnde Pflege </a:t>
            </a:r>
          </a:p>
          <a:p>
            <a:pPr marL="0" marR="0" lvl="0" indent="0" defTabSz="914400" eaLnBrk="1" fontAlgn="auto" latinLnBrk="0" hangingPunct="1">
              <a:lnSpc>
                <a:spcPct val="100000"/>
              </a:lnSpc>
              <a:spcBef>
                <a:spcPts val="0"/>
              </a:spcBef>
              <a:spcAft>
                <a:spcPts val="0"/>
              </a:spcAft>
              <a:buClrTx/>
              <a:buSzTx/>
              <a:buFontTx/>
              <a:buNone/>
              <a:tabLst/>
              <a:defRPr/>
            </a:pPr>
            <a:r>
              <a:rPr lang="de-DE" sz="2400" b="1" kern="0" dirty="0" err="1">
                <a:solidFill>
                  <a:srgbClr val="0000FF"/>
                </a:solidFill>
                <a:latin typeface="Times New Roman" pitchFamily="18" charset="0"/>
                <a:cs typeface="Times New Roman" pitchFamily="18" charset="0"/>
              </a:rPr>
              <a:t>ruderalisiert</a:t>
            </a:r>
            <a:r>
              <a:rPr lang="de-DE" sz="2400" b="1" kern="0" dirty="0">
                <a:solidFill>
                  <a:srgbClr val="0000FF"/>
                </a:solidFill>
                <a:latin typeface="Times New Roman" pitchFamily="18" charset="0"/>
                <a:cs typeface="Times New Roman" pitchFamily="18" charset="0"/>
              </a:rPr>
              <a:t> </a:t>
            </a:r>
            <a:r>
              <a:rPr lang="de-DE" sz="2400" kern="0" dirty="0">
                <a:latin typeface="Times New Roman" pitchFamily="18" charset="0"/>
                <a:cs typeface="Times New Roman" pitchFamily="18" charset="0"/>
              </a:rPr>
              <a:t>und damit stark </a:t>
            </a:r>
            <a:r>
              <a:rPr lang="de-DE" sz="2400" b="1" kern="0" dirty="0">
                <a:solidFill>
                  <a:srgbClr val="0000FF"/>
                </a:solidFill>
                <a:latin typeface="Times New Roman" pitchFamily="18" charset="0"/>
                <a:cs typeface="Times New Roman" pitchFamily="18" charset="0"/>
              </a:rPr>
              <a:t>entwertet</a:t>
            </a:r>
            <a:endParaRPr kumimoji="0" lang="de-DE" sz="2400" b="1"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43119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95536" y="188640"/>
            <a:ext cx="8352928" cy="1569660"/>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Früher wurden die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Felder</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auch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intensiv</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genutzt [Es stimmt nicht dass das Alles viel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extensiver</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war].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Früher war die Landschaft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keineswegs „naturnah“</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aber eben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vielfältig</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5" name="Grafik 4">
            <a:extLst>
              <a:ext uri="{FF2B5EF4-FFF2-40B4-BE49-F238E27FC236}">
                <a16:creationId xmlns:a16="http://schemas.microsoft.com/office/drawing/2014/main" id="{57DDC9E2-B1FC-1376-591C-6F01D4331285}"/>
              </a:ext>
            </a:extLst>
          </p:cNvPr>
          <p:cNvPicPr>
            <a:picLocks noChangeAspect="1"/>
          </p:cNvPicPr>
          <p:nvPr/>
        </p:nvPicPr>
        <p:blipFill>
          <a:blip r:embed="rId2"/>
          <a:stretch>
            <a:fillRect/>
          </a:stretch>
        </p:blipFill>
        <p:spPr>
          <a:xfrm>
            <a:off x="596340" y="1700808"/>
            <a:ext cx="8008108" cy="4987356"/>
          </a:xfrm>
          <a:prstGeom prst="rect">
            <a:avLst/>
          </a:prstGeom>
        </p:spPr>
      </p:pic>
      <p:pic>
        <p:nvPicPr>
          <p:cNvPr id="2" name="Grafik 5" descr="10305_KöHö2012.JPG">
            <a:extLst>
              <a:ext uri="{FF2B5EF4-FFF2-40B4-BE49-F238E27FC236}">
                <a16:creationId xmlns:a16="http://schemas.microsoft.com/office/drawing/2014/main" id="{9AF1237E-F188-7FF0-2560-E646E8C212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4106A1EA-5299-F207-5E6D-E49B3DEACB0E}"/>
              </a:ext>
            </a:extLst>
          </p:cNvPr>
          <p:cNvSpPr txBox="1">
            <a:spLocks noChangeArrowheads="1"/>
          </p:cNvSpPr>
          <p:nvPr/>
        </p:nvSpPr>
        <p:spPr bwMode="auto">
          <a:xfrm>
            <a:off x="179512" y="252227"/>
            <a:ext cx="7912496" cy="461665"/>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ein Bild, das das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Insektensterben</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unmittelbar deutlich macht:</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628875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feld 2"/>
          <p:cNvSpPr txBox="1"/>
          <p:nvPr/>
        </p:nvSpPr>
        <p:spPr>
          <a:xfrm>
            <a:off x="271518" y="260648"/>
            <a:ext cx="4704008" cy="461665"/>
          </a:xfrm>
          <a:prstGeom prst="rect">
            <a:avLst/>
          </a:prstGeom>
          <a:solidFill>
            <a:schemeClr val="bg1">
              <a:lumMod val="95000"/>
            </a:schemeClr>
          </a:solidFill>
        </p:spPr>
        <p:txBody>
          <a:bodyPr wrap="square" rtlCol="0">
            <a:spAutoFit/>
          </a:bodyPr>
          <a:lstStyle/>
          <a:p>
            <a:pPr defTabSz="685800" fontAlgn="auto">
              <a:spcBef>
                <a:spcPts val="0"/>
              </a:spcBef>
              <a:spcAft>
                <a:spcPts val="0"/>
              </a:spcAft>
            </a:pPr>
            <a:r>
              <a:rPr lang="de-DE" sz="2400" dirty="0">
                <a:solidFill>
                  <a:prstClr val="black"/>
                </a:solidFill>
                <a:latin typeface="Times New Roman" panose="02020603050405020304" pitchFamily="18" charset="0"/>
                <a:cs typeface="Times New Roman" panose="02020603050405020304" pitchFamily="18" charset="0"/>
              </a:rPr>
              <a:t>Offenbach bei Landau (Rheinebene)</a:t>
            </a:r>
          </a:p>
        </p:txBody>
      </p:sp>
      <p:pic>
        <p:nvPicPr>
          <p:cNvPr id="12" name="Grafik 11">
            <a:extLst>
              <a:ext uri="{FF2B5EF4-FFF2-40B4-BE49-F238E27FC236}">
                <a16:creationId xmlns:a16="http://schemas.microsoft.com/office/drawing/2014/main" id="{ABEAD3BC-5CB1-CBFE-BE8C-6E9AB70054A0}"/>
              </a:ext>
            </a:extLst>
          </p:cNvPr>
          <p:cNvPicPr>
            <a:picLocks noChangeAspect="1"/>
          </p:cNvPicPr>
          <p:nvPr/>
        </p:nvPicPr>
        <p:blipFill>
          <a:blip r:embed="rId2"/>
          <a:stretch>
            <a:fillRect/>
          </a:stretch>
        </p:blipFill>
        <p:spPr>
          <a:xfrm>
            <a:off x="271517" y="836712"/>
            <a:ext cx="4542745" cy="5840675"/>
          </a:xfrm>
          <a:prstGeom prst="rect">
            <a:avLst/>
          </a:prstGeom>
        </p:spPr>
      </p:pic>
      <p:pic>
        <p:nvPicPr>
          <p:cNvPr id="13" name="Grafik 12">
            <a:extLst>
              <a:ext uri="{FF2B5EF4-FFF2-40B4-BE49-F238E27FC236}">
                <a16:creationId xmlns:a16="http://schemas.microsoft.com/office/drawing/2014/main" id="{5DCF09C6-9BEA-629E-4BFF-4293A0B38CE1}"/>
              </a:ext>
            </a:extLst>
          </p:cNvPr>
          <p:cNvPicPr>
            <a:picLocks noChangeAspect="1"/>
          </p:cNvPicPr>
          <p:nvPr/>
        </p:nvPicPr>
        <p:blipFill>
          <a:blip r:embed="rId3"/>
          <a:stretch>
            <a:fillRect/>
          </a:stretch>
        </p:blipFill>
        <p:spPr>
          <a:xfrm>
            <a:off x="4932040" y="764704"/>
            <a:ext cx="4104454" cy="5886792"/>
          </a:xfrm>
          <a:prstGeom prst="rect">
            <a:avLst/>
          </a:prstGeom>
        </p:spPr>
      </p:pic>
      <p:cxnSp>
        <p:nvCxnSpPr>
          <p:cNvPr id="11" name="Gerade Verbindung mit Pfeil 10"/>
          <p:cNvCxnSpPr>
            <a:cxnSpLocks/>
          </p:cNvCxnSpPr>
          <p:nvPr/>
        </p:nvCxnSpPr>
        <p:spPr>
          <a:xfrm>
            <a:off x="2123728" y="1772816"/>
            <a:ext cx="864096" cy="6480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2FC4B2BE-4865-468D-E83F-D3A6E64A6178}"/>
              </a:ext>
            </a:extLst>
          </p:cNvPr>
          <p:cNvSpPr txBox="1"/>
          <p:nvPr/>
        </p:nvSpPr>
        <p:spPr>
          <a:xfrm>
            <a:off x="288999" y="1066378"/>
            <a:ext cx="3778945" cy="707886"/>
          </a:xfrm>
          <a:prstGeom prst="rect">
            <a:avLst/>
          </a:prstGeom>
          <a:solidFill>
            <a:schemeClr val="bg1">
              <a:lumMod val="95000"/>
            </a:schemeClr>
          </a:solidFill>
        </p:spPr>
        <p:txBody>
          <a:bodyPr wrap="square" rtlCol="0">
            <a:spAutoFit/>
          </a:bodyPr>
          <a:lstStyle/>
          <a:p>
            <a:pPr defTabSz="685800" fontAlgn="auto">
              <a:spcBef>
                <a:spcPts val="0"/>
              </a:spcBef>
              <a:spcAft>
                <a:spcPts val="0"/>
              </a:spcAft>
            </a:pPr>
            <a:r>
              <a:rPr lang="de-DE" sz="2000" dirty="0">
                <a:solidFill>
                  <a:prstClr val="black"/>
                </a:solidFill>
                <a:latin typeface="Times New Roman" panose="02020603050405020304" pitchFamily="18" charset="0"/>
                <a:cs typeface="Times New Roman" panose="02020603050405020304" pitchFamily="18" charset="0"/>
              </a:rPr>
              <a:t>Bis in die 1960-iger Jahre </a:t>
            </a:r>
            <a:r>
              <a:rPr lang="de-DE" sz="2000" b="1" dirty="0">
                <a:solidFill>
                  <a:prstClr val="black"/>
                </a:solidFill>
                <a:latin typeface="Times New Roman" panose="02020603050405020304" pitchFamily="18" charset="0"/>
                <a:cs typeface="Times New Roman" panose="02020603050405020304" pitchFamily="18" charset="0"/>
              </a:rPr>
              <a:t>intensiv genutzte Randstreifen der Äcker</a:t>
            </a:r>
          </a:p>
        </p:txBody>
      </p:sp>
      <p:cxnSp>
        <p:nvCxnSpPr>
          <p:cNvPr id="17" name="Gerade Verbindung mit Pfeil 16">
            <a:extLst>
              <a:ext uri="{FF2B5EF4-FFF2-40B4-BE49-F238E27FC236}">
                <a16:creationId xmlns:a16="http://schemas.microsoft.com/office/drawing/2014/main" id="{2840209B-3391-E14D-85C2-6F9F41F04218}"/>
              </a:ext>
            </a:extLst>
          </p:cNvPr>
          <p:cNvCxnSpPr>
            <a:cxnSpLocks/>
          </p:cNvCxnSpPr>
          <p:nvPr/>
        </p:nvCxnSpPr>
        <p:spPr>
          <a:xfrm>
            <a:off x="2151566" y="1805960"/>
            <a:ext cx="571848" cy="241512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67D7E508-84A4-AEE3-3F6A-08320CBE6C4E}"/>
              </a:ext>
            </a:extLst>
          </p:cNvPr>
          <p:cNvSpPr txBox="1"/>
          <p:nvPr/>
        </p:nvSpPr>
        <p:spPr>
          <a:xfrm>
            <a:off x="5027288" y="235677"/>
            <a:ext cx="3729799" cy="707886"/>
          </a:xfrm>
          <a:prstGeom prst="rect">
            <a:avLst/>
          </a:prstGeom>
          <a:solidFill>
            <a:schemeClr val="bg1">
              <a:lumMod val="95000"/>
            </a:schemeClr>
          </a:solidFill>
        </p:spPr>
        <p:txBody>
          <a:bodyPr wrap="square" rtlCol="0">
            <a:spAutoFit/>
          </a:bodyPr>
          <a:lstStyle/>
          <a:p>
            <a:pPr defTabSz="685800" fontAlgn="auto">
              <a:spcBef>
                <a:spcPts val="0"/>
              </a:spcBef>
              <a:spcAft>
                <a:spcPts val="0"/>
              </a:spcAft>
            </a:pPr>
            <a:r>
              <a:rPr lang="de-DE" sz="2000" dirty="0">
                <a:solidFill>
                  <a:prstClr val="black"/>
                </a:solidFill>
                <a:latin typeface="Times New Roman" panose="02020603050405020304" pitchFamily="18" charset="0"/>
                <a:cs typeface="Times New Roman" panose="02020603050405020304" pitchFamily="18" charset="0"/>
              </a:rPr>
              <a:t>Randstreifen heute verschwunden oder </a:t>
            </a:r>
            <a:r>
              <a:rPr lang="de-DE" sz="2000" b="1" dirty="0">
                <a:solidFill>
                  <a:prstClr val="black"/>
                </a:solidFill>
                <a:latin typeface="Times New Roman" panose="02020603050405020304" pitchFamily="18" charset="0"/>
                <a:cs typeface="Times New Roman" panose="02020603050405020304" pitchFamily="18" charset="0"/>
              </a:rPr>
              <a:t>nicht mehr genutzt</a:t>
            </a:r>
          </a:p>
        </p:txBody>
      </p:sp>
      <p:cxnSp>
        <p:nvCxnSpPr>
          <p:cNvPr id="7" name="Gerade Verbindung mit Pfeil 6"/>
          <p:cNvCxnSpPr>
            <a:cxnSpLocks/>
          </p:cNvCxnSpPr>
          <p:nvPr/>
        </p:nvCxnSpPr>
        <p:spPr>
          <a:xfrm>
            <a:off x="6084168" y="1191700"/>
            <a:ext cx="900099" cy="11186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E5E03BCD-1CC7-017E-0DCC-34CFD6DBC8F1}"/>
              </a:ext>
            </a:extLst>
          </p:cNvPr>
          <p:cNvCxnSpPr>
            <a:cxnSpLocks/>
          </p:cNvCxnSpPr>
          <p:nvPr/>
        </p:nvCxnSpPr>
        <p:spPr>
          <a:xfrm>
            <a:off x="6084168" y="1191700"/>
            <a:ext cx="450049" cy="28133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3F480F93-A5BB-C46C-F5FB-3D6A2CF49A1A}"/>
              </a:ext>
            </a:extLst>
          </p:cNvPr>
          <p:cNvSpPr txBox="1"/>
          <p:nvPr/>
        </p:nvSpPr>
        <p:spPr>
          <a:xfrm>
            <a:off x="3313234" y="5862890"/>
            <a:ext cx="3119834" cy="830997"/>
          </a:xfrm>
          <a:prstGeom prst="rect">
            <a:avLst/>
          </a:prstGeom>
          <a:solidFill>
            <a:schemeClr val="bg1">
              <a:lumMod val="95000"/>
            </a:schemeClr>
          </a:solidFill>
        </p:spPr>
        <p:txBody>
          <a:bodyPr wrap="square" rtlCol="0">
            <a:spAutoFit/>
          </a:bodyPr>
          <a:lstStyle/>
          <a:p>
            <a:pPr defTabSz="685800" fontAlgn="auto">
              <a:spcBef>
                <a:spcPts val="0"/>
              </a:spcBef>
              <a:spcAft>
                <a:spcPts val="0"/>
              </a:spcAft>
            </a:pPr>
            <a:r>
              <a:rPr lang="de-DE" sz="2400" dirty="0">
                <a:solidFill>
                  <a:prstClr val="black"/>
                </a:solidFill>
                <a:latin typeface="Times New Roman" panose="02020603050405020304" pitchFamily="18" charset="0"/>
                <a:cs typeface="Times New Roman" panose="02020603050405020304" pitchFamily="18" charset="0"/>
              </a:rPr>
              <a:t>Fotos aus Archiven von</a:t>
            </a:r>
          </a:p>
          <a:p>
            <a:pPr defTabSz="685800" fontAlgn="auto">
              <a:spcBef>
                <a:spcPts val="0"/>
              </a:spcBef>
              <a:spcAft>
                <a:spcPts val="0"/>
              </a:spcAft>
            </a:pPr>
            <a:r>
              <a:rPr lang="de-DE" sz="2400" b="1" dirty="0">
                <a:solidFill>
                  <a:prstClr val="black"/>
                </a:solidFill>
                <a:latin typeface="Times New Roman" panose="02020603050405020304" pitchFamily="18" charset="0"/>
                <a:cs typeface="Times New Roman" panose="02020603050405020304" pitchFamily="18" charset="0"/>
              </a:rPr>
              <a:t>Johannes Becker</a:t>
            </a:r>
          </a:p>
        </p:txBody>
      </p:sp>
    </p:spTree>
    <p:extLst>
      <p:ext uri="{BB962C8B-B14F-4D97-AF65-F5344CB8AC3E}">
        <p14:creationId xmlns:p14="http://schemas.microsoft.com/office/powerpoint/2010/main" val="104823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065C179-FD7B-AB6D-E28A-B427B6617EE7}"/>
              </a:ext>
            </a:extLst>
          </p:cNvPr>
          <p:cNvPicPr>
            <a:picLocks noChangeAspect="1"/>
          </p:cNvPicPr>
          <p:nvPr/>
        </p:nvPicPr>
        <p:blipFill>
          <a:blip r:embed="rId3"/>
          <a:stretch>
            <a:fillRect/>
          </a:stretch>
        </p:blipFill>
        <p:spPr>
          <a:xfrm>
            <a:off x="323528" y="61962"/>
            <a:ext cx="8424936" cy="6718484"/>
          </a:xfrm>
          <a:prstGeom prst="rect">
            <a:avLst/>
          </a:prstGeom>
        </p:spPr>
      </p:pic>
      <p:pic>
        <p:nvPicPr>
          <p:cNvPr id="5" name="Grafik 4">
            <a:extLst>
              <a:ext uri="{FF2B5EF4-FFF2-40B4-BE49-F238E27FC236}">
                <a16:creationId xmlns:a16="http://schemas.microsoft.com/office/drawing/2014/main" id="{467E88AA-6139-8E50-6166-C861C89409C9}"/>
              </a:ext>
            </a:extLst>
          </p:cNvPr>
          <p:cNvPicPr>
            <a:picLocks noChangeAspect="1"/>
          </p:cNvPicPr>
          <p:nvPr/>
        </p:nvPicPr>
        <p:blipFill>
          <a:blip r:embed="rId4"/>
          <a:stretch>
            <a:fillRect/>
          </a:stretch>
        </p:blipFill>
        <p:spPr>
          <a:xfrm>
            <a:off x="323528" y="188640"/>
            <a:ext cx="4084674" cy="716342"/>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1043608" y="116632"/>
            <a:ext cx="7128792" cy="2246769"/>
          </a:xfrm>
          <a:prstGeom prst="rect">
            <a:avLst/>
          </a:prstGeom>
          <a:solidFill>
            <a:srgbClr val="FFFFFF"/>
          </a:solid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Seltene Insektenarten</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sind insbesondere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auf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frühe Sukzessionsstadien </a:t>
            </a: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angewiesen,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d. h. frühe Entwicklungsphasen</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nach einem </a:t>
            </a:r>
            <a:r>
              <a:rPr kumimoji="0" lang="de-DE" sz="2800"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Störereignis</a:t>
            </a:r>
          </a:p>
        </p:txBody>
      </p:sp>
      <p:sp>
        <p:nvSpPr>
          <p:cNvPr id="2" name="Textfeld 1">
            <a:extLst>
              <a:ext uri="{FF2B5EF4-FFF2-40B4-BE49-F238E27FC236}">
                <a16:creationId xmlns:a16="http://schemas.microsoft.com/office/drawing/2014/main" id="{622A1D86-069C-A3BE-51DD-6ADFD5464DB9}"/>
              </a:ext>
            </a:extLst>
          </p:cNvPr>
          <p:cNvSpPr txBox="1">
            <a:spLocks noChangeArrowheads="1"/>
          </p:cNvSpPr>
          <p:nvPr/>
        </p:nvSpPr>
        <p:spPr bwMode="auto">
          <a:xfrm>
            <a:off x="179512" y="2276872"/>
            <a:ext cx="8784976" cy="4401205"/>
          </a:xfrm>
          <a:prstGeom prst="rect">
            <a:avLst/>
          </a:prstGeom>
          <a:solidFill>
            <a:srgbClr val="FFFFFF"/>
          </a:solid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Seit dem Zweiten Weltkrieg, </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finden wir heute in Mitteleuropa 2</a:t>
            </a:r>
            <a:r>
              <a:rPr kumimoji="0" lang="de-DE" sz="2800" b="1" i="0" u="none" strike="noStrike" kern="0" cap="none" spc="0" normalizeH="0" baseline="0" noProof="0" dirty="0">
                <a:ln>
                  <a:noFill/>
                </a:ln>
                <a:effectLst/>
                <a:uLnTx/>
                <a:uFillTx/>
                <a:latin typeface="Times New Roman" pitchFamily="18" charset="0"/>
                <a:ea typeface="+mn-ea"/>
                <a:cs typeface="Times New Roman" pitchFamily="18" charset="0"/>
              </a:rPr>
              <a:t> Extreme </a:t>
            </a:r>
            <a:r>
              <a:rPr kumimoji="0" lang="de-DE" sz="2800" i="0" u="none" strike="noStrike" kern="0" cap="none" spc="0" normalizeH="0" baseline="0" noProof="0" dirty="0">
                <a:ln>
                  <a:noFill/>
                </a:ln>
                <a:effectLst/>
                <a:uLnTx/>
                <a:uFillTx/>
                <a:latin typeface="Times New Roman" pitchFamily="18" charset="0"/>
                <a:ea typeface="+mn-ea"/>
                <a:cs typeface="Times New Roman" pitchFamily="18" charset="0"/>
              </a:rPr>
              <a:t>vor: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entweder haben wir so gut wie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keine Nutzung </a:t>
            </a: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mehr</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oder wir haben eine sehr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intensive Nutzung</a:t>
            </a: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Flächen, die hierzwischen vermitteln und eine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hohe Pflanzen- und Tierartenvielfalt aufweisen,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kommen kaum noch vor.</a:t>
            </a:r>
            <a:endParaRPr kumimoji="0" lang="de-DE" sz="2800" b="1" i="0" u="none" strike="noStrike" kern="0" cap="none" spc="0" normalizeH="0" baseline="0" noProof="0" dirty="0">
              <a:ln>
                <a:noFill/>
              </a:ln>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6791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251520" y="404664"/>
            <a:ext cx="8748464" cy="1815882"/>
          </a:xfrm>
          <a:prstGeom prst="rect">
            <a:avLst/>
          </a:prstGeom>
          <a:solidFill>
            <a:srgbClr val="FFFFFF"/>
          </a:solid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Artenzahl (a) und </a:t>
            </a:r>
            <a:r>
              <a:rPr kumimoji="0" lang="de-DE" sz="2800" b="0" i="0" u="none" strike="noStrike" kern="0" cap="none" spc="0" normalizeH="0" baseline="0" noProof="0" dirty="0" err="1">
                <a:ln>
                  <a:noFill/>
                </a:ln>
                <a:effectLst/>
                <a:uLnTx/>
                <a:uFillTx/>
                <a:latin typeface="Times New Roman" pitchFamily="18" charset="0"/>
                <a:ea typeface="+mn-ea"/>
                <a:cs typeface="Times New Roman" pitchFamily="18" charset="0"/>
              </a:rPr>
              <a:t>Individuendichte</a:t>
            </a: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 (b) </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von </a:t>
            </a:r>
            <a:r>
              <a:rPr kumimoji="0" lang="de-DE" sz="2800" b="1" i="0" u="none" strike="noStrike" kern="0" cap="none" spc="0" normalizeH="0" baseline="0" noProof="0" dirty="0">
                <a:ln>
                  <a:noFill/>
                </a:ln>
                <a:effectLst/>
                <a:uLnTx/>
                <a:uFillTx/>
                <a:latin typeface="Times New Roman" pitchFamily="18" charset="0"/>
                <a:ea typeface="+mn-ea"/>
                <a:cs typeface="Times New Roman" pitchFamily="18" charset="0"/>
              </a:rPr>
              <a:t>Heuschrecken </a:t>
            </a:r>
            <a:endParaRPr lang="de-DE" sz="2800" kern="0" dirty="0">
              <a:latin typeface="Times New Roman" pitchFamily="18" charset="0"/>
              <a:cs typeface="Times New Roman"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in verschiedenen Stadien der Sukzession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in Kiefernwäldern in Bayern:</a:t>
            </a:r>
            <a:endParaRPr kumimoji="0" lang="de-DE" sz="2800" b="1" i="0" u="none" strike="noStrike" kern="0" cap="none" spc="0" normalizeH="0" baseline="0" noProof="0" dirty="0">
              <a:ln>
                <a:noFill/>
              </a:ln>
              <a:effectLst/>
              <a:uLnTx/>
              <a:uFillTx/>
              <a:latin typeface="Times New Roman" pitchFamily="18" charset="0"/>
              <a:ea typeface="+mn-ea"/>
              <a:cs typeface="Times New Roman" pitchFamily="18" charset="0"/>
            </a:endParaRPr>
          </a:p>
        </p:txBody>
      </p:sp>
      <p:pic>
        <p:nvPicPr>
          <p:cNvPr id="3" name="Grafik 2">
            <a:extLst>
              <a:ext uri="{FF2B5EF4-FFF2-40B4-BE49-F238E27FC236}">
                <a16:creationId xmlns:a16="http://schemas.microsoft.com/office/drawing/2014/main" id="{3B6C5E13-EE32-85C4-3D30-5EFD6D7A0F00}"/>
              </a:ext>
            </a:extLst>
          </p:cNvPr>
          <p:cNvPicPr>
            <a:picLocks noChangeAspect="1"/>
          </p:cNvPicPr>
          <p:nvPr/>
        </p:nvPicPr>
        <p:blipFill>
          <a:blip r:embed="rId2"/>
          <a:stretch>
            <a:fillRect/>
          </a:stretch>
        </p:blipFill>
        <p:spPr>
          <a:xfrm>
            <a:off x="251520" y="2420888"/>
            <a:ext cx="8640960" cy="3816424"/>
          </a:xfrm>
          <a:prstGeom prst="rect">
            <a:avLst/>
          </a:prstGeom>
        </p:spPr>
      </p:pic>
    </p:spTree>
    <p:extLst>
      <p:ext uri="{BB962C8B-B14F-4D97-AF65-F5344CB8AC3E}">
        <p14:creationId xmlns:p14="http://schemas.microsoft.com/office/powerpoint/2010/main" val="33094367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1115616" y="1484784"/>
            <a:ext cx="6768752" cy="2677656"/>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Freie Sukzession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ist für den Artenschutz nicht hilfreich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(deswegen sind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Stilllegungen</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oder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Wildnis</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nicht der geeignete Weg, das Artensterben zu minimieren</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29214470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4">
            <a:extLst>
              <a:ext uri="{FF2B5EF4-FFF2-40B4-BE49-F238E27FC236}">
                <a16:creationId xmlns:a16="http://schemas.microsoft.com/office/drawing/2014/main" id="{A32D7BB7-1428-34AE-138A-38F7EB9D1F5B}"/>
              </a:ext>
            </a:extLst>
          </p:cNvPr>
          <p:cNvSpPr txBox="1">
            <a:spLocks noChangeArrowheads="1"/>
          </p:cNvSpPr>
          <p:nvPr/>
        </p:nvSpPr>
        <p:spPr bwMode="auto">
          <a:xfrm>
            <a:off x="1259632" y="188640"/>
            <a:ext cx="6624736" cy="830997"/>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Heutzutage brauchen wir ein </a:t>
            </a:r>
            <a:r>
              <a:rPr kumimoji="0" lang="de-DE" sz="2400" b="1" i="0" u="none" strike="noStrike" kern="0" cap="none" spc="0" normalizeH="0" baseline="0" noProof="0" dirty="0" err="1">
                <a:ln>
                  <a:noFill/>
                </a:ln>
                <a:solidFill>
                  <a:srgbClr val="C00000"/>
                </a:solidFill>
                <a:effectLst/>
                <a:uLnTx/>
                <a:uFillTx/>
                <a:latin typeface="Times New Roman" pitchFamily="18" charset="0"/>
                <a:ea typeface="+mn-ea"/>
                <a:cs typeface="Calibri" pitchFamily="34" charset="0"/>
              </a:rPr>
              <a:t>Habitatmanagement</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(und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keine Stilllegungen</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t>
            </a:r>
          </a:p>
        </p:txBody>
      </p:sp>
      <p:pic>
        <p:nvPicPr>
          <p:cNvPr id="9" name="Grafik 8">
            <a:extLst>
              <a:ext uri="{FF2B5EF4-FFF2-40B4-BE49-F238E27FC236}">
                <a16:creationId xmlns:a16="http://schemas.microsoft.com/office/drawing/2014/main" id="{632B5133-2CA6-E66C-3B24-05EAB2512A77}"/>
              </a:ext>
            </a:extLst>
          </p:cNvPr>
          <p:cNvPicPr>
            <a:picLocks noChangeAspect="1"/>
          </p:cNvPicPr>
          <p:nvPr/>
        </p:nvPicPr>
        <p:blipFill>
          <a:blip r:embed="rId3"/>
          <a:stretch>
            <a:fillRect/>
          </a:stretch>
        </p:blipFill>
        <p:spPr>
          <a:xfrm>
            <a:off x="4439369" y="1035815"/>
            <a:ext cx="4237087" cy="5822185"/>
          </a:xfrm>
          <a:prstGeom prst="rect">
            <a:avLst/>
          </a:prstGeom>
        </p:spPr>
      </p:pic>
      <p:pic>
        <p:nvPicPr>
          <p:cNvPr id="11" name="Grafik 10">
            <a:extLst>
              <a:ext uri="{FF2B5EF4-FFF2-40B4-BE49-F238E27FC236}">
                <a16:creationId xmlns:a16="http://schemas.microsoft.com/office/drawing/2014/main" id="{6AE3B544-AED7-E6CF-5B02-2D81E373D656}"/>
              </a:ext>
            </a:extLst>
          </p:cNvPr>
          <p:cNvPicPr>
            <a:picLocks noChangeAspect="1"/>
          </p:cNvPicPr>
          <p:nvPr/>
        </p:nvPicPr>
        <p:blipFill>
          <a:blip r:embed="rId4"/>
          <a:stretch>
            <a:fillRect/>
          </a:stretch>
        </p:blipFill>
        <p:spPr>
          <a:xfrm>
            <a:off x="444008" y="1040465"/>
            <a:ext cx="4176122" cy="5829805"/>
          </a:xfrm>
          <a:prstGeom prst="rect">
            <a:avLst/>
          </a:prstGeom>
        </p:spPr>
      </p:pic>
      <p:sp>
        <p:nvSpPr>
          <p:cNvPr id="14" name="Textfeld 13">
            <a:extLst>
              <a:ext uri="{FF2B5EF4-FFF2-40B4-BE49-F238E27FC236}">
                <a16:creationId xmlns:a16="http://schemas.microsoft.com/office/drawing/2014/main" id="{D9CAD1AC-967E-0994-66A7-E4EC0ECCE492}"/>
              </a:ext>
            </a:extLst>
          </p:cNvPr>
          <p:cNvSpPr txBox="1"/>
          <p:nvPr/>
        </p:nvSpPr>
        <p:spPr>
          <a:xfrm>
            <a:off x="3635896" y="6349365"/>
            <a:ext cx="826718" cy="369332"/>
          </a:xfrm>
          <a:prstGeom prst="rect">
            <a:avLst/>
          </a:prstGeom>
          <a:solidFill>
            <a:schemeClr val="bg1">
              <a:lumMod val="95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2016</a:t>
            </a:r>
            <a:endParaRPr kumimoji="0" lang="de-DE"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feld 14">
            <a:extLst>
              <a:ext uri="{FF2B5EF4-FFF2-40B4-BE49-F238E27FC236}">
                <a16:creationId xmlns:a16="http://schemas.microsoft.com/office/drawing/2014/main" id="{266A1A31-E370-F271-558A-ACBBB98A533E}"/>
              </a:ext>
            </a:extLst>
          </p:cNvPr>
          <p:cNvSpPr txBox="1"/>
          <p:nvPr/>
        </p:nvSpPr>
        <p:spPr>
          <a:xfrm>
            <a:off x="7668344" y="6316630"/>
            <a:ext cx="826718" cy="369332"/>
          </a:xfrm>
          <a:prstGeom prst="rect">
            <a:avLst/>
          </a:prstGeom>
          <a:solidFill>
            <a:schemeClr val="bg1">
              <a:lumMod val="95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2017</a:t>
            </a:r>
            <a:endParaRPr kumimoji="0" lang="de-DE"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8469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2231740" y="2060848"/>
            <a:ext cx="4680520" cy="1015663"/>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6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Wald</a:t>
            </a:r>
          </a:p>
        </p:txBody>
      </p:sp>
    </p:spTree>
    <p:extLst>
      <p:ext uri="{BB962C8B-B14F-4D97-AF65-F5344CB8AC3E}">
        <p14:creationId xmlns:p14="http://schemas.microsoft.com/office/powerpoint/2010/main" val="20548472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282EB6F-389F-57DA-C634-8864088FBDF1}"/>
              </a:ext>
            </a:extLst>
          </p:cNvPr>
          <p:cNvPicPr>
            <a:picLocks noChangeAspect="1"/>
          </p:cNvPicPr>
          <p:nvPr/>
        </p:nvPicPr>
        <p:blipFill>
          <a:blip r:embed="rId2"/>
          <a:stretch>
            <a:fillRect/>
          </a:stretch>
        </p:blipFill>
        <p:spPr>
          <a:xfrm>
            <a:off x="230155" y="548680"/>
            <a:ext cx="8683689" cy="5328592"/>
          </a:xfrm>
          <a:prstGeom prst="rect">
            <a:avLst/>
          </a:prstGeom>
        </p:spPr>
      </p:pic>
      <p:sp>
        <p:nvSpPr>
          <p:cNvPr id="2" name="Textfeld 1">
            <a:extLst>
              <a:ext uri="{FF2B5EF4-FFF2-40B4-BE49-F238E27FC236}">
                <a16:creationId xmlns:a16="http://schemas.microsoft.com/office/drawing/2014/main" id="{61D58363-8E0C-0B35-E74D-8AE8A5BC0269}"/>
              </a:ext>
            </a:extLst>
          </p:cNvPr>
          <p:cNvSpPr txBox="1"/>
          <p:nvPr/>
        </p:nvSpPr>
        <p:spPr>
          <a:xfrm>
            <a:off x="230154" y="179348"/>
            <a:ext cx="1965581" cy="400110"/>
          </a:xfrm>
          <a:prstGeom prst="rect">
            <a:avLst/>
          </a:prstGeom>
          <a:solidFill>
            <a:schemeClr val="bg1">
              <a:lumMod val="95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31.08.2022:</a:t>
            </a:r>
          </a:p>
        </p:txBody>
      </p:sp>
    </p:spTree>
    <p:extLst>
      <p:ext uri="{BB962C8B-B14F-4D97-AF65-F5344CB8AC3E}">
        <p14:creationId xmlns:p14="http://schemas.microsoft.com/office/powerpoint/2010/main" val="36968532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251520" y="2073037"/>
            <a:ext cx="8640960" cy="4031873"/>
          </a:xfrm>
          <a:prstGeom prst="rect">
            <a:avLst/>
          </a:prstGeom>
          <a:solidFill>
            <a:srgbClr val="FFFFFF"/>
          </a:solid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e-DE" sz="3200" dirty="0">
                <a:effectLst/>
                <a:latin typeface="Times New Roman" panose="02020603050405020304" pitchFamily="18" charset="0"/>
                <a:cs typeface="Times New Roman" panose="02020603050405020304" pitchFamily="18" charset="0"/>
              </a:rPr>
              <a:t>„… Wälder sind in Deutschland die größte landgebundene Treibhausgas-Senke, sie können CO2 aus der Atmosphäre dauerhaft einbinden. … </a:t>
            </a:r>
          </a:p>
          <a:p>
            <a:pPr marL="0" marR="0" lvl="0" indent="0" defTabSz="914400" rtl="0" eaLnBrk="1" fontAlgn="auto" latinLnBrk="0" hangingPunct="1">
              <a:lnSpc>
                <a:spcPct val="100000"/>
              </a:lnSpc>
              <a:spcBef>
                <a:spcPts val="0"/>
              </a:spcBef>
              <a:spcAft>
                <a:spcPts val="0"/>
              </a:spcAft>
              <a:buClrTx/>
              <a:buSzTx/>
              <a:buFontTx/>
              <a:buNone/>
              <a:tabLst/>
              <a:defRPr/>
            </a:pPr>
            <a:r>
              <a:rPr lang="de-DE" sz="3200" dirty="0">
                <a:effectLst/>
                <a:latin typeface="Times New Roman" panose="02020603050405020304" pitchFamily="18" charset="0"/>
                <a:cs typeface="Times New Roman" panose="02020603050405020304" pitchFamily="18" charset="0"/>
              </a:rPr>
              <a:t>Deshalb sollen Waldbestände </a:t>
            </a:r>
            <a:r>
              <a:rPr lang="de-DE" sz="3200" b="1" dirty="0">
                <a:solidFill>
                  <a:srgbClr val="0000FF"/>
                </a:solidFill>
                <a:effectLst/>
                <a:latin typeface="Times New Roman" panose="02020603050405020304" pitchFamily="18" charset="0"/>
                <a:cs typeface="Times New Roman" panose="02020603050405020304" pitchFamily="18" charset="0"/>
              </a:rPr>
              <a:t>hin zu</a:t>
            </a:r>
            <a:br>
              <a:rPr lang="de-DE" sz="3200" b="1" dirty="0">
                <a:solidFill>
                  <a:srgbClr val="0000FF"/>
                </a:solidFill>
                <a:latin typeface="Times New Roman" panose="02020603050405020304" pitchFamily="18" charset="0"/>
                <a:cs typeface="Times New Roman" panose="02020603050405020304" pitchFamily="18" charset="0"/>
              </a:rPr>
            </a:br>
            <a:r>
              <a:rPr lang="de-DE" sz="3200" b="1" dirty="0">
                <a:solidFill>
                  <a:srgbClr val="0000FF"/>
                </a:solidFill>
                <a:effectLst/>
                <a:latin typeface="Times New Roman" panose="02020603050405020304" pitchFamily="18" charset="0"/>
                <a:cs typeface="Times New Roman" panose="02020603050405020304" pitchFamily="18" charset="0"/>
              </a:rPr>
              <a:t>mehr Artenreichtum</a:t>
            </a:r>
            <a:r>
              <a:rPr lang="de-DE" sz="3200" dirty="0">
                <a:effectLst/>
                <a:latin typeface="Times New Roman" panose="02020603050405020304" pitchFamily="18" charset="0"/>
                <a:cs typeface="Times New Roman" panose="02020603050405020304" pitchFamily="18" charset="0"/>
              </a:rPr>
              <a:t> umgebaut werden. </a:t>
            </a:r>
          </a:p>
          <a:p>
            <a:pPr marL="0" marR="0" lvl="0" indent="0" defTabSz="914400" rtl="0" eaLnBrk="1" fontAlgn="auto" latinLnBrk="0" hangingPunct="1">
              <a:lnSpc>
                <a:spcPct val="100000"/>
              </a:lnSpc>
              <a:spcBef>
                <a:spcPts val="0"/>
              </a:spcBef>
              <a:spcAft>
                <a:spcPts val="0"/>
              </a:spcAft>
              <a:buClrTx/>
              <a:buSzTx/>
              <a:buFontTx/>
              <a:buNone/>
              <a:tabLst/>
              <a:defRPr/>
            </a:pPr>
            <a:endParaRPr lang="de-DE" sz="3200" dirty="0">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de-DE" sz="3200" dirty="0">
                <a:effectLst/>
                <a:latin typeface="Times New Roman" panose="02020603050405020304" pitchFamily="18" charset="0"/>
                <a:cs typeface="Times New Roman" panose="02020603050405020304" pitchFamily="18" charset="0"/>
              </a:rPr>
              <a:t>Darüber hinaus sollen von 2023 bis 2030 </a:t>
            </a:r>
          </a:p>
          <a:p>
            <a:pPr marL="0" marR="0" lvl="0" indent="0" defTabSz="914400" rtl="0" eaLnBrk="1" fontAlgn="auto" latinLnBrk="0" hangingPunct="1">
              <a:lnSpc>
                <a:spcPct val="100000"/>
              </a:lnSpc>
              <a:spcBef>
                <a:spcPts val="0"/>
              </a:spcBef>
              <a:spcAft>
                <a:spcPts val="0"/>
              </a:spcAft>
              <a:buClrTx/>
              <a:buSzTx/>
              <a:buFontTx/>
              <a:buNone/>
              <a:tabLst/>
              <a:defRPr/>
            </a:pPr>
            <a:r>
              <a:rPr lang="de-DE" sz="3200" b="1" dirty="0">
                <a:solidFill>
                  <a:srgbClr val="0000FF"/>
                </a:solidFill>
                <a:effectLst/>
                <a:latin typeface="Times New Roman" panose="02020603050405020304" pitchFamily="18" charset="0"/>
                <a:cs typeface="Times New Roman" panose="02020603050405020304" pitchFamily="18" charset="0"/>
              </a:rPr>
              <a:t>jährlich 10.000 Hektar Wald neu entstehen…“</a:t>
            </a:r>
            <a:endParaRPr kumimoji="0" lang="de-DE"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5" name="Grafik 4">
            <a:extLst>
              <a:ext uri="{FF2B5EF4-FFF2-40B4-BE49-F238E27FC236}">
                <a16:creationId xmlns:a16="http://schemas.microsoft.com/office/drawing/2014/main" id="{B864C44B-7714-182F-7283-0DC7B18972AA}"/>
              </a:ext>
            </a:extLst>
          </p:cNvPr>
          <p:cNvPicPr>
            <a:picLocks noChangeAspect="1"/>
          </p:cNvPicPr>
          <p:nvPr/>
        </p:nvPicPr>
        <p:blipFill>
          <a:blip r:embed="rId3"/>
          <a:stretch>
            <a:fillRect/>
          </a:stretch>
        </p:blipFill>
        <p:spPr>
          <a:xfrm>
            <a:off x="755576" y="116632"/>
            <a:ext cx="7416824" cy="1741553"/>
          </a:xfrm>
          <a:prstGeom prst="rect">
            <a:avLst/>
          </a:prstGeom>
        </p:spPr>
      </p:pic>
    </p:spTree>
    <p:extLst>
      <p:ext uri="{BB962C8B-B14F-4D97-AF65-F5344CB8AC3E}">
        <p14:creationId xmlns:p14="http://schemas.microsoft.com/office/powerpoint/2010/main" val="215737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descr="Bild mit Bäumen für Stellungnahme">
            <a:extLst>
              <a:ext uri="{FF2B5EF4-FFF2-40B4-BE49-F238E27FC236}">
                <a16:creationId xmlns:a16="http://schemas.microsoft.com/office/drawing/2014/main" id="{CF14B54E-A167-6954-01BE-F1AEE42389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8100900" cy="6192688"/>
          </a:xfrm>
          <a:prstGeom prst="rect">
            <a:avLst/>
          </a:prstGeom>
          <a:noFill/>
          <a:ln>
            <a:noFill/>
          </a:ln>
        </p:spPr>
      </p:pic>
    </p:spTree>
    <p:extLst>
      <p:ext uri="{BB962C8B-B14F-4D97-AF65-F5344CB8AC3E}">
        <p14:creationId xmlns:p14="http://schemas.microsoft.com/office/powerpoint/2010/main" val="7972434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251520" y="332656"/>
            <a:ext cx="8640960" cy="4401205"/>
          </a:xfrm>
          <a:prstGeom prst="rect">
            <a:avLst/>
          </a:prstGeom>
          <a:solidFill>
            <a:srgbClr val="FFFFFF"/>
          </a:solid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e-DE" sz="2800" dirty="0">
                <a:effectLst/>
                <a:latin typeface="Times New Roman" panose="02020603050405020304" pitchFamily="18" charset="0"/>
                <a:ea typeface="Times New Roman" panose="02020603050405020304" pitchFamily="18" charset="0"/>
              </a:rPr>
              <a:t>Unsere Antwort:</a:t>
            </a:r>
          </a:p>
          <a:p>
            <a:pPr marL="0" marR="0" lvl="0" indent="0" defTabSz="914400" rtl="0" eaLnBrk="1" fontAlgn="auto" latinLnBrk="0" hangingPunct="1">
              <a:lnSpc>
                <a:spcPct val="100000"/>
              </a:lnSpc>
              <a:spcBef>
                <a:spcPts val="0"/>
              </a:spcBef>
              <a:spcAft>
                <a:spcPts val="0"/>
              </a:spcAft>
              <a:buClrTx/>
              <a:buSzTx/>
              <a:buFontTx/>
              <a:buNone/>
              <a:tabLst/>
              <a:defRPr/>
            </a:pPr>
            <a:endParaRPr lang="de-DE" sz="2800" dirty="0">
              <a:latin typeface="Times New Roman" panose="02020603050405020304" pitchFamily="18" charset="0"/>
              <a:ea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de-DE" sz="2800" b="1" dirty="0">
                <a:effectLst/>
                <a:latin typeface="Times New Roman" panose="02020603050405020304" pitchFamily="18" charset="0"/>
                <a:ea typeface="Times New Roman" panose="02020603050405020304" pitchFamily="18" charset="0"/>
              </a:rPr>
              <a:t>Weitere Gehölzzunahmen </a:t>
            </a:r>
            <a:r>
              <a:rPr lang="de-DE" sz="2800" b="1" dirty="0">
                <a:solidFill>
                  <a:srgbClr val="C00000"/>
                </a:solidFill>
                <a:effectLst/>
                <a:latin typeface="Times New Roman" panose="02020603050405020304" pitchFamily="18" charset="0"/>
                <a:ea typeface="Times New Roman" panose="02020603050405020304" pitchFamily="18" charset="0"/>
              </a:rPr>
              <a:t>auf Kosten des Offenlandes </a:t>
            </a:r>
            <a:r>
              <a:rPr lang="de-DE" sz="2800" dirty="0">
                <a:effectLst/>
                <a:latin typeface="Times New Roman" panose="02020603050405020304" pitchFamily="18" charset="0"/>
                <a:ea typeface="Times New Roman" panose="02020603050405020304" pitchFamily="18" charset="0"/>
              </a:rPr>
              <a:t>führen in Deutschland </a:t>
            </a:r>
            <a:r>
              <a:rPr lang="de-DE" sz="2800" b="1" dirty="0">
                <a:effectLst/>
                <a:latin typeface="Times New Roman" panose="02020603050405020304" pitchFamily="18" charset="0"/>
                <a:ea typeface="Times New Roman" panose="02020603050405020304" pitchFamily="18" charset="0"/>
              </a:rPr>
              <a:t>nicht zu mehr Biodiversität</a:t>
            </a:r>
            <a:r>
              <a:rPr lang="de-DE" sz="2800" dirty="0">
                <a:effectLst/>
                <a:latin typeface="Times New Roman" panose="02020603050405020304" pitchFamily="18" charset="0"/>
                <a:ea typeface="Times New Roman" panose="02020603050405020304" pitchFamily="18" charset="0"/>
              </a:rPr>
              <a:t>, sondern beschleunigen noch den Verlust von hochgradig gefährdeten Offenlandarten. </a:t>
            </a:r>
          </a:p>
          <a:p>
            <a:pPr marL="0" marR="0" lvl="0" indent="0" defTabSz="914400" rtl="0" eaLnBrk="1" fontAlgn="auto" latinLnBrk="0" hangingPunct="1">
              <a:lnSpc>
                <a:spcPct val="100000"/>
              </a:lnSpc>
              <a:spcBef>
                <a:spcPts val="0"/>
              </a:spcBef>
              <a:spcAft>
                <a:spcPts val="0"/>
              </a:spcAft>
              <a:buClrTx/>
              <a:buSzTx/>
              <a:buFontTx/>
              <a:buNone/>
              <a:tabLst/>
              <a:defRPr/>
            </a:pPr>
            <a:endParaRPr lang="de-DE" sz="2800" dirty="0">
              <a:latin typeface="Times New Roman" panose="02020603050405020304" pitchFamily="18" charset="0"/>
              <a:ea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de-DE" sz="2800" dirty="0">
                <a:effectLst/>
                <a:latin typeface="Times New Roman" panose="02020603050405020304" pitchFamily="18" charset="0"/>
                <a:ea typeface="Times New Roman" panose="02020603050405020304" pitchFamily="18" charset="0"/>
              </a:rPr>
              <a:t>Das gilt auch für </a:t>
            </a:r>
            <a:r>
              <a:rPr lang="de-DE" sz="2800" b="1" dirty="0" err="1">
                <a:effectLst/>
                <a:latin typeface="Times New Roman" panose="02020603050405020304" pitchFamily="18" charset="0"/>
                <a:ea typeface="Times New Roman" panose="02020603050405020304" pitchFamily="18" charset="0"/>
              </a:rPr>
              <a:t>Wildnisgebiete</a:t>
            </a:r>
            <a:r>
              <a:rPr lang="de-DE" sz="2800" dirty="0">
                <a:effectLst/>
                <a:latin typeface="Times New Roman" panose="02020603050405020304" pitchFamily="18" charset="0"/>
                <a:ea typeface="Times New Roman" panose="02020603050405020304" pitchFamily="18" charset="0"/>
              </a:rPr>
              <a:t>, sofern sie Offenlandbiotope durch Gehölzentwicklung ersetzen oder die Verdichtung von Gehölzen begünstigen.</a:t>
            </a:r>
          </a:p>
        </p:txBody>
      </p:sp>
      <p:sp>
        <p:nvSpPr>
          <p:cNvPr id="2" name="Textfeld 1">
            <a:extLst>
              <a:ext uri="{FF2B5EF4-FFF2-40B4-BE49-F238E27FC236}">
                <a16:creationId xmlns:a16="http://schemas.microsoft.com/office/drawing/2014/main" id="{38E37DE5-3C82-808A-FEF8-03F30BA93EF4}"/>
              </a:ext>
            </a:extLst>
          </p:cNvPr>
          <p:cNvSpPr txBox="1">
            <a:spLocks noChangeArrowheads="1"/>
          </p:cNvSpPr>
          <p:nvPr/>
        </p:nvSpPr>
        <p:spPr bwMode="auto">
          <a:xfrm>
            <a:off x="251520" y="4941168"/>
            <a:ext cx="8640960" cy="1384995"/>
          </a:xfrm>
          <a:prstGeom prst="rect">
            <a:avLst/>
          </a:prstGeom>
          <a:solidFill>
            <a:srgbClr val="FFFFFF"/>
          </a:solid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e-DE" sz="2800" dirty="0">
                <a:effectLst/>
                <a:latin typeface="Times New Roman" panose="02020603050405020304" pitchFamily="18" charset="0"/>
                <a:ea typeface="Times New Roman" panose="02020603050405020304" pitchFamily="18" charset="0"/>
              </a:rPr>
              <a:t>Beispiele </a:t>
            </a:r>
            <a:r>
              <a:rPr lang="de-DE" sz="2800" b="1" dirty="0">
                <a:effectLst/>
                <a:latin typeface="Times New Roman" panose="02020603050405020304" pitchFamily="18" charset="0"/>
                <a:ea typeface="Times New Roman" panose="02020603050405020304" pitchFamily="18" charset="0"/>
              </a:rPr>
              <a:t>gravierender Biodiversitätsverluste durch Gehölzentwicklung </a:t>
            </a:r>
            <a:r>
              <a:rPr lang="de-DE" sz="2800" dirty="0">
                <a:effectLst/>
                <a:latin typeface="Times New Roman" panose="02020603050405020304" pitchFamily="18" charset="0"/>
                <a:ea typeface="Times New Roman" panose="02020603050405020304" pitchFamily="18" charset="0"/>
              </a:rPr>
              <a:t>finden sich heute fast in allen Landschaften</a:t>
            </a:r>
            <a:endParaRPr kumimoji="0" lang="de-DE" sz="2800" b="1" i="0" u="none" strike="noStrike" kern="0" cap="none" spc="0" normalizeH="0" baseline="0" noProof="0" dirty="0">
              <a:ln>
                <a:noFill/>
              </a:ln>
              <a:solidFill>
                <a:srgbClr val="F6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65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807E8AE-EBBA-0782-EA87-A997C7947F99}"/>
              </a:ext>
            </a:extLst>
          </p:cNvPr>
          <p:cNvSpPr txBox="1">
            <a:spLocks noChangeArrowheads="1"/>
          </p:cNvSpPr>
          <p:nvPr/>
        </p:nvSpPr>
        <p:spPr bwMode="auto">
          <a:xfrm>
            <a:off x="467544" y="466794"/>
            <a:ext cx="8280920" cy="3970318"/>
          </a:xfrm>
          <a:prstGeom prst="rect">
            <a:avLst/>
          </a:prstGeom>
          <a:solidFill>
            <a:srgbClr val="FFFFFF"/>
          </a:solidFill>
          <a:ln w="9525">
            <a:noFill/>
            <a:miter lim="800000"/>
            <a:headEnd/>
            <a:tailEnd/>
          </a:ln>
        </p:spPr>
        <p:txBody>
          <a:bodyPr wrap="square">
            <a:spAutoFit/>
          </a:bodyPr>
          <a:lstStyle/>
          <a:p>
            <a:pPr algn="l"/>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Das ist ein Satz aus der </a:t>
            </a:r>
          </a:p>
          <a:p>
            <a:pPr algn="l"/>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Stellungnahme zum geplanten Vorhaben des BUNV</a:t>
            </a:r>
          </a:p>
          <a:p>
            <a:pPr algn="l"/>
            <a:endParaRPr lang="de-DE" sz="2800" b="1" kern="0" dirty="0">
              <a:solidFill>
                <a:srgbClr val="000000"/>
              </a:solidFill>
              <a:latin typeface="Times New Roman" pitchFamily="18" charset="0"/>
              <a:cs typeface="Times New Roman" pitchFamily="18" charset="0"/>
            </a:endParaRPr>
          </a:p>
          <a:p>
            <a:pPr algn="l"/>
            <a:endPar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algn="l"/>
            <a:r>
              <a:rPr lang="de-DE" sz="2800" kern="0" dirty="0">
                <a:solidFill>
                  <a:srgbClr val="000000"/>
                </a:solidFill>
                <a:latin typeface="Times New Roman" pitchFamily="18" charset="0"/>
                <a:cs typeface="Times New Roman" pitchFamily="18" charset="0"/>
              </a:rPr>
              <a:t>verfasst durch </a:t>
            </a:r>
            <a:r>
              <a:rPr lang="de-DE" sz="2800" b="1" kern="0" dirty="0">
                <a:solidFill>
                  <a:srgbClr val="000000"/>
                </a:solidFill>
                <a:latin typeface="Times New Roman" pitchFamily="18" charset="0"/>
                <a:cs typeface="Times New Roman" pitchFamily="18" charset="0"/>
              </a:rPr>
              <a:t>Dr. Sabine Geißler-Strobel </a:t>
            </a:r>
          </a:p>
          <a:p>
            <a:pPr algn="l"/>
            <a:r>
              <a:rPr lang="de-DE" sz="2800" kern="0" dirty="0">
                <a:solidFill>
                  <a:srgbClr val="000000"/>
                </a:solidFill>
                <a:latin typeface="Times New Roman" pitchFamily="18" charset="0"/>
                <a:cs typeface="Times New Roman" pitchFamily="18" charset="0"/>
              </a:rPr>
              <a:t>(freie Landschaftsökologin)</a:t>
            </a:r>
          </a:p>
          <a:p>
            <a:pPr algn="l"/>
            <a:endPar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algn="l"/>
            <a:r>
              <a:rPr lang="de-DE" sz="2800" kern="0" dirty="0">
                <a:solidFill>
                  <a:srgbClr val="000000"/>
                </a:solidFill>
                <a:latin typeface="Times New Roman" pitchFamily="18" charset="0"/>
                <a:cs typeface="Times New Roman" pitchFamily="18" charset="0"/>
              </a:rPr>
              <a:t>(mit zahlreichen Unterschriften von Artenschützern, auch meiner)</a:t>
            </a:r>
            <a:endPar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3" name="Grafik 2">
            <a:extLst>
              <a:ext uri="{FF2B5EF4-FFF2-40B4-BE49-F238E27FC236}">
                <a16:creationId xmlns:a16="http://schemas.microsoft.com/office/drawing/2014/main" id="{0D16F625-2F68-CDD3-1265-F131F406BF77}"/>
              </a:ext>
            </a:extLst>
          </p:cNvPr>
          <p:cNvPicPr>
            <a:picLocks noChangeAspect="1"/>
          </p:cNvPicPr>
          <p:nvPr/>
        </p:nvPicPr>
        <p:blipFill>
          <a:blip r:embed="rId3"/>
          <a:stretch>
            <a:fillRect/>
          </a:stretch>
        </p:blipFill>
        <p:spPr>
          <a:xfrm>
            <a:off x="2771800" y="5373216"/>
            <a:ext cx="6012701" cy="807790"/>
          </a:xfrm>
          <a:prstGeom prst="rect">
            <a:avLst/>
          </a:prstGeom>
        </p:spPr>
      </p:pic>
    </p:spTree>
    <p:extLst>
      <p:ext uri="{BB962C8B-B14F-4D97-AF65-F5344CB8AC3E}">
        <p14:creationId xmlns:p14="http://schemas.microsoft.com/office/powerpoint/2010/main" val="3430984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fik 6" descr="Ein Bild, das Pflanze, Insekt enthält.&#10;&#10;Automatisch generierte Beschreibung">
            <a:extLst>
              <a:ext uri="{FF2B5EF4-FFF2-40B4-BE49-F238E27FC236}">
                <a16:creationId xmlns:a16="http://schemas.microsoft.com/office/drawing/2014/main" id="{AB20FBF5-F562-48E2-4EBC-9151C9B57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6" y="0"/>
            <a:ext cx="9014881" cy="6858000"/>
          </a:xfrm>
          <a:prstGeom prst="rect">
            <a:avLst/>
          </a:prstGeom>
        </p:spPr>
      </p:pic>
      <p:sp>
        <p:nvSpPr>
          <p:cNvPr id="2" name="Textfeld 2">
            <a:extLst>
              <a:ext uri="{FF2B5EF4-FFF2-40B4-BE49-F238E27FC236}">
                <a16:creationId xmlns:a16="http://schemas.microsoft.com/office/drawing/2014/main" id="{9212D459-D095-A68C-8AD0-C0A4BB2DE399}"/>
              </a:ext>
            </a:extLst>
          </p:cNvPr>
          <p:cNvSpPr txBox="1">
            <a:spLocks noChangeArrowheads="1"/>
          </p:cNvSpPr>
          <p:nvPr/>
        </p:nvSpPr>
        <p:spPr bwMode="auto">
          <a:xfrm>
            <a:off x="251520" y="188640"/>
            <a:ext cx="8574963" cy="461665"/>
          </a:xfrm>
          <a:prstGeom prst="rect">
            <a:avLst/>
          </a:prstGeom>
          <a:solidFill>
            <a:schemeClr val="tx1"/>
          </a:solidFill>
          <a:ln w="9525">
            <a:noFill/>
            <a:miter lim="800000"/>
            <a:headEnd/>
            <a:tailEnd/>
          </a:ln>
        </p:spPr>
        <p:txBody>
          <a:bodyPr wrap="square">
            <a:spAutoFit/>
          </a:bodyPr>
          <a:lstStyle/>
          <a:p>
            <a:r>
              <a:rPr lang="de-DE" sz="2400" b="1" dirty="0">
                <a:solidFill>
                  <a:srgbClr val="000000"/>
                </a:solidFill>
                <a:latin typeface="Times New Roman" pitchFamily="18" charset="0"/>
                <a:cs typeface="Times New Roman" pitchFamily="18" charset="0"/>
              </a:rPr>
              <a:t>Goldener Scheckenfalter </a:t>
            </a:r>
            <a:r>
              <a:rPr lang="de-DE" sz="2400" dirty="0">
                <a:solidFill>
                  <a:srgbClr val="000000"/>
                </a:solidFill>
                <a:latin typeface="Times New Roman" pitchFamily="18" charset="0"/>
                <a:cs typeface="Times New Roman" pitchFamily="18" charset="0"/>
              </a:rPr>
              <a:t>(</a:t>
            </a:r>
            <a:r>
              <a:rPr lang="de-DE" sz="2400" dirty="0" err="1">
                <a:solidFill>
                  <a:srgbClr val="000000"/>
                </a:solidFill>
                <a:latin typeface="Times New Roman" pitchFamily="18" charset="0"/>
                <a:cs typeface="Times New Roman" pitchFamily="18" charset="0"/>
              </a:rPr>
              <a:t>Euphydryas</a:t>
            </a:r>
            <a:r>
              <a:rPr lang="de-DE" sz="2400" dirty="0">
                <a:solidFill>
                  <a:srgbClr val="000000"/>
                </a:solidFill>
                <a:latin typeface="Times New Roman" pitchFamily="18" charset="0"/>
                <a:cs typeface="Times New Roman" pitchFamily="18" charset="0"/>
              </a:rPr>
              <a:t> </a:t>
            </a:r>
            <a:r>
              <a:rPr lang="de-DE" sz="2400" dirty="0" err="1">
                <a:solidFill>
                  <a:srgbClr val="000000"/>
                </a:solidFill>
                <a:latin typeface="Times New Roman" pitchFamily="18" charset="0"/>
                <a:cs typeface="Times New Roman" pitchFamily="18" charset="0"/>
              </a:rPr>
              <a:t>aurinia</a:t>
            </a:r>
            <a:r>
              <a:rPr lang="de-DE" sz="2400" dirty="0">
                <a:solidFill>
                  <a:srgbClr val="000000"/>
                </a:solidFill>
                <a:latin typeface="Times New Roman" pitchFamily="18" charset="0"/>
                <a:cs typeface="Times New Roman" pitchFamily="18" charset="0"/>
              </a:rPr>
              <a:t>) (Rumänien 2017):</a:t>
            </a:r>
          </a:p>
        </p:txBody>
      </p:sp>
    </p:spTree>
    <p:extLst>
      <p:ext uri="{BB962C8B-B14F-4D97-AF65-F5344CB8AC3E}">
        <p14:creationId xmlns:p14="http://schemas.microsoft.com/office/powerpoint/2010/main" val="35173143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251520" y="1916832"/>
            <a:ext cx="8640960" cy="4524315"/>
          </a:xfrm>
          <a:prstGeom prst="rect">
            <a:avLst/>
          </a:prstGeom>
          <a:solidFill>
            <a:srgbClr val="FFFFFF"/>
          </a:solidFill>
          <a:ln w="9525">
            <a:noFill/>
            <a:miter lim="800000"/>
            <a:headEnd/>
            <a:tailEnd/>
          </a:ln>
        </p:spPr>
        <p:txBody>
          <a:bodyPr wrap="square">
            <a:spAutoFit/>
          </a:bodyPr>
          <a:lstStyle/>
          <a:p>
            <a:pPr lvl="0" fontAlgn="auto">
              <a:spcBef>
                <a:spcPts val="0"/>
              </a:spcBef>
              <a:spcAft>
                <a:spcPts val="0"/>
              </a:spcAf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Das Vorhaben des</a:t>
            </a:r>
            <a:r>
              <a:rPr kumimoji="0" lang="de-DE" sz="3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BUNV für </a:t>
            </a:r>
            <a:r>
              <a:rPr lang="de-DE" sz="3200" dirty="0">
                <a:solidFill>
                  <a:srgbClr val="000000"/>
                </a:solidFill>
                <a:latin typeface="Times New Roman" panose="02020603050405020304" pitchFamily="18" charset="0"/>
                <a:cs typeface="Times New Roman" panose="02020603050405020304" pitchFamily="18" charset="0"/>
              </a:rPr>
              <a:t>2023 bis 2030:</a:t>
            </a:r>
            <a:endParaRPr kumimoji="0" lang="de-DE" sz="3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fontAlgn="auto">
              <a:spcBef>
                <a:spcPts val="0"/>
              </a:spcBef>
              <a:spcAft>
                <a:spcPts val="0"/>
              </a:spcAft>
              <a:defRPr/>
            </a:pPr>
            <a:r>
              <a:rPr lang="de-DE" sz="3200" b="1" dirty="0">
                <a:solidFill>
                  <a:srgbClr val="C00000"/>
                </a:solidFill>
                <a:latin typeface="Times New Roman" panose="02020603050405020304" pitchFamily="18" charset="0"/>
                <a:cs typeface="Times New Roman" panose="02020603050405020304" pitchFamily="18" charset="0"/>
              </a:rPr>
              <a:t>„dass jährlich 10.000 Hektar Wald neu entstehen sollen“</a:t>
            </a:r>
            <a:endParaRPr lang="de-DE" sz="3200" b="1" kern="0" dirty="0">
              <a:solidFill>
                <a:srgbClr val="C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3200" dirty="0">
                <a:solidFill>
                  <a:srgbClr val="000000"/>
                </a:solidFill>
                <a:latin typeface="Times New Roman" panose="02020603050405020304" pitchFamily="18" charset="0"/>
                <a:cs typeface="Times New Roman" panose="02020603050405020304" pitchFamily="18" charset="0"/>
              </a:rPr>
              <a:t>dient der </a:t>
            </a:r>
            <a:r>
              <a:rPr lang="de-DE" sz="3200" b="1" dirty="0">
                <a:solidFill>
                  <a:srgbClr val="000000"/>
                </a:solidFill>
                <a:latin typeface="Times New Roman" panose="02020603050405020304" pitchFamily="18" charset="0"/>
                <a:cs typeface="Times New Roman" panose="02020603050405020304" pitchFamily="18" charset="0"/>
              </a:rPr>
              <a:t>Senkung der </a:t>
            </a:r>
            <a:r>
              <a:rPr kumimoji="0" lang="de-DE"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Treibhausgase </a:t>
            </a: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 der Atmosphäre, jedoch führt es nicht </a:t>
            </a:r>
            <a:endParaRPr lang="de-DE" sz="3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„hin zu</a:t>
            </a:r>
            <a:r>
              <a:rPr kumimoji="0" lang="de-DE" sz="3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de-D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mehr Artenreichtum“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3200" b="1" dirty="0">
              <a:solidFill>
                <a:srgbClr val="C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[wie das BUNV behauptet]</a:t>
            </a:r>
          </a:p>
        </p:txBody>
      </p:sp>
      <p:pic>
        <p:nvPicPr>
          <p:cNvPr id="5" name="Grafik 4">
            <a:extLst>
              <a:ext uri="{FF2B5EF4-FFF2-40B4-BE49-F238E27FC236}">
                <a16:creationId xmlns:a16="http://schemas.microsoft.com/office/drawing/2014/main" id="{B864C44B-7714-182F-7283-0DC7B18972AA}"/>
              </a:ext>
            </a:extLst>
          </p:cNvPr>
          <p:cNvPicPr>
            <a:picLocks noChangeAspect="1"/>
          </p:cNvPicPr>
          <p:nvPr/>
        </p:nvPicPr>
        <p:blipFill>
          <a:blip r:embed="rId3"/>
          <a:stretch>
            <a:fillRect/>
          </a:stretch>
        </p:blipFill>
        <p:spPr>
          <a:xfrm>
            <a:off x="755576" y="116632"/>
            <a:ext cx="7416824" cy="1741553"/>
          </a:xfrm>
          <a:prstGeom prst="rect">
            <a:avLst/>
          </a:prstGeom>
        </p:spPr>
      </p:pic>
    </p:spTree>
    <p:extLst>
      <p:ext uri="{BB962C8B-B14F-4D97-AF65-F5344CB8AC3E}">
        <p14:creationId xmlns:p14="http://schemas.microsoft.com/office/powerpoint/2010/main" val="418291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989924-A4D7-3587-29DF-C36DB2AB8BB8}"/>
              </a:ext>
            </a:extLst>
          </p:cNvPr>
          <p:cNvPicPr>
            <a:picLocks noChangeAspect="1"/>
          </p:cNvPicPr>
          <p:nvPr/>
        </p:nvPicPr>
        <p:blipFill>
          <a:blip r:embed="rId2"/>
          <a:stretch>
            <a:fillRect/>
          </a:stretch>
        </p:blipFill>
        <p:spPr>
          <a:xfrm>
            <a:off x="1403648" y="2860484"/>
            <a:ext cx="6385830" cy="2584740"/>
          </a:xfrm>
          <a:prstGeom prst="rect">
            <a:avLst/>
          </a:prstGeom>
        </p:spPr>
      </p:pic>
      <p:sp>
        <p:nvSpPr>
          <p:cNvPr id="2" name="Textfeld 1">
            <a:extLst>
              <a:ext uri="{FF2B5EF4-FFF2-40B4-BE49-F238E27FC236}">
                <a16:creationId xmlns:a16="http://schemas.microsoft.com/office/drawing/2014/main" id="{7A56EFD0-7AF2-7E21-6DFE-3EC660D960AE}"/>
              </a:ext>
            </a:extLst>
          </p:cNvPr>
          <p:cNvSpPr txBox="1">
            <a:spLocks noChangeArrowheads="1"/>
          </p:cNvSpPr>
          <p:nvPr/>
        </p:nvSpPr>
        <p:spPr bwMode="auto">
          <a:xfrm>
            <a:off x="755576" y="814060"/>
            <a:ext cx="7560840" cy="156966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i="0" u="none" strike="noStrike" kern="0" cap="none" spc="0" normalizeH="0" baseline="0" noProof="0" dirty="0">
                <a:ln>
                  <a:noFill/>
                </a:ln>
                <a:effectLst/>
                <a:uLnTx/>
                <a:uFillTx/>
                <a:latin typeface="Times New Roman" pitchFamily="18" charset="0"/>
                <a:ea typeface="+mn-ea"/>
                <a:cs typeface="Times New Roman" pitchFamily="18" charset="0"/>
              </a:rPr>
              <a:t>denn die meisten </a:t>
            </a:r>
            <a:r>
              <a:rPr kumimoji="0" lang="de-DE" sz="3200"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Wald-Arten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sind vom Artenschwund weniger betroffen als die Offenland-Arten</a:t>
            </a:r>
          </a:p>
        </p:txBody>
      </p:sp>
    </p:spTree>
    <p:extLst>
      <p:ext uri="{BB962C8B-B14F-4D97-AF65-F5344CB8AC3E}">
        <p14:creationId xmlns:p14="http://schemas.microsoft.com/office/powerpoint/2010/main" val="165285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B3F1ACE-E3D4-8AD2-A515-3E0A99C9739B}"/>
              </a:ext>
            </a:extLst>
          </p:cNvPr>
          <p:cNvPicPr>
            <a:picLocks noChangeAspect="1"/>
          </p:cNvPicPr>
          <p:nvPr/>
        </p:nvPicPr>
        <p:blipFill>
          <a:blip r:embed="rId2"/>
          <a:stretch>
            <a:fillRect/>
          </a:stretch>
        </p:blipFill>
        <p:spPr>
          <a:xfrm>
            <a:off x="395536" y="260648"/>
            <a:ext cx="8280920" cy="6223857"/>
          </a:xfrm>
          <a:prstGeom prst="rect">
            <a:avLst/>
          </a:prstGeom>
        </p:spPr>
      </p:pic>
      <p:pic>
        <p:nvPicPr>
          <p:cNvPr id="5" name="Grafik 4">
            <a:extLst>
              <a:ext uri="{FF2B5EF4-FFF2-40B4-BE49-F238E27FC236}">
                <a16:creationId xmlns:a16="http://schemas.microsoft.com/office/drawing/2014/main" id="{0281DB0D-2C74-EE40-B0DC-00792525518F}"/>
              </a:ext>
            </a:extLst>
          </p:cNvPr>
          <p:cNvPicPr>
            <a:picLocks noChangeAspect="1"/>
          </p:cNvPicPr>
          <p:nvPr/>
        </p:nvPicPr>
        <p:blipFill>
          <a:blip r:embed="rId3"/>
          <a:stretch>
            <a:fillRect/>
          </a:stretch>
        </p:blipFill>
        <p:spPr>
          <a:xfrm>
            <a:off x="6549168" y="6264672"/>
            <a:ext cx="2118544" cy="213378"/>
          </a:xfrm>
          <a:prstGeom prst="rect">
            <a:avLst/>
          </a:prstGeom>
        </p:spPr>
      </p:pic>
    </p:spTree>
    <p:extLst>
      <p:ext uri="{BB962C8B-B14F-4D97-AF65-F5344CB8AC3E}">
        <p14:creationId xmlns:p14="http://schemas.microsoft.com/office/powerpoint/2010/main" val="27055072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971600" y="4437112"/>
            <a:ext cx="7200800" cy="1077218"/>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wieder diese 2 Ursachen des Insektensterbens</a:t>
            </a:r>
          </a:p>
        </p:txBody>
      </p:sp>
      <p:sp>
        <p:nvSpPr>
          <p:cNvPr id="2" name="Textfeld 1">
            <a:extLst>
              <a:ext uri="{FF2B5EF4-FFF2-40B4-BE49-F238E27FC236}">
                <a16:creationId xmlns:a16="http://schemas.microsoft.com/office/drawing/2014/main" id="{F3E29CA9-DD39-EAD0-624A-EF5E408ED410}"/>
              </a:ext>
            </a:extLst>
          </p:cNvPr>
          <p:cNvSpPr txBox="1">
            <a:spLocks noChangeArrowheads="1"/>
          </p:cNvSpPr>
          <p:nvPr/>
        </p:nvSpPr>
        <p:spPr bwMode="auto">
          <a:xfrm>
            <a:off x="755576" y="814060"/>
            <a:ext cx="7560840" cy="353943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i="0" u="none" strike="noStrike" kern="0" cap="none" spc="0" normalizeH="0" baseline="0" noProof="0" dirty="0">
                <a:ln>
                  <a:noFill/>
                </a:ln>
                <a:effectLst/>
                <a:uLnTx/>
                <a:uFillTx/>
                <a:latin typeface="Times New Roman" pitchFamily="18" charset="0"/>
                <a:ea typeface="+mn-ea"/>
                <a:cs typeface="Times New Roman" pitchFamily="18" charset="0"/>
              </a:rPr>
              <a:t>Aber obwohl die meisten </a:t>
            </a:r>
            <a:r>
              <a:rPr kumimoji="0" lang="de-DE" sz="3200"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Wald-Arten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vom Artenschwund weniger betroffen sind, leidet die Biodiversität auch in den Wäldern unter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kern="0" dirty="0">
                <a:solidFill>
                  <a:srgbClr val="000000"/>
                </a:solidFill>
                <a:latin typeface="Times New Roman" pitchFamily="18" charset="0"/>
                <a:cs typeface="Times New Roman" pitchFamily="18" charset="0"/>
              </a:rPr>
              <a:t>(1) </a:t>
            </a:r>
            <a:r>
              <a:rPr kumimoji="0" lang="de-DE"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mangelnder Nutzung</a:t>
            </a:r>
            <a:r>
              <a:rPr kumimoji="0" lang="de-DE"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und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kern="0" dirty="0">
                <a:solidFill>
                  <a:srgbClr val="000000"/>
                </a:solidFill>
                <a:latin typeface="Times New Roman" pitchFamily="18" charset="0"/>
                <a:cs typeface="Times New Roman" pitchFamily="18" charset="0"/>
              </a:rPr>
              <a:t>(2) </a:t>
            </a:r>
            <a:r>
              <a:rPr kumimoji="0" lang="de-DE"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Stickstoff-Überschuss</a:t>
            </a:r>
            <a:r>
              <a:rPr kumimoji="0" lang="de-DE" sz="32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endParaRPr kumimoji="0" lang="de-DE"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58277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1115616" y="476672"/>
            <a:ext cx="7128792" cy="1815882"/>
          </a:xfrm>
          <a:prstGeom prst="rect">
            <a:avLst/>
          </a:prstGeom>
          <a:solidFill>
            <a:srgbClr val="FFFFFF"/>
          </a:solidFill>
          <a:ln w="9525">
            <a:noFill/>
            <a:miter lim="800000"/>
            <a:headEnd/>
            <a:tailEnd/>
          </a:ln>
        </p:spPr>
        <p:txBody>
          <a:bodyPr wrap="square">
            <a:spAutoFit/>
          </a:bodyPr>
          <a:lstStyle/>
          <a:p>
            <a:pPr algn="l"/>
            <a:r>
              <a:rPr kumimoji="0" lang="de-DE" sz="2800" b="1" i="0" u="none" strike="noStrike" kern="0" cap="none" spc="0" normalizeH="0" baseline="0" noProof="0" dirty="0">
                <a:ln>
                  <a:noFill/>
                </a:ln>
                <a:solidFill>
                  <a:srgbClr val="F60000"/>
                </a:solidFill>
                <a:effectLst/>
                <a:uLnTx/>
                <a:uFillTx/>
                <a:latin typeface="Times New Roman" pitchFamily="18" charset="0"/>
                <a:ea typeface="+mn-ea"/>
                <a:cs typeface="Times New Roman" pitchFamily="18" charset="0"/>
              </a:rPr>
              <a:t>Atmosphärische </a:t>
            </a:r>
            <a:r>
              <a:rPr kumimoji="0" lang="de-DE" sz="2800"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Stickstoff</a:t>
            </a:r>
            <a:r>
              <a:rPr kumimoji="0" lang="de-DE" sz="2800" b="1" i="0" u="none" strike="noStrike" kern="0" cap="none" spc="0" normalizeH="0" baseline="0" noProof="0" dirty="0">
                <a:ln>
                  <a:noFill/>
                </a:ln>
                <a:solidFill>
                  <a:srgbClr val="F60000"/>
                </a:solidFill>
                <a:effectLst/>
                <a:uLnTx/>
                <a:uFillTx/>
                <a:latin typeface="Times New Roman" pitchFamily="18" charset="0"/>
                <a:ea typeface="+mn-ea"/>
                <a:cs typeface="Times New Roman" pitchFamily="18" charset="0"/>
              </a:rPr>
              <a:t>depositionen </a:t>
            </a:r>
          </a:p>
          <a:p>
            <a:pPr algn="l"/>
            <a:r>
              <a:rPr kumimoji="0" lang="de-DE" sz="2800" i="0" u="none" strike="noStrike" kern="0" cap="none" spc="0" normalizeH="0" baseline="0" noProof="0" dirty="0">
                <a:ln>
                  <a:noFill/>
                </a:ln>
                <a:effectLst/>
                <a:uLnTx/>
                <a:uFillTx/>
                <a:latin typeface="Times New Roman" pitchFamily="18" charset="0"/>
                <a:ea typeface="+mn-ea"/>
                <a:cs typeface="Times New Roman" pitchFamily="18" charset="0"/>
              </a:rPr>
              <a:t>führen nicht nur in </a:t>
            </a:r>
            <a:r>
              <a:rPr kumimoji="0" lang="de-DE" sz="2800" b="1" i="0" u="none" strike="noStrike" kern="0" cap="none" spc="0" normalizeH="0" baseline="0" noProof="0" dirty="0">
                <a:ln>
                  <a:noFill/>
                </a:ln>
                <a:effectLst/>
                <a:uLnTx/>
                <a:uFillTx/>
                <a:latin typeface="Times New Roman" pitchFamily="18" charset="0"/>
                <a:ea typeface="+mn-ea"/>
                <a:cs typeface="Times New Roman" pitchFamily="18" charset="0"/>
              </a:rPr>
              <a:t>Agrarlandschaften</a:t>
            </a:r>
            <a:r>
              <a:rPr kumimoji="0" lang="de-DE" sz="2800" i="0" u="none" strike="noStrike" kern="0" cap="none" spc="0" normalizeH="0" baseline="0" noProof="0" dirty="0">
                <a:ln>
                  <a:noFill/>
                </a:ln>
                <a:effectLst/>
                <a:uLnTx/>
                <a:uFillTx/>
                <a:latin typeface="Times New Roman" pitchFamily="18" charset="0"/>
                <a:ea typeface="+mn-ea"/>
                <a:cs typeface="Times New Roman" pitchFamily="18" charset="0"/>
              </a:rPr>
              <a:t>, </a:t>
            </a:r>
          </a:p>
          <a:p>
            <a:pPr algn="l"/>
            <a:r>
              <a:rPr kumimoji="0" lang="de-DE" sz="2800" i="0" u="none" strike="noStrike" kern="0" cap="none" spc="0" normalizeH="0" baseline="0" noProof="0" dirty="0">
                <a:ln>
                  <a:noFill/>
                </a:ln>
                <a:effectLst/>
                <a:uLnTx/>
                <a:uFillTx/>
                <a:latin typeface="Times New Roman" pitchFamily="18" charset="0"/>
                <a:ea typeface="+mn-ea"/>
                <a:cs typeface="Times New Roman" pitchFamily="18" charset="0"/>
              </a:rPr>
              <a:t>sondern auch im </a:t>
            </a:r>
            <a:r>
              <a:rPr kumimoji="0" lang="de-DE" sz="2800" b="1" i="0" u="none" strike="noStrike" kern="0" cap="none" spc="0" normalizeH="0" baseline="0" noProof="0" dirty="0">
                <a:ln>
                  <a:noFill/>
                </a:ln>
                <a:effectLst/>
                <a:uLnTx/>
                <a:uFillTx/>
                <a:latin typeface="Times New Roman" pitchFamily="18" charset="0"/>
                <a:ea typeface="+mn-ea"/>
                <a:cs typeface="Times New Roman" pitchFamily="18" charset="0"/>
              </a:rPr>
              <a:t>Wald</a:t>
            </a:r>
            <a:r>
              <a:rPr kumimoji="0" lang="de-DE" sz="2800" i="0" u="none" strike="noStrike" kern="0" cap="none" spc="0" normalizeH="0" baseline="0" noProof="0" dirty="0">
                <a:ln>
                  <a:noFill/>
                </a:ln>
                <a:effectLst/>
                <a:uLnTx/>
                <a:uFillTx/>
                <a:latin typeface="Times New Roman" pitchFamily="18" charset="0"/>
                <a:ea typeface="+mn-ea"/>
                <a:cs typeface="Times New Roman" pitchFamily="18" charset="0"/>
              </a:rPr>
              <a:t> </a:t>
            </a:r>
          </a:p>
          <a:p>
            <a:pPr algn="l"/>
            <a:r>
              <a:rPr kumimoji="0" lang="de-DE" sz="2800" i="0" u="none" strike="noStrike" kern="0" cap="none" spc="0" normalizeH="0" baseline="0" noProof="0" dirty="0">
                <a:ln>
                  <a:noFill/>
                </a:ln>
                <a:effectLst/>
                <a:uLnTx/>
                <a:uFillTx/>
                <a:latin typeface="Times New Roman" pitchFamily="18" charset="0"/>
                <a:ea typeface="+mn-ea"/>
                <a:cs typeface="Times New Roman" pitchFamily="18" charset="0"/>
              </a:rPr>
              <a:t>zu erheblichen </a:t>
            </a:r>
            <a:r>
              <a:rPr kumimoji="0" lang="de-DE" sz="2800" i="0" u="none" strike="noStrike" kern="0" cap="none" spc="0" normalizeH="0" baseline="0" noProof="0" dirty="0" err="1">
                <a:ln>
                  <a:noFill/>
                </a:ln>
                <a:effectLst/>
                <a:uLnTx/>
                <a:uFillTx/>
                <a:latin typeface="Times New Roman" pitchFamily="18" charset="0"/>
                <a:ea typeface="+mn-ea"/>
                <a:cs typeface="Times New Roman" pitchFamily="18" charset="0"/>
              </a:rPr>
              <a:t>Habitatveränderungen</a:t>
            </a:r>
            <a:endParaRPr kumimoji="0" lang="de-DE" sz="2800" i="0" u="none" strike="noStrike" kern="0" cap="none" spc="0" normalizeH="0" baseline="0" noProof="0" dirty="0">
              <a:ln>
                <a:noFill/>
              </a:ln>
              <a:effectLst/>
              <a:uLnTx/>
              <a:uFillTx/>
              <a:latin typeface="Times New Roman" pitchFamily="18" charset="0"/>
              <a:ea typeface="+mn-ea"/>
              <a:cs typeface="Times New Roman" pitchFamily="18" charset="0"/>
            </a:endParaRPr>
          </a:p>
        </p:txBody>
      </p:sp>
      <p:sp>
        <p:nvSpPr>
          <p:cNvPr id="2" name="Textfeld 1">
            <a:extLst>
              <a:ext uri="{FF2B5EF4-FFF2-40B4-BE49-F238E27FC236}">
                <a16:creationId xmlns:a16="http://schemas.microsoft.com/office/drawing/2014/main" id="{622A1D86-069C-A3BE-51DD-6ADFD5464DB9}"/>
              </a:ext>
            </a:extLst>
          </p:cNvPr>
          <p:cNvSpPr txBox="1">
            <a:spLocks noChangeArrowheads="1"/>
          </p:cNvSpPr>
          <p:nvPr/>
        </p:nvSpPr>
        <p:spPr bwMode="auto">
          <a:xfrm>
            <a:off x="539552" y="2492896"/>
            <a:ext cx="8244916" cy="3539430"/>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Zusammen mit dem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800" kern="0" dirty="0">
                <a:solidFill>
                  <a:srgbClr val="000000"/>
                </a:solidFill>
                <a:latin typeface="Times New Roman" pitchFamily="18" charset="0"/>
                <a:cs typeface="Times New Roman" pitchFamily="18" charset="0"/>
              </a:rPr>
              <a:t>(1) </a:t>
            </a: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nicht mehr stattfindenden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Nährstoffentzug</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durch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Waldweide, Streuentnahme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führen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800" kern="0" dirty="0">
                <a:solidFill>
                  <a:srgbClr val="000000"/>
                </a:solidFill>
                <a:latin typeface="Times New Roman" pitchFamily="18" charset="0"/>
                <a:cs typeface="Times New Roman" pitchFamily="18" charset="0"/>
              </a:rPr>
              <a:t>(2) </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atmosphärische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Stickstoffdepositionen</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zu einem schnelleren </a:t>
            </a:r>
            <a:r>
              <a:rPr kumimoji="0" lang="de-DE" sz="2800"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Kronenschluss</a:t>
            </a: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und einem dichteren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Unterwuchs in den Waldbeständen</a:t>
            </a:r>
          </a:p>
        </p:txBody>
      </p:sp>
    </p:spTree>
    <p:extLst>
      <p:ext uri="{BB962C8B-B14F-4D97-AF65-F5344CB8AC3E}">
        <p14:creationId xmlns:p14="http://schemas.microsoft.com/office/powerpoint/2010/main" val="159839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22A1D86-069C-A3BE-51DD-6ADFD5464DB9}"/>
              </a:ext>
            </a:extLst>
          </p:cNvPr>
          <p:cNvSpPr txBox="1">
            <a:spLocks noChangeArrowheads="1"/>
          </p:cNvSpPr>
          <p:nvPr/>
        </p:nvSpPr>
        <p:spPr bwMode="auto">
          <a:xfrm>
            <a:off x="539552" y="1469102"/>
            <a:ext cx="8244916" cy="1815882"/>
          </a:xfrm>
          <a:prstGeom prst="rect">
            <a:avLst/>
          </a:prstGeom>
          <a:solidFill>
            <a:srgbClr val="FFFFFF"/>
          </a:solidFill>
          <a:ln w="9525">
            <a:noFill/>
            <a:miter lim="800000"/>
            <a:headEnd/>
            <a:tailEnd/>
          </a:ln>
        </p:spPr>
        <p:txBody>
          <a:bodyPr wrap="square">
            <a:spAutoFit/>
          </a:bodyPr>
          <a:lstStyle/>
          <a:p>
            <a:pPr algn="l"/>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Brombeeren</a:t>
            </a: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(u.a.) verdrängen </a:t>
            </a:r>
          </a:p>
          <a:p>
            <a:pPr algn="l"/>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die artenreichere Flora </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nährstoffarmer Waldböden</a:t>
            </a:r>
          </a:p>
          <a:p>
            <a:pPr algn="l"/>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und bewirken strukturelle und mikroklimatische</a:t>
            </a:r>
          </a:p>
          <a:p>
            <a:pPr algn="l"/>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Veränderungen</a:t>
            </a:r>
          </a:p>
        </p:txBody>
      </p:sp>
    </p:spTree>
    <p:extLst>
      <p:ext uri="{BB962C8B-B14F-4D97-AF65-F5344CB8AC3E}">
        <p14:creationId xmlns:p14="http://schemas.microsoft.com/office/powerpoint/2010/main" val="39114028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CFB6436-7719-6606-45FA-F4833472993C}"/>
              </a:ext>
            </a:extLst>
          </p:cNvPr>
          <p:cNvPicPr>
            <a:picLocks noChangeAspect="1"/>
          </p:cNvPicPr>
          <p:nvPr/>
        </p:nvPicPr>
        <p:blipFill>
          <a:blip r:embed="rId2"/>
          <a:stretch>
            <a:fillRect/>
          </a:stretch>
        </p:blipFill>
        <p:spPr>
          <a:xfrm>
            <a:off x="256854" y="734144"/>
            <a:ext cx="8630292" cy="5791200"/>
          </a:xfrm>
          <a:prstGeom prst="rect">
            <a:avLst/>
          </a:prstGeom>
        </p:spPr>
      </p:pic>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95536" y="295785"/>
            <a:ext cx="8352928" cy="461665"/>
          </a:xfrm>
          <a:prstGeom prst="rect">
            <a:avLst/>
          </a:prstGeom>
          <a:solidFill>
            <a:srgbClr val="FFFFFF"/>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die </a:t>
            </a:r>
            <a:r>
              <a:rPr kumimoji="0" lang="de-DE" sz="2400" b="1" i="0" u="none" strike="noStrike" kern="0" cap="none" spc="0" normalizeH="0" baseline="0" noProof="0" dirty="0">
                <a:ln>
                  <a:noFill/>
                </a:ln>
                <a:solidFill>
                  <a:srgbClr val="000000"/>
                </a:solidFill>
                <a:effectLst/>
                <a:uLnTx/>
                <a:uFillTx/>
                <a:latin typeface="Times New Roman" pitchFamily="18" charset="0"/>
                <a:cs typeface="Times New Roman" pitchFamily="18" charset="0"/>
              </a:rPr>
              <a:t>Wald</a:t>
            </a:r>
            <a:r>
              <a:rPr kumimoji="0" lang="de-DE"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-Nutzung von früher findet nicht mehr statt:</a:t>
            </a:r>
            <a:endParaRPr kumimoji="0" lang="de-DE" sz="2400" b="1"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8517327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95536" y="295785"/>
            <a:ext cx="8352928" cy="461665"/>
          </a:xfrm>
          <a:prstGeom prst="rect">
            <a:avLst/>
          </a:prstGeom>
          <a:solidFill>
            <a:srgbClr val="FFFFFF"/>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die </a:t>
            </a:r>
            <a:r>
              <a:rPr kumimoji="0" lang="de-DE" sz="2400" b="1" i="0" u="none" strike="noStrike" kern="0" cap="none" spc="0" normalizeH="0" baseline="0" noProof="0" dirty="0">
                <a:ln>
                  <a:noFill/>
                </a:ln>
                <a:solidFill>
                  <a:srgbClr val="000000"/>
                </a:solidFill>
                <a:effectLst/>
                <a:uLnTx/>
                <a:uFillTx/>
                <a:latin typeface="Times New Roman" pitchFamily="18" charset="0"/>
                <a:cs typeface="Times New Roman" pitchFamily="18" charset="0"/>
              </a:rPr>
              <a:t>Wald</a:t>
            </a:r>
            <a:r>
              <a:rPr kumimoji="0" lang="de-DE"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-Nutzung von früher war </a:t>
            </a:r>
            <a:r>
              <a:rPr kumimoji="0" lang="de-DE" sz="2400" b="1" i="0" u="none" strike="noStrike" kern="0" cap="none" spc="0" normalizeH="0" baseline="0" noProof="0" dirty="0">
                <a:ln>
                  <a:noFill/>
                </a:ln>
                <a:solidFill>
                  <a:srgbClr val="C00000"/>
                </a:solidFill>
                <a:effectLst/>
                <a:uLnTx/>
                <a:uFillTx/>
                <a:latin typeface="Times New Roman" pitchFamily="18" charset="0"/>
                <a:cs typeface="Times New Roman" pitchFamily="18" charset="0"/>
              </a:rPr>
              <a:t>vielfältig</a:t>
            </a:r>
            <a:r>
              <a:rPr kumimoji="0" lang="de-DE"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a:t>
            </a:r>
            <a:endParaRPr kumimoji="0" lang="de-DE" sz="2400" b="1"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pic>
        <p:nvPicPr>
          <p:cNvPr id="3" name="Grafik 2">
            <a:extLst>
              <a:ext uri="{FF2B5EF4-FFF2-40B4-BE49-F238E27FC236}">
                <a16:creationId xmlns:a16="http://schemas.microsoft.com/office/drawing/2014/main" id="{7DBB941A-16F4-7525-9275-6FA2F1393DD9}"/>
              </a:ext>
            </a:extLst>
          </p:cNvPr>
          <p:cNvPicPr>
            <a:picLocks noChangeAspect="1"/>
          </p:cNvPicPr>
          <p:nvPr/>
        </p:nvPicPr>
        <p:blipFill>
          <a:blip r:embed="rId2"/>
          <a:stretch>
            <a:fillRect/>
          </a:stretch>
        </p:blipFill>
        <p:spPr>
          <a:xfrm>
            <a:off x="323528" y="1196752"/>
            <a:ext cx="8516476" cy="4680520"/>
          </a:xfrm>
          <a:prstGeom prst="rect">
            <a:avLst/>
          </a:prstGeom>
        </p:spPr>
      </p:pic>
    </p:spTree>
    <p:extLst>
      <p:ext uri="{BB962C8B-B14F-4D97-AF65-F5344CB8AC3E}">
        <p14:creationId xmlns:p14="http://schemas.microsoft.com/office/powerpoint/2010/main" val="3049886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6" descr="Frauen kratzen Nadel- und Unkrautstreue mit zusammen">
            <a:extLst>
              <a:ext uri="{FF2B5EF4-FFF2-40B4-BE49-F238E27FC236}">
                <a16:creationId xmlns:a16="http://schemas.microsoft.com/office/drawing/2014/main" id="{C0F22AC6-8EB4-8873-5A3A-498A9C3D49EA}"/>
              </a:ext>
            </a:extLst>
          </p:cNvPr>
          <p:cNvPicPr>
            <a:picLocks noChangeAspect="1" noChangeArrowheads="1"/>
          </p:cNvPicPr>
          <p:nvPr/>
        </p:nvPicPr>
        <p:blipFill>
          <a:blip r:embed="rId2" cstate="print"/>
          <a:srcRect/>
          <a:stretch>
            <a:fillRect/>
          </a:stretch>
        </p:blipFill>
        <p:spPr bwMode="auto">
          <a:xfrm>
            <a:off x="395536" y="332656"/>
            <a:ext cx="8409637" cy="6218323"/>
          </a:xfrm>
          <a:prstGeom prst="rect">
            <a:avLst/>
          </a:prstGeom>
          <a:noFill/>
          <a:ln w="9525">
            <a:noFill/>
            <a:miter lim="800000"/>
            <a:headEnd/>
            <a:tailEnd/>
          </a:ln>
        </p:spPr>
      </p:pic>
    </p:spTree>
    <p:extLst>
      <p:ext uri="{BB962C8B-B14F-4D97-AF65-F5344CB8AC3E}">
        <p14:creationId xmlns:p14="http://schemas.microsoft.com/office/powerpoint/2010/main" val="13800148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95536" y="332656"/>
            <a:ext cx="5760640" cy="1200329"/>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Die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Nutzung der Wälder als Viehweide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führte zu einer  hohen </a:t>
            </a:r>
            <a:r>
              <a:rPr kumimoji="0" lang="de-DE" sz="24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Habitatheterogenität</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ein wichtiger Baustein im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Insektenschutz:</a:t>
            </a:r>
          </a:p>
        </p:txBody>
      </p:sp>
      <p:sp>
        <p:nvSpPr>
          <p:cNvPr id="2" name="Textfeld 1">
            <a:extLst>
              <a:ext uri="{FF2B5EF4-FFF2-40B4-BE49-F238E27FC236}">
                <a16:creationId xmlns:a16="http://schemas.microsoft.com/office/drawing/2014/main" id="{515C300E-B5EB-B038-95BB-F3E747EE6F38}"/>
              </a:ext>
            </a:extLst>
          </p:cNvPr>
          <p:cNvSpPr txBox="1">
            <a:spLocks noChangeArrowheads="1"/>
          </p:cNvSpPr>
          <p:nvPr/>
        </p:nvSpPr>
        <p:spPr bwMode="auto">
          <a:xfrm>
            <a:off x="392088" y="1867112"/>
            <a:ext cx="5760640" cy="461665"/>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So müssten die Wälder eigentlich aussehen</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
            </a:r>
          </a:p>
        </p:txBody>
      </p:sp>
      <p:pic>
        <p:nvPicPr>
          <p:cNvPr id="5" name="Grafik 4">
            <a:extLst>
              <a:ext uri="{FF2B5EF4-FFF2-40B4-BE49-F238E27FC236}">
                <a16:creationId xmlns:a16="http://schemas.microsoft.com/office/drawing/2014/main" id="{F920A6A7-BE5C-3016-7E78-0E2E5892EA76}"/>
              </a:ext>
            </a:extLst>
          </p:cNvPr>
          <p:cNvPicPr>
            <a:picLocks noChangeAspect="1"/>
          </p:cNvPicPr>
          <p:nvPr/>
        </p:nvPicPr>
        <p:blipFill>
          <a:blip r:embed="rId2"/>
          <a:stretch>
            <a:fillRect/>
          </a:stretch>
        </p:blipFill>
        <p:spPr>
          <a:xfrm>
            <a:off x="1140431" y="897616"/>
            <a:ext cx="6863137" cy="5843752"/>
          </a:xfrm>
          <a:prstGeom prst="rect">
            <a:avLst/>
          </a:prstGeom>
        </p:spPr>
      </p:pic>
    </p:spTree>
    <p:extLst>
      <p:ext uri="{BB962C8B-B14F-4D97-AF65-F5344CB8AC3E}">
        <p14:creationId xmlns:p14="http://schemas.microsoft.com/office/powerpoint/2010/main" val="250917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237B83A-7DA5-0D28-3BB0-20D9C9D460C0}"/>
              </a:ext>
            </a:extLst>
          </p:cNvPr>
          <p:cNvPicPr>
            <a:picLocks noChangeAspect="1"/>
          </p:cNvPicPr>
          <p:nvPr/>
        </p:nvPicPr>
        <p:blipFill>
          <a:blip r:embed="rId3"/>
          <a:stretch>
            <a:fillRect/>
          </a:stretch>
        </p:blipFill>
        <p:spPr>
          <a:xfrm>
            <a:off x="2038014" y="0"/>
            <a:ext cx="5067971" cy="6858000"/>
          </a:xfrm>
          <a:prstGeom prst="rect">
            <a:avLst/>
          </a:prstGeom>
        </p:spPr>
      </p:pic>
      <p:pic>
        <p:nvPicPr>
          <p:cNvPr id="3" name="Grafik 2">
            <a:extLst>
              <a:ext uri="{FF2B5EF4-FFF2-40B4-BE49-F238E27FC236}">
                <a16:creationId xmlns:a16="http://schemas.microsoft.com/office/drawing/2014/main" id="{9F22C455-EEBB-28C9-041D-B0FA7D9BE384}"/>
              </a:ext>
            </a:extLst>
          </p:cNvPr>
          <p:cNvPicPr>
            <a:picLocks noChangeAspect="1"/>
          </p:cNvPicPr>
          <p:nvPr/>
        </p:nvPicPr>
        <p:blipFill>
          <a:blip r:embed="rId4"/>
          <a:stretch>
            <a:fillRect/>
          </a:stretch>
        </p:blipFill>
        <p:spPr>
          <a:xfrm>
            <a:off x="87125" y="0"/>
            <a:ext cx="1950889" cy="2819644"/>
          </a:xfrm>
          <a:prstGeom prst="rect">
            <a:avLst/>
          </a:prstGeom>
        </p:spPr>
      </p:pic>
    </p:spTree>
    <p:extLst>
      <p:ext uri="{BB962C8B-B14F-4D97-AF65-F5344CB8AC3E}">
        <p14:creationId xmlns:p14="http://schemas.microsoft.com/office/powerpoint/2010/main" val="6029565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2" cstate="print"/>
          <a:srcRect/>
          <a:stretch>
            <a:fillRect/>
          </a:stretch>
        </p:blipFill>
        <p:spPr bwMode="auto">
          <a:xfrm>
            <a:off x="0" y="132456"/>
            <a:ext cx="9144000" cy="6742112"/>
          </a:xfrm>
          <a:prstGeom prst="rect">
            <a:avLst/>
          </a:prstGeom>
          <a:noFill/>
          <a:ln w="9525">
            <a:noFill/>
            <a:miter lim="800000"/>
            <a:headEnd/>
            <a:tailEnd/>
          </a:ln>
        </p:spPr>
      </p:pic>
      <p:sp>
        <p:nvSpPr>
          <p:cNvPr id="6" name="Textfeld 1"/>
          <p:cNvSpPr txBox="1">
            <a:spLocks noChangeArrowheads="1"/>
          </p:cNvSpPr>
          <p:nvPr/>
        </p:nvSpPr>
        <p:spPr bwMode="auto">
          <a:xfrm>
            <a:off x="6156176" y="3734029"/>
            <a:ext cx="2808287" cy="2554545"/>
          </a:xfrm>
          <a:prstGeom prst="rect">
            <a:avLst/>
          </a:prstGeom>
          <a:solidFill>
            <a:srgbClr val="FFFFFF"/>
          </a:solidFill>
          <a:ln w="9525">
            <a:noFill/>
            <a:miter lim="800000"/>
            <a:headEnd/>
            <a:tailEnd/>
          </a:ln>
        </p:spPr>
        <p:txBody>
          <a:bodyPr>
            <a:spAutoFit/>
          </a:bodyPr>
          <a:lstStyle/>
          <a:p>
            <a:pPr fontAlgn="auto">
              <a:spcBef>
                <a:spcPts val="0"/>
              </a:spcBef>
              <a:spcAft>
                <a:spcPts val="0"/>
              </a:spcAft>
              <a:defRPr/>
            </a:pPr>
            <a:r>
              <a:rPr lang="de-DE" sz="2000" kern="0" dirty="0">
                <a:solidFill>
                  <a:srgbClr val="000000"/>
                </a:solidFill>
                <a:latin typeface="Times New Roman" pitchFamily="18" charset="0"/>
                <a:cs typeface="Times New Roman" pitchFamily="18" charset="0"/>
              </a:rPr>
              <a:t>Durch die </a:t>
            </a:r>
            <a:r>
              <a:rPr lang="de-DE" sz="2000" b="1" kern="0" dirty="0">
                <a:solidFill>
                  <a:srgbClr val="000000"/>
                </a:solidFill>
                <a:latin typeface="Times New Roman" pitchFamily="18" charset="0"/>
                <a:cs typeface="Times New Roman" pitchFamily="18" charset="0"/>
              </a:rPr>
              <a:t>Aufgabe der traditionellen Nutzungsformen </a:t>
            </a:r>
            <a:r>
              <a:rPr lang="de-DE" sz="2000" kern="0" dirty="0">
                <a:solidFill>
                  <a:srgbClr val="000000"/>
                </a:solidFill>
                <a:latin typeface="Times New Roman" pitchFamily="18" charset="0"/>
                <a:cs typeface="Times New Roman" pitchFamily="18" charset="0"/>
              </a:rPr>
              <a:t>zugunsten der </a:t>
            </a:r>
            <a:r>
              <a:rPr lang="de-DE" sz="2000" b="1" kern="0" dirty="0">
                <a:solidFill>
                  <a:srgbClr val="C00000"/>
                </a:solidFill>
                <a:latin typeface="Times New Roman" pitchFamily="18" charset="0"/>
                <a:cs typeface="Times New Roman" pitchFamily="18" charset="0"/>
              </a:rPr>
              <a:t>Hochwaldwirtschaft</a:t>
            </a:r>
            <a:r>
              <a:rPr lang="de-DE" sz="2000" kern="0" dirty="0">
                <a:solidFill>
                  <a:srgbClr val="000000"/>
                </a:solidFill>
                <a:latin typeface="Times New Roman" pitchFamily="18" charset="0"/>
                <a:cs typeface="Times New Roman" pitchFamily="18" charset="0"/>
              </a:rPr>
              <a:t> wurden die</a:t>
            </a:r>
          </a:p>
          <a:p>
            <a:pPr fontAlgn="auto">
              <a:spcBef>
                <a:spcPts val="0"/>
              </a:spcBef>
              <a:spcAft>
                <a:spcPts val="0"/>
              </a:spcAft>
              <a:defRPr/>
            </a:pPr>
            <a:r>
              <a:rPr lang="de-DE" sz="2000" b="1" kern="0" dirty="0">
                <a:solidFill>
                  <a:srgbClr val="C00000"/>
                </a:solidFill>
                <a:latin typeface="Times New Roman" pitchFamily="18" charset="0"/>
                <a:cs typeface="Times New Roman" pitchFamily="18" charset="0"/>
              </a:rPr>
              <a:t>Wälder immer dichter und dunkler</a:t>
            </a:r>
          </a:p>
        </p:txBody>
      </p:sp>
      <p:pic>
        <p:nvPicPr>
          <p:cNvPr id="63492" name="Picture 7"/>
          <p:cNvPicPr>
            <a:picLocks noChangeAspect="1" noChangeArrowheads="1"/>
          </p:cNvPicPr>
          <p:nvPr/>
        </p:nvPicPr>
        <p:blipFill>
          <a:blip r:embed="rId3" cstate="print"/>
          <a:srcRect/>
          <a:stretch>
            <a:fillRect/>
          </a:stretch>
        </p:blipFill>
        <p:spPr bwMode="auto">
          <a:xfrm>
            <a:off x="6875463" y="6381750"/>
            <a:ext cx="2006600" cy="366713"/>
          </a:xfrm>
          <a:prstGeom prst="rect">
            <a:avLst/>
          </a:prstGeom>
          <a:noFill/>
          <a:ln w="9525">
            <a:noFill/>
            <a:miter lim="800000"/>
            <a:headEnd/>
            <a:tailEnd/>
          </a:ln>
        </p:spPr>
      </p:pic>
      <p:sp>
        <p:nvSpPr>
          <p:cNvPr id="2" name="Textfeld 1">
            <a:extLst>
              <a:ext uri="{FF2B5EF4-FFF2-40B4-BE49-F238E27FC236}">
                <a16:creationId xmlns:a16="http://schemas.microsoft.com/office/drawing/2014/main" id="{2AA684BC-5A15-575E-A82D-48F5D3FDD479}"/>
              </a:ext>
            </a:extLst>
          </p:cNvPr>
          <p:cNvSpPr txBox="1">
            <a:spLocks noChangeArrowheads="1"/>
          </p:cNvSpPr>
          <p:nvPr/>
        </p:nvSpPr>
        <p:spPr bwMode="auto">
          <a:xfrm>
            <a:off x="251520" y="404664"/>
            <a:ext cx="2883768" cy="461665"/>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aber so sehen sie aus</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251520" y="306578"/>
            <a:ext cx="8388697" cy="1569660"/>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Wald-Arten, die verschwinden, sind die Arten der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Arial" charset="0"/>
              </a:rPr>
              <a:t>lichten Wälder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0" dirty="0">
                <a:latin typeface="Times New Roman" pitchFamily="18" charset="0"/>
              </a:rPr>
              <a:t>(und eben gerade nicht die Arten der </a:t>
            </a:r>
            <a:r>
              <a:rPr lang="de-DE" sz="2400" b="1" kern="0" dirty="0">
                <a:latin typeface="Times New Roman" pitchFamily="18" charset="0"/>
              </a:rPr>
              <a:t>dunklen Hochwälder</a:t>
            </a:r>
            <a:r>
              <a:rPr lang="de-DE" sz="2400" kern="0" dirty="0">
                <a:latin typeface="Times New Roman" pitchFamily="18" charset="0"/>
              </a:rPr>
              <a:t>)</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so der Gelbringfalter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Arial" charset="0"/>
              </a:rPr>
              <a:t>Lopinga</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Arial" charset="0"/>
              </a:rPr>
              <a:t>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Arial" charset="0"/>
              </a:rPr>
              <a:t>achine</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und das Wald-Wiesenvögelchen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Arial" charset="0"/>
              </a:rPr>
              <a:t>Coenonympha</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Arial" charset="0"/>
              </a:rPr>
              <a:t>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Arial" charset="0"/>
              </a:rPr>
              <a:t>hero</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
        <p:nvSpPr>
          <p:cNvPr id="10" name="Textfeld 4"/>
          <p:cNvSpPr txBox="1">
            <a:spLocks noChangeArrowheads="1"/>
          </p:cNvSpPr>
          <p:nvPr/>
        </p:nvSpPr>
        <p:spPr bwMode="auto">
          <a:xfrm>
            <a:off x="1115616" y="6077465"/>
            <a:ext cx="2314563" cy="461665"/>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Rumänien 2017</a:t>
            </a:r>
          </a:p>
        </p:txBody>
      </p:sp>
      <p:pic>
        <p:nvPicPr>
          <p:cNvPr id="4" name="Grafik 3">
            <a:extLst>
              <a:ext uri="{FF2B5EF4-FFF2-40B4-BE49-F238E27FC236}">
                <a16:creationId xmlns:a16="http://schemas.microsoft.com/office/drawing/2014/main" id="{9126BB4D-FC2B-93EB-885D-B65312A31207}"/>
              </a:ext>
            </a:extLst>
          </p:cNvPr>
          <p:cNvPicPr>
            <a:picLocks noChangeAspect="1"/>
          </p:cNvPicPr>
          <p:nvPr/>
        </p:nvPicPr>
        <p:blipFill>
          <a:blip r:embed="rId2"/>
          <a:stretch>
            <a:fillRect/>
          </a:stretch>
        </p:blipFill>
        <p:spPr>
          <a:xfrm>
            <a:off x="87399" y="2020254"/>
            <a:ext cx="4808637" cy="4023709"/>
          </a:xfrm>
          <a:prstGeom prst="rect">
            <a:avLst/>
          </a:prstGeom>
        </p:spPr>
      </p:pic>
      <p:pic>
        <p:nvPicPr>
          <p:cNvPr id="6" name="Grafik 5">
            <a:extLst>
              <a:ext uri="{FF2B5EF4-FFF2-40B4-BE49-F238E27FC236}">
                <a16:creationId xmlns:a16="http://schemas.microsoft.com/office/drawing/2014/main" id="{1DB7520F-3066-2128-45C9-B7A9222CAEF9}"/>
              </a:ext>
            </a:extLst>
          </p:cNvPr>
          <p:cNvPicPr>
            <a:picLocks noChangeAspect="1"/>
          </p:cNvPicPr>
          <p:nvPr/>
        </p:nvPicPr>
        <p:blipFill>
          <a:blip r:embed="rId3"/>
          <a:stretch>
            <a:fillRect/>
          </a:stretch>
        </p:blipFill>
        <p:spPr>
          <a:xfrm>
            <a:off x="4831623" y="2027552"/>
            <a:ext cx="4215179" cy="4316861"/>
          </a:xfrm>
          <a:prstGeom prst="rect">
            <a:avLst/>
          </a:prstGeom>
        </p:spPr>
      </p:pic>
      <p:sp>
        <p:nvSpPr>
          <p:cNvPr id="7" name="Textfeld 4">
            <a:extLst>
              <a:ext uri="{FF2B5EF4-FFF2-40B4-BE49-F238E27FC236}">
                <a16:creationId xmlns:a16="http://schemas.microsoft.com/office/drawing/2014/main" id="{B3856412-117A-EC0D-D18E-670A25058C8E}"/>
              </a:ext>
            </a:extLst>
          </p:cNvPr>
          <p:cNvSpPr txBox="1">
            <a:spLocks noChangeArrowheads="1"/>
          </p:cNvSpPr>
          <p:nvPr/>
        </p:nvSpPr>
        <p:spPr bwMode="auto">
          <a:xfrm>
            <a:off x="6156176" y="6165304"/>
            <a:ext cx="1747094" cy="461665"/>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Polen 2010</a:t>
            </a:r>
          </a:p>
        </p:txBody>
      </p:sp>
    </p:spTree>
    <p:extLst>
      <p:ext uri="{BB962C8B-B14F-4D97-AF65-F5344CB8AC3E}">
        <p14:creationId xmlns:p14="http://schemas.microsoft.com/office/powerpoint/2010/main" val="48859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2" name="Grafik 16" descr="Dichtwald.jpg">
            <a:extLst>
              <a:ext uri="{FF2B5EF4-FFF2-40B4-BE49-F238E27FC236}">
                <a16:creationId xmlns:a16="http://schemas.microsoft.com/office/drawing/2014/main" id="{CCC781B8-77BD-C386-C40C-C655BEA2F9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04825"/>
            <a:ext cx="45720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Textfeld 3">
            <a:extLst>
              <a:ext uri="{FF2B5EF4-FFF2-40B4-BE49-F238E27FC236}">
                <a16:creationId xmlns:a16="http://schemas.microsoft.com/office/drawing/2014/main" id="{7F79A02D-D3E8-B1BA-8970-097A3326DE73}"/>
              </a:ext>
            </a:extLst>
          </p:cNvPr>
          <p:cNvSpPr txBox="1">
            <a:spLocks noChangeArrowheads="1"/>
          </p:cNvSpPr>
          <p:nvPr/>
        </p:nvSpPr>
        <p:spPr bwMode="auto">
          <a:xfrm>
            <a:off x="5651500" y="188913"/>
            <a:ext cx="2376488"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Eichenwald heute</a:t>
            </a:r>
          </a:p>
        </p:txBody>
      </p:sp>
      <p:sp>
        <p:nvSpPr>
          <p:cNvPr id="14" name="Textfeld 3">
            <a:extLst>
              <a:ext uri="{FF2B5EF4-FFF2-40B4-BE49-F238E27FC236}">
                <a16:creationId xmlns:a16="http://schemas.microsoft.com/office/drawing/2014/main" id="{487DE5E1-8E9C-2079-ADD5-2CC88DE322D4}"/>
              </a:ext>
            </a:extLst>
          </p:cNvPr>
          <p:cNvSpPr txBox="1">
            <a:spLocks noChangeArrowheads="1"/>
          </p:cNvSpPr>
          <p:nvPr/>
        </p:nvSpPr>
        <p:spPr bwMode="auto">
          <a:xfrm>
            <a:off x="4572000" y="5470208"/>
            <a:ext cx="2088232" cy="7078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altLang="de-D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Satyrium</a:t>
            </a:r>
            <a:r>
              <a:rPr kumimoji="0" lang="de-DE" altLang="de-DE"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de-DE" altLang="de-D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ilicis</a:t>
            </a:r>
            <a:r>
              <a:rPr kumimoji="0" lang="de-DE" altLang="de-DE"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Bulgarien 2014</a:t>
            </a:r>
          </a:p>
        </p:txBody>
      </p:sp>
      <p:pic>
        <p:nvPicPr>
          <p:cNvPr id="78854" name="Grafik 14" descr="Lichtwald.jpg">
            <a:extLst>
              <a:ext uri="{FF2B5EF4-FFF2-40B4-BE49-F238E27FC236}">
                <a16:creationId xmlns:a16="http://schemas.microsoft.com/office/drawing/2014/main" id="{14921411-EF1F-713D-707D-837CDC0B67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6888"/>
            <a:ext cx="46736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mit Pfeil 8">
            <a:extLst>
              <a:ext uri="{FF2B5EF4-FFF2-40B4-BE49-F238E27FC236}">
                <a16:creationId xmlns:a16="http://schemas.microsoft.com/office/drawing/2014/main" id="{FAF7A153-0775-43E6-3F0F-99CABF4A07AB}"/>
              </a:ext>
            </a:extLst>
          </p:cNvPr>
          <p:cNvCxnSpPr/>
          <p:nvPr/>
        </p:nvCxnSpPr>
        <p:spPr>
          <a:xfrm flipH="1" flipV="1">
            <a:off x="2700338" y="4581525"/>
            <a:ext cx="1800225" cy="5762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A153B98C-1E5B-8599-DB98-8FE0AFEEBCC4}"/>
              </a:ext>
            </a:extLst>
          </p:cNvPr>
          <p:cNvCxnSpPr/>
          <p:nvPr/>
        </p:nvCxnSpPr>
        <p:spPr>
          <a:xfrm flipH="1" flipV="1">
            <a:off x="6084888" y="4652963"/>
            <a:ext cx="1943100" cy="6477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3190" name="Grafik 3" descr="13905_Satyrium ilicis2.jpg">
            <a:extLst>
              <a:ext uri="{FF2B5EF4-FFF2-40B4-BE49-F238E27FC236}">
                <a16:creationId xmlns:a16="http://schemas.microsoft.com/office/drawing/2014/main" id="{2A9BA9FA-E61A-F1DD-9BE2-44234A0606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3" y="3911600"/>
            <a:ext cx="3919537"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feld 3">
            <a:extLst>
              <a:ext uri="{FF2B5EF4-FFF2-40B4-BE49-F238E27FC236}">
                <a16:creationId xmlns:a16="http://schemas.microsoft.com/office/drawing/2014/main" id="{99842139-CD81-D6FA-760C-F86927D0E07E}"/>
              </a:ext>
            </a:extLst>
          </p:cNvPr>
          <p:cNvSpPr txBox="1">
            <a:spLocks noChangeArrowheads="1"/>
          </p:cNvSpPr>
          <p:nvPr/>
        </p:nvSpPr>
        <p:spPr bwMode="auto">
          <a:xfrm>
            <a:off x="1115616" y="220578"/>
            <a:ext cx="240665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altLang="de-DE"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Eichenwald früher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84"/>
                                        </p:tgtEl>
                                        <p:attrNameLst>
                                          <p:attrName>style.visibility</p:attrName>
                                        </p:attrNameLst>
                                      </p:cBhvr>
                                      <p:to>
                                        <p:strVal val="visible"/>
                                      </p:to>
                                    </p:set>
                                    <p:anim calcmode="lin" valueType="num">
                                      <p:cBhvr additive="base">
                                        <p:cTn id="13" dur="500" fill="hold"/>
                                        <p:tgtEl>
                                          <p:spTgt spid="28684"/>
                                        </p:tgtEl>
                                        <p:attrNameLst>
                                          <p:attrName>ppt_x</p:attrName>
                                        </p:attrNameLst>
                                      </p:cBhvr>
                                      <p:tavLst>
                                        <p:tav tm="0">
                                          <p:val>
                                            <p:strVal val="#ppt_x"/>
                                          </p:val>
                                        </p:tav>
                                        <p:tav tm="100000">
                                          <p:val>
                                            <p:strVal val="#ppt_x"/>
                                          </p:val>
                                        </p:tav>
                                      </p:tavLst>
                                    </p:anim>
                                    <p:anim calcmode="lin" valueType="num">
                                      <p:cBhvr additive="base">
                                        <p:cTn id="14" dur="500" fill="hold"/>
                                        <p:tgtEl>
                                          <p:spTgt spid="2868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8682"/>
                                        </p:tgtEl>
                                        <p:attrNameLst>
                                          <p:attrName>style.visibility</p:attrName>
                                        </p:attrNameLst>
                                      </p:cBhvr>
                                      <p:to>
                                        <p:strVal val="visible"/>
                                      </p:to>
                                    </p:set>
                                    <p:anim calcmode="lin" valueType="num">
                                      <p:cBhvr additive="base">
                                        <p:cTn id="17" dur="500" fill="hold"/>
                                        <p:tgtEl>
                                          <p:spTgt spid="28682"/>
                                        </p:tgtEl>
                                        <p:attrNameLst>
                                          <p:attrName>ppt_x</p:attrName>
                                        </p:attrNameLst>
                                      </p:cBhvr>
                                      <p:tavLst>
                                        <p:tav tm="0">
                                          <p:val>
                                            <p:strVal val="#ppt_x"/>
                                          </p:val>
                                        </p:tav>
                                        <p:tav tm="100000">
                                          <p:val>
                                            <p:strVal val="#ppt_x"/>
                                          </p:val>
                                        </p:tav>
                                      </p:tavLst>
                                    </p:anim>
                                    <p:anim calcmode="lin" valueType="num">
                                      <p:cBhvr additive="base">
                                        <p:cTn id="18" dur="500" fill="hold"/>
                                        <p:tgtEl>
                                          <p:spTgt spid="2868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93190"/>
                                        </p:tgtEl>
                                        <p:attrNameLst>
                                          <p:attrName>style.visibility</p:attrName>
                                        </p:attrNameLst>
                                      </p:cBhvr>
                                      <p:to>
                                        <p:strVal val="visible"/>
                                      </p:to>
                                    </p:set>
                                    <p:anim calcmode="lin" valueType="num">
                                      <p:cBhvr additive="base">
                                        <p:cTn id="29" dur="500" fill="hold"/>
                                        <p:tgtEl>
                                          <p:spTgt spid="93190"/>
                                        </p:tgtEl>
                                        <p:attrNameLst>
                                          <p:attrName>ppt_x</p:attrName>
                                        </p:attrNameLst>
                                      </p:cBhvr>
                                      <p:tavLst>
                                        <p:tav tm="0">
                                          <p:val>
                                            <p:strVal val="#ppt_x"/>
                                          </p:val>
                                        </p:tav>
                                        <p:tav tm="100000">
                                          <p:val>
                                            <p:strVal val="#ppt_x"/>
                                          </p:val>
                                        </p:tav>
                                      </p:tavLst>
                                    </p:anim>
                                    <p:anim calcmode="lin" valueType="num">
                                      <p:cBhvr additive="base">
                                        <p:cTn id="30" dur="500" fill="hold"/>
                                        <p:tgtEl>
                                          <p:spTgt spid="9319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4" grpId="0" animBg="1"/>
      <p:bldP spid="1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683568" y="1646083"/>
            <a:ext cx="7920880" cy="1815882"/>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Arial" charset="0"/>
              </a:rPr>
              <a:t>Ulrich, Rainer (2002):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Arial" charset="0"/>
              </a:rPr>
              <a:t>Vom Naturschutz vergessen: Die Lichtwaldarten.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Arial" charset="0"/>
              </a:rPr>
              <a:t>Naturschutz im Saarland 3, S. 22–25.</a:t>
            </a:r>
            <a:endPar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183769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E700178-07D9-9D6F-E53F-D6E5ADB2186A}"/>
              </a:ext>
            </a:extLst>
          </p:cNvPr>
          <p:cNvSpPr txBox="1">
            <a:spLocks noChangeArrowheads="1"/>
          </p:cNvSpPr>
          <p:nvPr/>
        </p:nvSpPr>
        <p:spPr bwMode="auto">
          <a:xfrm>
            <a:off x="323528" y="476672"/>
            <a:ext cx="8359212" cy="1077218"/>
          </a:xfrm>
          <a:prstGeom prst="rect">
            <a:avLst/>
          </a:prstGeom>
          <a:solidFill>
            <a:srgbClr val="FFFFFF"/>
          </a:solid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Hauptgrund </a:t>
            </a:r>
            <a:r>
              <a:rPr kumimoji="0" lang="de-DE" sz="3200" i="0" u="none" strike="noStrike" kern="0" cap="none" spc="0" normalizeH="0" baseline="0" noProof="0" dirty="0">
                <a:ln>
                  <a:noFill/>
                </a:ln>
                <a:effectLst/>
                <a:uLnTx/>
                <a:uFillTx/>
                <a:latin typeface="Times New Roman" pitchFamily="18" charset="0"/>
                <a:ea typeface="+mn-ea"/>
                <a:cs typeface="Times New Roman" pitchFamily="18" charset="0"/>
              </a:rPr>
              <a:t>für </a:t>
            </a:r>
            <a:r>
              <a:rPr kumimoji="0" lang="de-DE" sz="3200" b="1" i="0" u="none" strike="noStrike" kern="0" cap="none" spc="0" normalizeH="0" baseline="0" noProof="0" dirty="0" err="1">
                <a:ln>
                  <a:noFill/>
                </a:ln>
                <a:effectLst/>
                <a:uLnTx/>
                <a:uFillTx/>
                <a:latin typeface="Times New Roman" pitchFamily="18" charset="0"/>
                <a:ea typeface="+mn-ea"/>
                <a:cs typeface="Times New Roman" pitchFamily="18" charset="0"/>
              </a:rPr>
              <a:t>Habitatdegradationen</a:t>
            </a:r>
            <a:r>
              <a:rPr kumimoji="0" lang="de-DE" sz="3200" i="0" u="none" strike="noStrike" kern="0" cap="none" spc="0" normalizeH="0" baseline="0" noProof="0" dirty="0">
                <a:ln>
                  <a:noFill/>
                </a:ln>
                <a:effectLst/>
                <a:uLnTx/>
                <a:uFillTx/>
                <a:latin typeface="Times New Roman" pitchFamily="18" charset="0"/>
                <a:ea typeface="+mn-ea"/>
                <a:cs typeface="Times New Roman" pitchFamily="18" charset="0"/>
              </a:rPr>
              <a:t> ist die</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veränderte Waldbewirtschaftung</a:t>
            </a:r>
          </a:p>
        </p:txBody>
      </p:sp>
      <p:sp>
        <p:nvSpPr>
          <p:cNvPr id="3" name="Textfeld 2">
            <a:extLst>
              <a:ext uri="{FF2B5EF4-FFF2-40B4-BE49-F238E27FC236}">
                <a16:creationId xmlns:a16="http://schemas.microsoft.com/office/drawing/2014/main" id="{77DF87FE-10A8-828F-DE2D-5D107CED2B33}"/>
              </a:ext>
            </a:extLst>
          </p:cNvPr>
          <p:cNvSpPr txBox="1">
            <a:spLocks noChangeArrowheads="1"/>
          </p:cNvSpPr>
          <p:nvPr/>
        </p:nvSpPr>
        <p:spPr bwMode="auto">
          <a:xfrm>
            <a:off x="251520" y="1844824"/>
            <a:ext cx="8568952" cy="4524315"/>
          </a:xfrm>
          <a:prstGeom prst="rect">
            <a:avLst/>
          </a:prstGeom>
          <a:solidFill>
            <a:srgbClr val="FFFFFF"/>
          </a:solid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und nicht die Insektizide!</a:t>
            </a:r>
          </a:p>
          <a:p>
            <a:pPr marL="0" marR="0" lvl="0" indent="0" defTabSz="914400" rtl="0" eaLnBrk="1" fontAlgn="auto" latinLnBrk="0" hangingPunct="1">
              <a:lnSpc>
                <a:spcPct val="100000"/>
              </a:lnSpc>
              <a:spcBef>
                <a:spcPts val="0"/>
              </a:spcBef>
              <a:spcAft>
                <a:spcPts val="0"/>
              </a:spcAft>
              <a:buClrTx/>
              <a:buSzTx/>
              <a:buFontTx/>
              <a:buNone/>
              <a:tabLst/>
              <a:defRPr/>
            </a:pPr>
            <a:endParaRPr lang="de-DE" sz="3200" kern="0" dirty="0">
              <a:latin typeface="Times New Roman" pitchFamily="18" charset="0"/>
              <a:cs typeface="Times New Roman"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3200" i="0" u="none" strike="noStrike" kern="0" cap="none" spc="0" normalizeH="0" baseline="0" noProof="0" dirty="0">
                <a:ln>
                  <a:noFill/>
                </a:ln>
                <a:effectLst/>
                <a:uLnTx/>
                <a:uFillTx/>
                <a:latin typeface="Times New Roman" pitchFamily="18" charset="0"/>
                <a:ea typeface="+mn-ea"/>
                <a:cs typeface="Times New Roman" pitchFamily="18" charset="0"/>
              </a:rPr>
              <a:t>In früheren Zeiten war die </a:t>
            </a:r>
            <a:r>
              <a:rPr kumimoji="0" lang="de-DE" sz="3200" b="1" i="0" u="none" strike="noStrike" kern="0" cap="none" spc="0" normalizeH="0" baseline="0" noProof="0" dirty="0" err="1">
                <a:ln>
                  <a:noFill/>
                </a:ln>
                <a:effectLst/>
                <a:uLnTx/>
                <a:uFillTx/>
                <a:latin typeface="Times New Roman" pitchFamily="18" charset="0"/>
                <a:ea typeface="+mn-ea"/>
                <a:cs typeface="Times New Roman" pitchFamily="18" charset="0"/>
              </a:rPr>
              <a:t>Insektizidausbringung</a:t>
            </a:r>
            <a:endParaRPr kumimoji="0" lang="de-DE" sz="3200" b="1" i="0" u="none" strike="noStrike" kern="0" cap="none" spc="0" normalizeH="0" baseline="0" noProof="0" dirty="0">
              <a:ln>
                <a:noFill/>
              </a:ln>
              <a:effectLst/>
              <a:uLnTx/>
              <a:uFillTx/>
              <a:latin typeface="Times New Roman" pitchFamily="18" charset="0"/>
              <a:ea typeface="+mn-ea"/>
              <a:cs typeface="Times New Roman"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3200" i="0" u="none" strike="noStrike" kern="0" cap="none" spc="0" normalizeH="0" baseline="0" noProof="0" dirty="0">
                <a:ln>
                  <a:noFill/>
                </a:ln>
                <a:effectLst/>
                <a:uLnTx/>
                <a:uFillTx/>
                <a:latin typeface="Times New Roman" pitchFamily="18" charset="0"/>
                <a:ea typeface="+mn-ea"/>
                <a:cs typeface="Times New Roman" pitchFamily="18" charset="0"/>
              </a:rPr>
              <a:t>ein wichtiger Faktor für Zusammenbrüche</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3200" i="0" u="none" strike="noStrike" kern="0" cap="none" spc="0" normalizeH="0" baseline="0" noProof="0" dirty="0">
                <a:ln>
                  <a:noFill/>
                </a:ln>
                <a:effectLst/>
                <a:uLnTx/>
                <a:uFillTx/>
                <a:latin typeface="Times New Roman" pitchFamily="18" charset="0"/>
                <a:ea typeface="+mn-ea"/>
                <a:cs typeface="Times New Roman" pitchFamily="18" charset="0"/>
              </a:rPr>
              <a:t>von Insektenpopulationen im Wald.</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de-DE" sz="3200" i="0" u="none" strike="noStrike" kern="0" cap="none" spc="0" normalizeH="0" baseline="0" noProof="0" dirty="0">
              <a:ln>
                <a:noFill/>
              </a:ln>
              <a:effectLst/>
              <a:uLnTx/>
              <a:uFillTx/>
              <a:latin typeface="Times New Roman" pitchFamily="18" charset="0"/>
              <a:ea typeface="+mn-ea"/>
              <a:cs typeface="Times New Roman" pitchFamily="18" charset="0"/>
            </a:endParaRPr>
          </a:p>
          <a:p>
            <a:pPr marR="0" lvl="0" defTabSz="914400" rtl="0" eaLnBrk="1" fontAlgn="auto" latinLnBrk="0" hangingPunct="1">
              <a:lnSpc>
                <a:spcPct val="100000"/>
              </a:lnSpc>
              <a:spcBef>
                <a:spcPts val="0"/>
              </a:spcBef>
              <a:spcAft>
                <a:spcPts val="0"/>
              </a:spcAft>
              <a:buClrTx/>
              <a:buSzTx/>
              <a:tabLst/>
              <a:defRPr/>
            </a:pPr>
            <a:r>
              <a:rPr kumimoji="0" lang="de-DE" sz="3200" i="0" u="none" strike="noStrike" kern="0" cap="none" spc="0" normalizeH="0" baseline="0" noProof="0" dirty="0">
                <a:ln>
                  <a:noFill/>
                </a:ln>
                <a:effectLst/>
                <a:uLnTx/>
                <a:uFillTx/>
                <a:latin typeface="Times New Roman" pitchFamily="18" charset="0"/>
                <a:ea typeface="+mn-ea"/>
                <a:cs typeface="Times New Roman" pitchFamily="18" charset="0"/>
              </a:rPr>
              <a:t>Direkte Schädigungen von Insekten durch</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3200" i="0" u="none" strike="noStrike" kern="0" cap="none" spc="0" normalizeH="0" baseline="0" noProof="0" dirty="0">
                <a:ln>
                  <a:noFill/>
                </a:ln>
                <a:effectLst/>
                <a:uLnTx/>
                <a:uFillTx/>
                <a:latin typeface="Times New Roman" pitchFamily="18" charset="0"/>
                <a:ea typeface="+mn-ea"/>
                <a:cs typeface="Times New Roman" pitchFamily="18" charset="0"/>
              </a:rPr>
              <a:t>Pestizide spielen im Wald dagegen heute nahezu keine Rolle mehr.</a:t>
            </a:r>
          </a:p>
        </p:txBody>
      </p:sp>
    </p:spTree>
    <p:extLst>
      <p:ext uri="{BB962C8B-B14F-4D97-AF65-F5344CB8AC3E}">
        <p14:creationId xmlns:p14="http://schemas.microsoft.com/office/powerpoint/2010/main" val="386947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E700178-07D9-9D6F-E53F-D6E5ADB2186A}"/>
              </a:ext>
            </a:extLst>
          </p:cNvPr>
          <p:cNvSpPr txBox="1">
            <a:spLocks noChangeArrowheads="1"/>
          </p:cNvSpPr>
          <p:nvPr/>
        </p:nvSpPr>
        <p:spPr bwMode="auto">
          <a:xfrm>
            <a:off x="1622814" y="1366897"/>
            <a:ext cx="5898372" cy="2554545"/>
          </a:xfrm>
          <a:prstGeom prst="rect">
            <a:avLst/>
          </a:prstGeom>
          <a:solidFill>
            <a:srgbClr val="FFFFFF"/>
          </a:solidFill>
          <a:ln w="9525">
            <a:noFill/>
            <a:miter lim="800000"/>
            <a:headEnd/>
            <a:tailEnd/>
          </a:ln>
        </p:spPr>
        <p:txBody>
          <a:bodyPr wrap="square">
            <a:spAutoFit/>
          </a:bodyPr>
          <a:lstStyle/>
          <a:p>
            <a:pPr algn="l"/>
            <a:r>
              <a:rPr kumimoji="0" lang="de-DE" sz="3200" i="0" u="none" strike="noStrike" kern="0" cap="none" spc="0" normalizeH="0" baseline="0" noProof="0" dirty="0">
                <a:ln>
                  <a:noFill/>
                </a:ln>
                <a:solidFill>
                  <a:schemeClr val="tx2"/>
                </a:solidFill>
                <a:effectLst/>
                <a:uLnTx/>
                <a:uFillTx/>
                <a:latin typeface="Times New Roman" pitchFamily="18" charset="0"/>
                <a:ea typeface="+mn-ea"/>
                <a:cs typeface="Times New Roman" pitchFamily="18" charset="0"/>
              </a:rPr>
              <a:t>Darüber hinaus sind </a:t>
            </a:r>
          </a:p>
          <a:p>
            <a:pPr algn="l"/>
            <a:r>
              <a:rPr kumimoji="0" lang="de-DE"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Stickstoffdepositionen</a:t>
            </a:r>
          </a:p>
          <a:p>
            <a:pPr algn="l"/>
            <a:r>
              <a:rPr kumimoji="0" lang="de-DE" sz="3200" i="0" u="none" strike="noStrike" kern="0" cap="none" spc="0" normalizeH="0" baseline="0" noProof="0" dirty="0">
                <a:ln>
                  <a:noFill/>
                </a:ln>
                <a:solidFill>
                  <a:schemeClr val="tx2"/>
                </a:solidFill>
                <a:effectLst/>
                <a:uLnTx/>
                <a:uFillTx/>
                <a:latin typeface="Times New Roman" pitchFamily="18" charset="0"/>
                <a:ea typeface="+mn-ea"/>
                <a:cs typeface="Times New Roman" pitchFamily="18" charset="0"/>
              </a:rPr>
              <a:t>ein bedeutender Grund </a:t>
            </a:r>
          </a:p>
          <a:p>
            <a:pPr algn="l"/>
            <a:r>
              <a:rPr kumimoji="0" lang="de-DE" sz="3200" i="0" u="none" strike="noStrike" kern="0" cap="none" spc="0" normalizeH="0" baseline="0" noProof="0" dirty="0">
                <a:ln>
                  <a:noFill/>
                </a:ln>
                <a:solidFill>
                  <a:schemeClr val="tx2"/>
                </a:solidFill>
                <a:effectLst/>
                <a:uLnTx/>
                <a:uFillTx/>
                <a:latin typeface="Times New Roman" pitchFamily="18" charset="0"/>
                <a:ea typeface="+mn-ea"/>
                <a:cs typeface="Times New Roman" pitchFamily="18" charset="0"/>
              </a:rPr>
              <a:t>für die Abnahme von Insekten</a:t>
            </a:r>
          </a:p>
          <a:p>
            <a:pPr algn="l"/>
            <a:r>
              <a:rPr lang="de-DE" sz="3200" kern="0" dirty="0">
                <a:solidFill>
                  <a:schemeClr val="tx2"/>
                </a:solidFill>
                <a:latin typeface="Times New Roman" pitchFamily="18" charset="0"/>
                <a:cs typeface="Times New Roman" pitchFamily="18" charset="0"/>
              </a:rPr>
              <a:t>(auch im Wald)</a:t>
            </a:r>
            <a:endParaRPr kumimoji="0" lang="de-DE" sz="3200" i="0" u="none" strike="noStrike" kern="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925602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2" cstate="print"/>
          <a:srcRect/>
          <a:stretch>
            <a:fillRect/>
          </a:stretch>
        </p:blipFill>
        <p:spPr bwMode="auto">
          <a:xfrm>
            <a:off x="0" y="115888"/>
            <a:ext cx="9144000" cy="6742112"/>
          </a:xfrm>
          <a:prstGeom prst="rect">
            <a:avLst/>
          </a:prstGeom>
          <a:noFill/>
          <a:ln w="9525">
            <a:noFill/>
            <a:miter lim="800000"/>
            <a:headEnd/>
            <a:tailEnd/>
          </a:ln>
        </p:spPr>
      </p:pic>
      <p:sp>
        <p:nvSpPr>
          <p:cNvPr id="6" name="Textfeld 1"/>
          <p:cNvSpPr txBox="1">
            <a:spLocks noChangeArrowheads="1"/>
          </p:cNvSpPr>
          <p:nvPr/>
        </p:nvSpPr>
        <p:spPr bwMode="auto">
          <a:xfrm>
            <a:off x="179388" y="333375"/>
            <a:ext cx="2808287" cy="2862322"/>
          </a:xfrm>
          <a:prstGeom prst="rect">
            <a:avLst/>
          </a:prstGeom>
          <a:solidFill>
            <a:srgbClr val="FFFFFF"/>
          </a:solidFill>
          <a:ln w="9525">
            <a:noFill/>
            <a:miter lim="800000"/>
            <a:headEnd/>
            <a:tailEnd/>
          </a:ln>
        </p:spPr>
        <p:txBody>
          <a:bodyPr>
            <a:spAutoFit/>
          </a:bodyPr>
          <a:lstStyle/>
          <a:p>
            <a:pPr algn="ctr" fontAlgn="auto">
              <a:spcBef>
                <a:spcPts val="0"/>
              </a:spcBef>
              <a:spcAft>
                <a:spcPts val="0"/>
              </a:spcAft>
              <a:defRPr/>
            </a:pPr>
            <a:r>
              <a:rPr lang="de-DE" sz="2000" b="1" kern="0" dirty="0">
                <a:solidFill>
                  <a:srgbClr val="000000"/>
                </a:solidFill>
                <a:latin typeface="Times New Roman" pitchFamily="18" charset="0"/>
                <a:cs typeface="Times New Roman" pitchFamily="18" charset="0"/>
              </a:rPr>
              <a:t>Die meisten </a:t>
            </a:r>
            <a:r>
              <a:rPr lang="de-DE" sz="2000" b="1" kern="0" dirty="0">
                <a:solidFill>
                  <a:srgbClr val="C00000"/>
                </a:solidFill>
                <a:latin typeface="Times New Roman" pitchFamily="18" charset="0"/>
                <a:cs typeface="Times New Roman" pitchFamily="18" charset="0"/>
              </a:rPr>
              <a:t>postglazial nach Mitteleuropa einwandernden </a:t>
            </a:r>
            <a:r>
              <a:rPr lang="de-DE" sz="2000" b="1" kern="0" dirty="0">
                <a:solidFill>
                  <a:srgbClr val="000000"/>
                </a:solidFill>
                <a:latin typeface="Times New Roman" pitchFamily="18" charset="0"/>
                <a:cs typeface="Times New Roman" pitchFamily="18" charset="0"/>
              </a:rPr>
              <a:t>Schmetterlinge und Vögel</a:t>
            </a:r>
          </a:p>
          <a:p>
            <a:pPr algn="ctr" fontAlgn="auto">
              <a:spcBef>
                <a:spcPts val="0"/>
              </a:spcBef>
              <a:spcAft>
                <a:spcPts val="0"/>
              </a:spcAft>
              <a:defRPr/>
            </a:pPr>
            <a:r>
              <a:rPr lang="de-DE" sz="2000" b="1" kern="0" dirty="0">
                <a:solidFill>
                  <a:srgbClr val="000000"/>
                </a:solidFill>
                <a:latin typeface="Times New Roman" pitchFamily="18" charset="0"/>
                <a:cs typeface="Times New Roman" pitchFamily="18" charset="0"/>
              </a:rPr>
              <a:t> sind </a:t>
            </a:r>
            <a:r>
              <a:rPr lang="de-DE" sz="2000" b="1" kern="0" dirty="0">
                <a:solidFill>
                  <a:srgbClr val="C00000"/>
                </a:solidFill>
                <a:latin typeface="Times New Roman" pitchFamily="18" charset="0"/>
                <a:cs typeface="Times New Roman" pitchFamily="18" charset="0"/>
              </a:rPr>
              <a:t>nicht</a:t>
            </a:r>
            <a:r>
              <a:rPr lang="de-DE" sz="2000" b="1" kern="0" dirty="0">
                <a:solidFill>
                  <a:srgbClr val="000000"/>
                </a:solidFill>
                <a:latin typeface="Times New Roman" pitchFamily="18" charset="0"/>
                <a:cs typeface="Times New Roman" pitchFamily="18" charset="0"/>
              </a:rPr>
              <a:t> </a:t>
            </a:r>
          </a:p>
          <a:p>
            <a:pPr algn="ctr" fontAlgn="auto">
              <a:spcBef>
                <a:spcPts val="0"/>
              </a:spcBef>
              <a:spcAft>
                <a:spcPts val="0"/>
              </a:spcAft>
              <a:defRPr/>
            </a:pPr>
            <a:r>
              <a:rPr lang="de-DE" sz="2000" b="1" kern="0" dirty="0">
                <a:solidFill>
                  <a:srgbClr val="000000"/>
                </a:solidFill>
                <a:latin typeface="Times New Roman" pitchFamily="18" charset="0"/>
                <a:cs typeface="Times New Roman" pitchFamily="18" charset="0"/>
              </a:rPr>
              <a:t>in den </a:t>
            </a:r>
            <a:r>
              <a:rPr lang="de-DE" sz="2000" b="1" kern="0" dirty="0">
                <a:solidFill>
                  <a:srgbClr val="C00000"/>
                </a:solidFill>
                <a:latin typeface="Times New Roman" pitchFamily="18" charset="0"/>
                <a:cs typeface="Times New Roman" pitchFamily="18" charset="0"/>
              </a:rPr>
              <a:t>dichten </a:t>
            </a:r>
            <a:r>
              <a:rPr lang="de-DE" sz="2000" b="1" kern="0" dirty="0">
                <a:solidFill>
                  <a:schemeClr val="tx2"/>
                </a:solidFill>
                <a:latin typeface="Times New Roman" pitchFamily="18" charset="0"/>
                <a:cs typeface="Times New Roman" pitchFamily="18" charset="0"/>
              </a:rPr>
              <a:t>damals aufkommenden </a:t>
            </a:r>
            <a:r>
              <a:rPr lang="de-DE" sz="2000" b="1" kern="0" dirty="0">
                <a:solidFill>
                  <a:srgbClr val="C00000"/>
                </a:solidFill>
                <a:latin typeface="Times New Roman" pitchFamily="18" charset="0"/>
                <a:cs typeface="Times New Roman" pitchFamily="18" charset="0"/>
              </a:rPr>
              <a:t>Urwald </a:t>
            </a:r>
            <a:r>
              <a:rPr lang="de-DE" sz="2000" b="1" kern="0" dirty="0">
                <a:solidFill>
                  <a:srgbClr val="000000"/>
                </a:solidFill>
                <a:latin typeface="Times New Roman" pitchFamily="18" charset="0"/>
                <a:cs typeface="Times New Roman" pitchFamily="18" charset="0"/>
              </a:rPr>
              <a:t>eingewandert</a:t>
            </a:r>
          </a:p>
        </p:txBody>
      </p:sp>
      <p:pic>
        <p:nvPicPr>
          <p:cNvPr id="63492" name="Picture 7"/>
          <p:cNvPicPr>
            <a:picLocks noChangeAspect="1" noChangeArrowheads="1"/>
          </p:cNvPicPr>
          <p:nvPr/>
        </p:nvPicPr>
        <p:blipFill>
          <a:blip r:embed="rId3" cstate="print"/>
          <a:srcRect/>
          <a:stretch>
            <a:fillRect/>
          </a:stretch>
        </p:blipFill>
        <p:spPr bwMode="auto">
          <a:xfrm>
            <a:off x="6875463" y="6381750"/>
            <a:ext cx="2006600" cy="366713"/>
          </a:xfrm>
          <a:prstGeom prst="rect">
            <a:avLst/>
          </a:prstGeom>
          <a:noFill/>
          <a:ln w="9525">
            <a:noFill/>
            <a:miter lim="800000"/>
            <a:headEnd/>
            <a:tailEnd/>
          </a:ln>
        </p:spPr>
      </p:pic>
    </p:spTree>
    <p:extLst>
      <p:ext uri="{BB962C8B-B14F-4D97-AF65-F5344CB8AC3E}">
        <p14:creationId xmlns:p14="http://schemas.microsoft.com/office/powerpoint/2010/main" val="391318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2231740" y="2060848"/>
            <a:ext cx="4680520" cy="1015663"/>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6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Siedlungen</a:t>
            </a:r>
          </a:p>
        </p:txBody>
      </p:sp>
    </p:spTree>
    <p:extLst>
      <p:ext uri="{BB962C8B-B14F-4D97-AF65-F5344CB8AC3E}">
        <p14:creationId xmlns:p14="http://schemas.microsoft.com/office/powerpoint/2010/main" val="3737905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590936" y="947662"/>
            <a:ext cx="7869496" cy="1815882"/>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800" b="1" i="0" u="none" strike="noStrike" kern="0" cap="none" spc="0" normalizeH="0" baseline="0" noProof="0" dirty="0">
                <a:ln>
                  <a:noFill/>
                </a:ln>
                <a:effectLst/>
                <a:uLnTx/>
                <a:uFillTx/>
                <a:latin typeface="Times New Roman" pitchFamily="18" charset="0"/>
                <a:ea typeface="+mn-ea"/>
                <a:cs typeface="Calibri" pitchFamily="34" charset="0"/>
              </a:rPr>
              <a:t>Städte sind durch wertvolle </a:t>
            </a:r>
            <a:r>
              <a:rPr lang="de-DE" sz="2800" b="1" kern="0" dirty="0">
                <a:latin typeface="Times New Roman" pitchFamily="18" charset="0"/>
                <a:cs typeface="Calibri" pitchFamily="34" charset="0"/>
              </a:rPr>
              <a:t>Lebensräume </a:t>
            </a:r>
            <a:r>
              <a:rPr lang="de-DE" sz="2800" kern="0" dirty="0">
                <a:latin typeface="Times New Roman" pitchFamily="18" charset="0"/>
                <a:cs typeface="Calibri" pitchFamily="34" charset="0"/>
              </a:rPr>
              <a:t>gekennzeichnet: </a:t>
            </a:r>
          </a:p>
          <a:p>
            <a:pPr lvl="0">
              <a:defRPr/>
            </a:pPr>
            <a:r>
              <a:rPr kumimoji="0" lang="de-DE" sz="2800" b="1" i="0" u="none" strike="noStrike" kern="0" cap="none" spc="0" normalizeH="0" baseline="0" noProof="0" dirty="0">
                <a:ln>
                  <a:noFill/>
                </a:ln>
                <a:effectLst/>
                <a:uLnTx/>
                <a:uFillTx/>
                <a:latin typeface="Times New Roman" pitchFamily="18" charset="0"/>
                <a:ea typeface="+mn-ea"/>
                <a:cs typeface="Calibri" pitchFamily="34" charset="0"/>
              </a:rPr>
              <a:t>Industriebrachen, Parks oder Friedhöfe</a:t>
            </a: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a:t>
            </a:r>
          </a:p>
          <a:p>
            <a:pPr marL="0" marR="0" lvl="0" indent="0"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Das sind insektenreiche Lebensgemeinschaften</a:t>
            </a:r>
          </a:p>
        </p:txBody>
      </p:sp>
      <p:sp>
        <p:nvSpPr>
          <p:cNvPr id="3" name="Textfeld 4">
            <a:extLst>
              <a:ext uri="{FF2B5EF4-FFF2-40B4-BE49-F238E27FC236}">
                <a16:creationId xmlns:a16="http://schemas.microsoft.com/office/drawing/2014/main" id="{9C9DBFFF-0F22-3616-5333-CF577FA31035}"/>
              </a:ext>
            </a:extLst>
          </p:cNvPr>
          <p:cNvSpPr txBox="1">
            <a:spLocks noChangeArrowheads="1"/>
          </p:cNvSpPr>
          <p:nvPr/>
        </p:nvSpPr>
        <p:spPr bwMode="auto">
          <a:xfrm>
            <a:off x="647564" y="3186516"/>
            <a:ext cx="7848872" cy="1815882"/>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Darüber hinaus </a:t>
            </a:r>
            <a:r>
              <a:rPr kumimoji="0" lang="de-DE" sz="2800" b="1" i="0" u="none" strike="noStrike" kern="0" cap="none" spc="0" normalizeH="0" baseline="0" noProof="0" dirty="0">
                <a:ln>
                  <a:noFill/>
                </a:ln>
                <a:effectLst/>
                <a:uLnTx/>
                <a:uFillTx/>
                <a:latin typeface="Times New Roman" pitchFamily="18" charset="0"/>
                <a:ea typeface="+mn-ea"/>
                <a:cs typeface="Calibri" pitchFamily="34" charset="0"/>
              </a:rPr>
              <a:t>vernetzen</a:t>
            </a: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 </a:t>
            </a:r>
            <a:r>
              <a:rPr lang="de-DE" sz="2800" kern="0" dirty="0">
                <a:latin typeface="Times New Roman" pitchFamily="18" charset="0"/>
                <a:cs typeface="Calibri" pitchFamily="34" charset="0"/>
              </a:rPr>
              <a:t>in Städten </a:t>
            </a:r>
            <a:endParaRPr kumimoji="0" lang="de-DE" sz="2800" i="0" u="none" strike="noStrike" kern="0" cap="none" spc="0" normalizeH="0" baseline="0" noProof="0" dirty="0">
              <a:ln>
                <a:noFill/>
              </a:ln>
              <a:effectLst/>
              <a:uLnTx/>
              <a:uFillTx/>
              <a:latin typeface="Times New Roman" pitchFamily="18" charset="0"/>
              <a:ea typeface="+mn-ea"/>
              <a:cs typeface="Calibri" pitchFamily="34" charset="0"/>
            </a:endParaRPr>
          </a:p>
          <a:p>
            <a:pPr lvl="0">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viele lineare Strukturen </a:t>
            </a:r>
          </a:p>
          <a:p>
            <a:pPr lvl="0">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(wie </a:t>
            </a:r>
            <a:r>
              <a:rPr kumimoji="0" lang="de-DE" sz="2800" b="1" i="0" u="none" strike="noStrike" kern="0" cap="none" spc="0" normalizeH="0" baseline="0" noProof="0" dirty="0">
                <a:ln>
                  <a:noFill/>
                </a:ln>
                <a:effectLst/>
                <a:uLnTx/>
                <a:uFillTx/>
                <a:latin typeface="Times New Roman" pitchFamily="18" charset="0"/>
                <a:ea typeface="+mn-ea"/>
                <a:cs typeface="Calibri" pitchFamily="34" charset="0"/>
              </a:rPr>
              <a:t>Bahnlinien</a:t>
            </a: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 und </a:t>
            </a:r>
            <a:r>
              <a:rPr kumimoji="0" lang="de-DE" sz="2800" b="1" i="0" u="none" strike="noStrike" kern="0" cap="none" spc="0" normalizeH="0" baseline="0" noProof="0" dirty="0">
                <a:ln>
                  <a:noFill/>
                </a:ln>
                <a:effectLst/>
                <a:uLnTx/>
                <a:uFillTx/>
                <a:latin typeface="Times New Roman" pitchFamily="18" charset="0"/>
                <a:ea typeface="+mn-ea"/>
                <a:cs typeface="Calibri" pitchFamily="34" charset="0"/>
              </a:rPr>
              <a:t>Straßenränder)</a:t>
            </a: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 </a:t>
            </a:r>
          </a:p>
          <a:p>
            <a:pPr lvl="0">
              <a:defRPr/>
            </a:pPr>
            <a:r>
              <a:rPr lang="de-DE" sz="2800" kern="0" dirty="0">
                <a:latin typeface="Times New Roman" pitchFamily="18" charset="0"/>
                <a:cs typeface="Calibri" pitchFamily="34" charset="0"/>
              </a:rPr>
              <a:t>die Habitate </a:t>
            </a: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gut miteinander</a:t>
            </a:r>
          </a:p>
        </p:txBody>
      </p:sp>
    </p:spTree>
    <p:extLst>
      <p:ext uri="{BB962C8B-B14F-4D97-AF65-F5344CB8AC3E}">
        <p14:creationId xmlns:p14="http://schemas.microsoft.com/office/powerpoint/2010/main" val="132199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590936" y="947662"/>
            <a:ext cx="7869496" cy="646331"/>
          </a:xfrm>
          <a:prstGeom prst="rect">
            <a:avLst/>
          </a:prstGeom>
          <a:solidFill>
            <a:schemeClr val="bg1">
              <a:lumMod val="95000"/>
            </a:schemeClr>
          </a:solidFill>
          <a:ln w="9525">
            <a:noFill/>
            <a:miter lim="800000"/>
            <a:headEnd/>
            <a:tailEnd/>
          </a:ln>
        </p:spPr>
        <p:txBody>
          <a:bodyPr wrap="square">
            <a:spAutoFit/>
          </a:bodyPr>
          <a:lstStyle/>
          <a:p>
            <a:pPr lvl="0" algn="ctr">
              <a:defRPr/>
            </a:pPr>
            <a:r>
              <a:rPr kumimoji="0" lang="de-DE" sz="3600" i="0" u="none" strike="noStrike" kern="0" cap="none" spc="0" normalizeH="0" baseline="0" noProof="0" dirty="0">
                <a:ln>
                  <a:noFill/>
                </a:ln>
                <a:effectLst/>
                <a:uLnTx/>
                <a:uFillTx/>
                <a:latin typeface="Times New Roman" pitchFamily="18" charset="0"/>
                <a:ea typeface="+mn-ea"/>
                <a:cs typeface="Calibri" pitchFamily="34" charset="0"/>
              </a:rPr>
              <a:t>Was wird </a:t>
            </a:r>
            <a:r>
              <a:rPr kumimoji="0" lang="de-DE" sz="3600" b="1" i="0" u="none" strike="noStrike" kern="0" cap="none" spc="0" normalizeH="0" baseline="0" noProof="0" dirty="0">
                <a:ln>
                  <a:noFill/>
                </a:ln>
                <a:effectLst/>
                <a:uLnTx/>
                <a:uFillTx/>
                <a:latin typeface="Times New Roman" pitchFamily="18" charset="0"/>
                <a:ea typeface="+mn-ea"/>
                <a:cs typeface="Calibri" pitchFamily="34" charset="0"/>
              </a:rPr>
              <a:t>falsch gemacht</a:t>
            </a:r>
            <a:r>
              <a:rPr kumimoji="0" lang="de-DE" sz="3600" i="0" u="none" strike="noStrike" kern="0" cap="none" spc="0" normalizeH="0" baseline="0" noProof="0" dirty="0">
                <a:ln>
                  <a:noFill/>
                </a:ln>
                <a:effectLst/>
                <a:uLnTx/>
                <a:uFillTx/>
                <a:latin typeface="Times New Roman" pitchFamily="18" charset="0"/>
                <a:ea typeface="+mn-ea"/>
                <a:cs typeface="Calibri" pitchFamily="34" charset="0"/>
              </a:rPr>
              <a:t>?</a:t>
            </a:r>
          </a:p>
        </p:txBody>
      </p:sp>
      <p:sp>
        <p:nvSpPr>
          <p:cNvPr id="3" name="Textfeld 4">
            <a:extLst>
              <a:ext uri="{FF2B5EF4-FFF2-40B4-BE49-F238E27FC236}">
                <a16:creationId xmlns:a16="http://schemas.microsoft.com/office/drawing/2014/main" id="{9C9DBFFF-0F22-3616-5333-CF577FA31035}"/>
              </a:ext>
            </a:extLst>
          </p:cNvPr>
          <p:cNvSpPr txBox="1">
            <a:spLocks noChangeArrowheads="1"/>
          </p:cNvSpPr>
          <p:nvPr/>
        </p:nvSpPr>
        <p:spPr bwMode="auto">
          <a:xfrm>
            <a:off x="647564" y="1844824"/>
            <a:ext cx="8172908" cy="3970318"/>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800" b="1" i="0" u="none" strike="noStrike" kern="0" cap="none" spc="0" normalizeH="0" baseline="0" noProof="0" dirty="0">
                <a:ln>
                  <a:noFill/>
                </a:ln>
                <a:effectLst/>
                <a:uLnTx/>
                <a:uFillTx/>
                <a:latin typeface="Times New Roman" pitchFamily="18" charset="0"/>
                <a:ea typeface="+mn-ea"/>
                <a:cs typeface="Calibri" pitchFamily="34" charset="0"/>
              </a:rPr>
              <a:t>Naturschutzgebiete</a:t>
            </a: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 sind oft </a:t>
            </a:r>
            <a:r>
              <a:rPr kumimoji="0" lang="de-DE" sz="2800" b="1" i="0" u="none" strike="noStrike" kern="0" cap="none" spc="0" normalizeH="0" baseline="0" noProof="0" dirty="0">
                <a:ln>
                  <a:noFill/>
                </a:ln>
                <a:effectLst/>
                <a:uLnTx/>
                <a:uFillTx/>
                <a:latin typeface="Times New Roman" pitchFamily="18" charset="0"/>
                <a:ea typeface="+mn-ea"/>
                <a:cs typeface="Calibri" pitchFamily="34" charset="0"/>
              </a:rPr>
              <a:t>für den Artenschutz wertlos</a:t>
            </a: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 </a:t>
            </a:r>
          </a:p>
          <a:p>
            <a:pPr lvl="0">
              <a:defRPr/>
            </a:pPr>
            <a:endParaRPr kumimoji="0" lang="de-DE" sz="2800" i="0" u="none" strike="noStrike" kern="0" cap="none" spc="0" normalizeH="0" baseline="0" noProof="0" dirty="0">
              <a:ln>
                <a:noFill/>
              </a:ln>
              <a:effectLst/>
              <a:uLnTx/>
              <a:uFillTx/>
              <a:latin typeface="Times New Roman" pitchFamily="18" charset="0"/>
              <a:ea typeface="+mn-ea"/>
              <a:cs typeface="Calibri" pitchFamily="34" charset="0"/>
            </a:endParaRPr>
          </a:p>
          <a:p>
            <a:pPr lvl="0">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denn </a:t>
            </a:r>
            <a:r>
              <a:rPr lang="de-DE" sz="2800" kern="0" dirty="0">
                <a:latin typeface="Times New Roman" pitchFamily="18" charset="0"/>
                <a:cs typeface="Calibri" pitchFamily="34" charset="0"/>
              </a:rPr>
              <a:t>e</a:t>
            </a:r>
            <a:r>
              <a:rPr kumimoji="0" lang="de-DE" sz="2800" i="0" u="none" strike="noStrike" kern="0" cap="none" spc="0" normalizeH="0" baseline="0" noProof="0" dirty="0" err="1">
                <a:ln>
                  <a:noFill/>
                </a:ln>
                <a:effectLst/>
                <a:uLnTx/>
                <a:uFillTx/>
                <a:latin typeface="Times New Roman" pitchFamily="18" charset="0"/>
                <a:ea typeface="+mn-ea"/>
                <a:cs typeface="Calibri" pitchFamily="34" charset="0"/>
              </a:rPr>
              <a:t>rforderlich</a:t>
            </a: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 ist in diesen Gebieten </a:t>
            </a:r>
          </a:p>
          <a:p>
            <a:pPr lvl="0">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eine </a:t>
            </a:r>
            <a:r>
              <a:rPr kumimoji="0" lang="de-DE" sz="2800" b="1" i="0" u="none" strike="noStrike" kern="0" cap="none" spc="0" normalizeH="0" baseline="0" noProof="0" dirty="0">
                <a:ln>
                  <a:noFill/>
                </a:ln>
                <a:effectLst/>
                <a:uLnTx/>
                <a:uFillTx/>
                <a:latin typeface="Times New Roman" pitchFamily="18" charset="0"/>
                <a:ea typeface="+mn-ea"/>
                <a:cs typeface="Calibri" pitchFamily="34" charset="0"/>
              </a:rPr>
              <a:t>land- und forstwirtschaftliche Nutzung</a:t>
            </a: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 </a:t>
            </a:r>
          </a:p>
          <a:p>
            <a:pPr lvl="0">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die die Schutzziele verwirklicht, </a:t>
            </a:r>
          </a:p>
          <a:p>
            <a:pPr lvl="0">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für die die Naturschutzgebiete eigentlich dienen sollten.</a:t>
            </a:r>
          </a:p>
          <a:p>
            <a:pPr lvl="0">
              <a:defRPr/>
            </a:pPr>
            <a:endParaRPr kumimoji="0" lang="de-DE" sz="2800" i="0" u="none" strike="noStrike" kern="0" cap="none" spc="0" normalizeH="0" baseline="0" noProof="0" dirty="0">
              <a:ln>
                <a:noFill/>
              </a:ln>
              <a:effectLst/>
              <a:uLnTx/>
              <a:uFillTx/>
              <a:latin typeface="Times New Roman" pitchFamily="18" charset="0"/>
              <a:ea typeface="+mn-ea"/>
              <a:cs typeface="Calibri" pitchFamily="34" charset="0"/>
            </a:endParaRPr>
          </a:p>
          <a:p>
            <a:pPr lvl="0">
              <a:defRPr/>
            </a:pPr>
            <a:r>
              <a:rPr lang="de-DE" sz="2800" kern="0" noProof="0" dirty="0">
                <a:latin typeface="Times New Roman" pitchFamily="18" charset="0"/>
                <a:cs typeface="Calibri" pitchFamily="34" charset="0"/>
              </a:rPr>
              <a:t>Das</a:t>
            </a:r>
            <a:r>
              <a:rPr lang="de-DE" sz="2800" kern="0" dirty="0">
                <a:latin typeface="Times New Roman" pitchFamily="18" charset="0"/>
                <a:cs typeface="Calibri" pitchFamily="34" charset="0"/>
              </a:rPr>
              <a:t> wird in </a:t>
            </a: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der Regel aber nicht gemacht.</a:t>
            </a:r>
          </a:p>
        </p:txBody>
      </p:sp>
    </p:spTree>
    <p:extLst>
      <p:ext uri="{BB962C8B-B14F-4D97-AF65-F5344CB8AC3E}">
        <p14:creationId xmlns:p14="http://schemas.microsoft.com/office/powerpoint/2010/main" val="161505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Insekt enthält.&#10;&#10;Automatisch generierte Beschreibung">
            <a:extLst>
              <a:ext uri="{FF2B5EF4-FFF2-40B4-BE49-F238E27FC236}">
                <a16:creationId xmlns:a16="http://schemas.microsoft.com/office/drawing/2014/main" id="{951265EB-BF50-CE9B-D61E-7BEEED600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27" y="116632"/>
            <a:ext cx="8808746" cy="6624736"/>
          </a:xfrm>
          <a:prstGeom prst="rect">
            <a:avLst/>
          </a:prstGeom>
        </p:spPr>
      </p:pic>
      <p:sp>
        <p:nvSpPr>
          <p:cNvPr id="6" name="Textfeld 2">
            <a:extLst>
              <a:ext uri="{FF2B5EF4-FFF2-40B4-BE49-F238E27FC236}">
                <a16:creationId xmlns:a16="http://schemas.microsoft.com/office/drawing/2014/main" id="{53BE8D22-4890-587C-AD39-38B92ACE4280}"/>
              </a:ext>
            </a:extLst>
          </p:cNvPr>
          <p:cNvSpPr txBox="1">
            <a:spLocks noChangeArrowheads="1"/>
          </p:cNvSpPr>
          <p:nvPr/>
        </p:nvSpPr>
        <p:spPr bwMode="auto">
          <a:xfrm>
            <a:off x="1043609" y="318166"/>
            <a:ext cx="6552580" cy="738664"/>
          </a:xfrm>
          <a:prstGeom prst="rect">
            <a:avLst/>
          </a:prstGeom>
          <a:solidFill>
            <a:schemeClr val="tx1"/>
          </a:solidFill>
          <a:ln w="9525">
            <a:noFill/>
            <a:miter lim="800000"/>
            <a:headEnd/>
            <a:tailEnd/>
          </a:ln>
        </p:spPr>
        <p:txBody>
          <a:bodyPr wrap="square">
            <a:spAutoFit/>
          </a:bodyPr>
          <a:lstStyle/>
          <a:p>
            <a:pPr algn="ctr"/>
            <a:r>
              <a:rPr lang="de-DE" sz="2400" b="1" dirty="0">
                <a:solidFill>
                  <a:srgbClr val="000000"/>
                </a:solidFill>
                <a:latin typeface="Times New Roman" pitchFamily="18" charset="0"/>
                <a:cs typeface="Times New Roman" pitchFamily="18" charset="0"/>
              </a:rPr>
              <a:t>Großes Wiesenvögelchen (</a:t>
            </a:r>
            <a:r>
              <a:rPr lang="de-DE" sz="2400" b="1" dirty="0" err="1">
                <a:solidFill>
                  <a:srgbClr val="000000"/>
                </a:solidFill>
                <a:latin typeface="Times New Roman" pitchFamily="18" charset="0"/>
                <a:cs typeface="Times New Roman" pitchFamily="18" charset="0"/>
              </a:rPr>
              <a:t>Coenonympha</a:t>
            </a:r>
            <a:r>
              <a:rPr lang="de-DE" sz="2400" b="1" dirty="0">
                <a:solidFill>
                  <a:srgbClr val="000000"/>
                </a:solidFill>
                <a:latin typeface="Times New Roman" pitchFamily="18" charset="0"/>
                <a:cs typeface="Times New Roman" pitchFamily="18" charset="0"/>
              </a:rPr>
              <a:t> </a:t>
            </a:r>
            <a:r>
              <a:rPr lang="de-DE" sz="2400" b="1" dirty="0" err="1">
                <a:solidFill>
                  <a:srgbClr val="000000"/>
                </a:solidFill>
                <a:latin typeface="Times New Roman" pitchFamily="18" charset="0"/>
                <a:cs typeface="Times New Roman" pitchFamily="18" charset="0"/>
              </a:rPr>
              <a:t>tullia</a:t>
            </a:r>
            <a:r>
              <a:rPr lang="de-DE" sz="2400" b="1" dirty="0">
                <a:solidFill>
                  <a:srgbClr val="000000"/>
                </a:solidFill>
                <a:latin typeface="Times New Roman" pitchFamily="18" charset="0"/>
                <a:cs typeface="Times New Roman" pitchFamily="18" charset="0"/>
              </a:rPr>
              <a:t>)    </a:t>
            </a:r>
            <a:r>
              <a:rPr lang="de-DE" b="1" dirty="0" err="1">
                <a:solidFill>
                  <a:srgbClr val="000000"/>
                </a:solidFill>
                <a:latin typeface="Times New Roman" pitchFamily="18" charset="0"/>
                <a:cs typeface="Times New Roman" pitchFamily="18" charset="0"/>
              </a:rPr>
              <a:t>Lepiforum</a:t>
            </a:r>
            <a:endParaRPr lang="de-DE"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7196981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Textfeld 4">
            <a:extLst>
              <a:ext uri="{FF2B5EF4-FFF2-40B4-BE49-F238E27FC236}">
                <a16:creationId xmlns:a16="http://schemas.microsoft.com/office/drawing/2014/main" id="{9C9DBFFF-0F22-3616-5333-CF577FA31035}"/>
              </a:ext>
            </a:extLst>
          </p:cNvPr>
          <p:cNvSpPr txBox="1">
            <a:spLocks noChangeArrowheads="1"/>
          </p:cNvSpPr>
          <p:nvPr/>
        </p:nvSpPr>
        <p:spPr bwMode="auto">
          <a:xfrm>
            <a:off x="485546" y="1922056"/>
            <a:ext cx="8172908" cy="1569660"/>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Bis in die </a:t>
            </a:r>
            <a:r>
              <a:rPr kumimoji="0" lang="de-DE" sz="2400" i="0" u="none" strike="noStrike" kern="0" cap="none" spc="0" normalizeH="0" baseline="0" noProof="0" dirty="0" err="1">
                <a:ln>
                  <a:noFill/>
                </a:ln>
                <a:effectLst/>
                <a:uLnTx/>
                <a:uFillTx/>
                <a:latin typeface="Times New Roman" pitchFamily="18" charset="0"/>
                <a:ea typeface="+mn-ea"/>
                <a:cs typeface="Calibri" pitchFamily="34" charset="0"/>
              </a:rPr>
              <a:t>70er</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-Jahre des vergangenen Jahrhunderts hieß </a:t>
            </a:r>
            <a:r>
              <a:rPr kumimoji="0" lang="de-DE" sz="2400" b="1" i="0" u="none" strike="noStrike" kern="0" cap="none" spc="0" normalizeH="0" baseline="0" noProof="0" dirty="0">
                <a:ln>
                  <a:noFill/>
                </a:ln>
                <a:effectLst/>
                <a:uLnTx/>
                <a:uFillTx/>
                <a:latin typeface="Times New Roman" pitchFamily="18" charset="0"/>
                <a:ea typeface="+mn-ea"/>
                <a:cs typeface="Calibri" pitchFamily="34" charset="0"/>
              </a:rPr>
              <a:t>Naturschutz</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 hauptsächlich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Artenschutz:</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 </a:t>
            </a: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			Nistkästen, Ameisenhaufen …</a:t>
            </a: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Das schloss menschliche Eingriffe ein: Hege und Pflege </a:t>
            </a:r>
          </a:p>
        </p:txBody>
      </p:sp>
      <p:sp>
        <p:nvSpPr>
          <p:cNvPr id="4" name="Textfeld 4">
            <a:extLst>
              <a:ext uri="{FF2B5EF4-FFF2-40B4-BE49-F238E27FC236}">
                <a16:creationId xmlns:a16="http://schemas.microsoft.com/office/drawing/2014/main" id="{7FB7373C-7AA5-CCA9-0A98-41D435A9546C}"/>
              </a:ext>
            </a:extLst>
          </p:cNvPr>
          <p:cNvSpPr txBox="1">
            <a:spLocks noChangeArrowheads="1"/>
          </p:cNvSpPr>
          <p:nvPr/>
        </p:nvSpPr>
        <p:spPr bwMode="auto">
          <a:xfrm>
            <a:off x="485546" y="764704"/>
            <a:ext cx="8172908" cy="461665"/>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Zwei Kehrtwendungen </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in der Ideologie des Naturschutzes: </a:t>
            </a:r>
          </a:p>
        </p:txBody>
      </p:sp>
      <p:sp>
        <p:nvSpPr>
          <p:cNvPr id="5" name="Textfeld 4">
            <a:extLst>
              <a:ext uri="{FF2B5EF4-FFF2-40B4-BE49-F238E27FC236}">
                <a16:creationId xmlns:a16="http://schemas.microsoft.com/office/drawing/2014/main" id="{75905E29-7E1F-60F8-5C62-8BD7651B2AD6}"/>
              </a:ext>
            </a:extLst>
          </p:cNvPr>
          <p:cNvSpPr txBox="1">
            <a:spLocks noChangeArrowheads="1"/>
          </p:cNvSpPr>
          <p:nvPr/>
        </p:nvSpPr>
        <p:spPr bwMode="auto">
          <a:xfrm>
            <a:off x="467544" y="3866272"/>
            <a:ext cx="8172908" cy="1938992"/>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Dann kam </a:t>
            </a:r>
            <a:r>
              <a:rPr kumimoji="0" lang="de-DE" sz="2400" b="1" i="0" u="none" strike="noStrike" kern="0" cap="none" spc="0" normalizeH="0" baseline="0" noProof="0" dirty="0" err="1">
                <a:ln>
                  <a:noFill/>
                </a:ln>
                <a:effectLst/>
                <a:uLnTx/>
                <a:uFillTx/>
                <a:latin typeface="Times New Roman" pitchFamily="18" charset="0"/>
                <a:ea typeface="+mn-ea"/>
                <a:cs typeface="Calibri" pitchFamily="34" charset="0"/>
              </a:rPr>
              <a:t>Bibelriethers</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 Ansatz: </a:t>
            </a: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Geschützt werden muss die </a:t>
            </a:r>
            <a:r>
              <a:rPr kumimoji="0" lang="de-DE" sz="2400" b="1" i="0" u="none" strike="noStrike" kern="0" cap="none" spc="0" normalizeH="0" baseline="0" noProof="0" dirty="0">
                <a:ln>
                  <a:noFill/>
                </a:ln>
                <a:effectLst/>
                <a:uLnTx/>
                <a:uFillTx/>
                <a:latin typeface="Times New Roman" pitchFamily="18" charset="0"/>
                <a:ea typeface="+mn-ea"/>
                <a:cs typeface="Calibri" pitchFamily="34" charset="0"/>
              </a:rPr>
              <a:t>natürliche Entwicklung von Ökosystemen</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 </a:t>
            </a: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Es ging ihm hauptsächlich darum: </a:t>
            </a: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Etwas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aus menschlicher Beherrschung entlassen</a:t>
            </a:r>
          </a:p>
        </p:txBody>
      </p:sp>
    </p:spTree>
    <p:extLst>
      <p:ext uri="{BB962C8B-B14F-4D97-AF65-F5344CB8AC3E}">
        <p14:creationId xmlns:p14="http://schemas.microsoft.com/office/powerpoint/2010/main" val="379667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76884D5F-A746-A891-43A2-567D14296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768"/>
            <a:ext cx="9144000" cy="5143500"/>
          </a:xfrm>
          <a:prstGeom prst="rect">
            <a:avLst/>
          </a:prstGeom>
        </p:spPr>
      </p:pic>
      <p:sp>
        <p:nvSpPr>
          <p:cNvPr id="4" name="Textfeld 4">
            <a:extLst>
              <a:ext uri="{FF2B5EF4-FFF2-40B4-BE49-F238E27FC236}">
                <a16:creationId xmlns:a16="http://schemas.microsoft.com/office/drawing/2014/main" id="{A32D7BB7-1428-34AE-138A-38F7EB9D1F5B}"/>
              </a:ext>
            </a:extLst>
          </p:cNvPr>
          <p:cNvSpPr txBox="1">
            <a:spLocks noChangeArrowheads="1"/>
          </p:cNvSpPr>
          <p:nvPr/>
        </p:nvSpPr>
        <p:spPr bwMode="auto">
          <a:xfrm>
            <a:off x="467544" y="188640"/>
            <a:ext cx="8172908" cy="954107"/>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800" i="0" u="none" strike="noStrike" kern="0" cap="none" spc="0" normalizeH="0" baseline="0" noProof="0" dirty="0" err="1">
                <a:ln>
                  <a:noFill/>
                </a:ln>
                <a:effectLst/>
                <a:uLnTx/>
                <a:uFillTx/>
                <a:latin typeface="Times New Roman" pitchFamily="18" charset="0"/>
                <a:ea typeface="+mn-ea"/>
                <a:cs typeface="Calibri" pitchFamily="34" charset="0"/>
              </a:rPr>
              <a:t>Bibelriether</a:t>
            </a: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 (2017): </a:t>
            </a:r>
          </a:p>
          <a:p>
            <a:pPr lvl="0">
              <a:defRPr/>
            </a:pP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„Natur </a:t>
            </a:r>
            <a:r>
              <a:rPr kumimoji="0" lang="de-DE" sz="2800" b="1" i="0" u="none" strike="noStrike" kern="0" cap="none" spc="0" normalizeH="0" baseline="0" noProof="0" dirty="0" err="1">
                <a:ln>
                  <a:noFill/>
                </a:ln>
                <a:solidFill>
                  <a:srgbClr val="C00000"/>
                </a:solidFill>
                <a:effectLst/>
                <a:uLnTx/>
                <a:uFillTx/>
                <a:latin typeface="Times New Roman" pitchFamily="18" charset="0"/>
                <a:ea typeface="+mn-ea"/>
                <a:cs typeface="Calibri" pitchFamily="34" charset="0"/>
              </a:rPr>
              <a:t>Natur</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 sein lassen“</a:t>
            </a:r>
            <a:endParaRPr kumimoji="0" lang="de-DE" sz="2800"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8109706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4">
            <a:extLst>
              <a:ext uri="{FF2B5EF4-FFF2-40B4-BE49-F238E27FC236}">
                <a16:creationId xmlns:a16="http://schemas.microsoft.com/office/drawing/2014/main" id="{A32D7BB7-1428-34AE-138A-38F7EB9D1F5B}"/>
              </a:ext>
            </a:extLst>
          </p:cNvPr>
          <p:cNvSpPr txBox="1">
            <a:spLocks noChangeArrowheads="1"/>
          </p:cNvSpPr>
          <p:nvPr/>
        </p:nvSpPr>
        <p:spPr bwMode="auto">
          <a:xfrm>
            <a:off x="539552" y="188640"/>
            <a:ext cx="3024336" cy="523220"/>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800" i="0" u="none" strike="noStrike" kern="0" cap="none" spc="0" normalizeH="0" baseline="0" noProof="0" dirty="0" err="1">
                <a:ln>
                  <a:noFill/>
                </a:ln>
                <a:effectLst/>
                <a:uLnTx/>
                <a:uFillTx/>
                <a:latin typeface="Times New Roman" pitchFamily="18" charset="0"/>
                <a:ea typeface="+mn-ea"/>
                <a:cs typeface="Calibri" pitchFamily="34" charset="0"/>
              </a:rPr>
              <a:t>Bibelriether</a:t>
            </a: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 (2017): </a:t>
            </a:r>
          </a:p>
        </p:txBody>
      </p:sp>
      <p:pic>
        <p:nvPicPr>
          <p:cNvPr id="5" name="Grafik 4">
            <a:extLst>
              <a:ext uri="{FF2B5EF4-FFF2-40B4-BE49-F238E27FC236}">
                <a16:creationId xmlns:a16="http://schemas.microsoft.com/office/drawing/2014/main" id="{9F8CC5BF-C561-47FE-3C5D-DB92960C5580}"/>
              </a:ext>
            </a:extLst>
          </p:cNvPr>
          <p:cNvPicPr>
            <a:picLocks noChangeAspect="1"/>
          </p:cNvPicPr>
          <p:nvPr/>
        </p:nvPicPr>
        <p:blipFill>
          <a:blip r:embed="rId2"/>
          <a:stretch>
            <a:fillRect/>
          </a:stretch>
        </p:blipFill>
        <p:spPr>
          <a:xfrm>
            <a:off x="3563888" y="188640"/>
            <a:ext cx="4320480" cy="6520911"/>
          </a:xfrm>
          <a:prstGeom prst="rect">
            <a:avLst/>
          </a:prstGeom>
        </p:spPr>
      </p:pic>
    </p:spTree>
    <p:extLst>
      <p:ext uri="{BB962C8B-B14F-4D97-AF65-F5344CB8AC3E}">
        <p14:creationId xmlns:p14="http://schemas.microsoft.com/office/powerpoint/2010/main" val="14964029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srcRect/>
          <a:stretch>
            <a:fillRect/>
          </a:stretch>
        </p:blipFill>
        <p:spPr bwMode="auto">
          <a:xfrm>
            <a:off x="2798402" y="591071"/>
            <a:ext cx="5636992" cy="5790257"/>
          </a:xfrm>
          <a:prstGeom prst="rect">
            <a:avLst/>
          </a:prstGeom>
          <a:noFill/>
          <a:ln w="9525">
            <a:noFill/>
            <a:miter lim="800000"/>
            <a:headEnd/>
            <a:tailEnd/>
          </a:ln>
          <a:effectLst/>
        </p:spPr>
      </p:pic>
      <p:sp>
        <p:nvSpPr>
          <p:cNvPr id="6" name="Textfeld 5"/>
          <p:cNvSpPr txBox="1">
            <a:spLocks noChangeArrowheads="1"/>
          </p:cNvSpPr>
          <p:nvPr/>
        </p:nvSpPr>
        <p:spPr bwMode="auto">
          <a:xfrm>
            <a:off x="251520" y="591071"/>
            <a:ext cx="3744416" cy="1569660"/>
          </a:xfrm>
          <a:prstGeom prst="rect">
            <a:avLst/>
          </a:prstGeom>
          <a:solidFill>
            <a:schemeClr val="tx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So auch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Arial" charset="0"/>
              </a:rPr>
              <a:t>Peter Wohlleben:</a:t>
            </a:r>
          </a:p>
          <a:p>
            <a:pPr marL="0" marR="0" lvl="0" indent="0" algn="l" defTabSz="914400" rtl="0" eaLnBrk="1" fontAlgn="base" latinLnBrk="0" hangingPunct="1">
              <a:lnSpc>
                <a:spcPct val="100000"/>
              </a:lnSpc>
              <a:spcBef>
                <a:spcPct val="0"/>
              </a:spcBef>
              <a:spcAft>
                <a:spcPct val="0"/>
              </a:spcAft>
              <a:buClrTx/>
              <a:buSzTx/>
              <a:tabLst/>
              <a:defRPr/>
            </a:pPr>
            <a:endParaRPr lang="de-DE" sz="2400" b="1" dirty="0">
              <a:solidFill>
                <a:srgbClr val="000000"/>
              </a:solidFill>
              <a:latin typeface="Times New Roman" pitchFamily="18" charset="0"/>
            </a:endParaRPr>
          </a:p>
          <a:p>
            <a:pPr lvl="0">
              <a:defRPr/>
            </a:pPr>
            <a:r>
              <a:rPr lang="de-DE" sz="2400" b="1" dirty="0">
                <a:solidFill>
                  <a:srgbClr val="C00000"/>
                </a:solidFill>
                <a:latin typeface="Times New Roman" pitchFamily="18" charset="0"/>
              </a:rPr>
              <a:t>„Der berühmteste Förster Deutschlands“</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p:txBody>
      </p:sp>
      <p:sp>
        <p:nvSpPr>
          <p:cNvPr id="2" name="Sprechblase: oval 1">
            <a:extLst>
              <a:ext uri="{FF2B5EF4-FFF2-40B4-BE49-F238E27FC236}">
                <a16:creationId xmlns:a16="http://schemas.microsoft.com/office/drawing/2014/main" id="{C69A85ED-92D5-9A2F-8FD7-62E0874B9476}"/>
              </a:ext>
            </a:extLst>
          </p:cNvPr>
          <p:cNvSpPr/>
          <p:nvPr/>
        </p:nvSpPr>
        <p:spPr>
          <a:xfrm>
            <a:off x="179512" y="2492896"/>
            <a:ext cx="3528392" cy="2808312"/>
          </a:xfrm>
          <a:prstGeom prst="wedgeEllipseCallout">
            <a:avLst>
              <a:gd name="adj1" fmla="val 152911"/>
              <a:gd name="adj2" fmla="val -7105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50000"/>
              </a:spcBef>
              <a:defRPr/>
            </a:pPr>
            <a:r>
              <a:rPr lang="de-DE" sz="2400" b="1">
                <a:solidFill>
                  <a:srgbClr val="000000"/>
                </a:solidFill>
                <a:latin typeface="Times New Roman" pitchFamily="18" charset="0"/>
                <a:cs typeface="Times New Roman" pitchFamily="18" charset="0"/>
              </a:rPr>
              <a:t>„</a:t>
            </a:r>
            <a:r>
              <a:rPr lang="de-DE" sz="2400" b="1">
                <a:solidFill>
                  <a:srgbClr val="C00000"/>
                </a:solidFill>
                <a:latin typeface="Times New Roman" pitchFamily="18" charset="0"/>
                <a:cs typeface="Times New Roman" pitchFamily="18" charset="0"/>
              </a:rPr>
              <a:t>&lt;Hände in die Hosentaschen&gt; </a:t>
            </a:r>
            <a:r>
              <a:rPr lang="de-DE" sz="2400" b="1">
                <a:solidFill>
                  <a:srgbClr val="000000"/>
                </a:solidFill>
                <a:latin typeface="Times New Roman" pitchFamily="18" charset="0"/>
                <a:cs typeface="Times New Roman" pitchFamily="18" charset="0"/>
              </a:rPr>
              <a:t>gilt grundsätzlich für den Naturschutz" </a:t>
            </a:r>
            <a:endParaRPr lang="de-DE" sz="2400" b="1"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4">
            <a:extLst>
              <a:ext uri="{FF2B5EF4-FFF2-40B4-BE49-F238E27FC236}">
                <a16:creationId xmlns:a16="http://schemas.microsoft.com/office/drawing/2014/main" id="{A32D7BB7-1428-34AE-138A-38F7EB9D1F5B}"/>
              </a:ext>
            </a:extLst>
          </p:cNvPr>
          <p:cNvSpPr txBox="1">
            <a:spLocks noChangeArrowheads="1"/>
          </p:cNvSpPr>
          <p:nvPr/>
        </p:nvSpPr>
        <p:spPr bwMode="auto">
          <a:xfrm>
            <a:off x="467544" y="548680"/>
            <a:ext cx="8172908" cy="954107"/>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Heutzutage mehren sich die Stimmen, das Alles wieder umzudrehen:</a:t>
            </a:r>
          </a:p>
        </p:txBody>
      </p:sp>
      <p:pic>
        <p:nvPicPr>
          <p:cNvPr id="3" name="Grafik 2">
            <a:extLst>
              <a:ext uri="{FF2B5EF4-FFF2-40B4-BE49-F238E27FC236}">
                <a16:creationId xmlns:a16="http://schemas.microsoft.com/office/drawing/2014/main" id="{26F9D0D6-81FF-6AE6-CFF2-28C8E379A170}"/>
              </a:ext>
            </a:extLst>
          </p:cNvPr>
          <p:cNvPicPr>
            <a:picLocks noChangeAspect="1"/>
          </p:cNvPicPr>
          <p:nvPr/>
        </p:nvPicPr>
        <p:blipFill>
          <a:blip r:embed="rId2"/>
          <a:stretch>
            <a:fillRect/>
          </a:stretch>
        </p:blipFill>
        <p:spPr>
          <a:xfrm>
            <a:off x="1403648" y="1988840"/>
            <a:ext cx="6524242" cy="3672408"/>
          </a:xfrm>
          <a:prstGeom prst="rect">
            <a:avLst/>
          </a:prstGeom>
        </p:spPr>
      </p:pic>
    </p:spTree>
    <p:extLst>
      <p:ext uri="{BB962C8B-B14F-4D97-AF65-F5344CB8AC3E}">
        <p14:creationId xmlns:p14="http://schemas.microsoft.com/office/powerpoint/2010/main" val="5984824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descr="http://www.heideterrasse.net/upload/bilder/news/8_Plaggen.jpg"/>
          <p:cNvPicPr>
            <a:picLocks noChangeAspect="1" noChangeArrowheads="1"/>
          </p:cNvPicPr>
          <p:nvPr/>
        </p:nvPicPr>
        <p:blipFill>
          <a:blip r:embed="rId2" cstate="print"/>
          <a:srcRect/>
          <a:stretch>
            <a:fillRect/>
          </a:stretch>
        </p:blipFill>
        <p:spPr bwMode="auto">
          <a:xfrm>
            <a:off x="179512" y="980728"/>
            <a:ext cx="8843162" cy="5040858"/>
          </a:xfrm>
          <a:prstGeom prst="rect">
            <a:avLst/>
          </a:prstGeom>
          <a:noFill/>
          <a:ln w="9525">
            <a:noFill/>
            <a:miter lim="800000"/>
            <a:headEnd/>
            <a:tailEnd/>
          </a:ln>
        </p:spPr>
      </p:pic>
      <p:sp>
        <p:nvSpPr>
          <p:cNvPr id="7" name="Textfeld 6"/>
          <p:cNvSpPr txBox="1">
            <a:spLocks noChangeArrowheads="1"/>
          </p:cNvSpPr>
          <p:nvPr/>
        </p:nvSpPr>
        <p:spPr bwMode="auto">
          <a:xfrm>
            <a:off x="179512" y="188640"/>
            <a:ext cx="8843162" cy="830997"/>
          </a:xfrm>
          <a:prstGeom prst="rect">
            <a:avLst/>
          </a:prstGeom>
          <a:solidFill>
            <a:schemeClr val="tx1">
              <a:lumMod val="95000"/>
            </a:schemeClr>
          </a:solidFill>
          <a:ln w="9525">
            <a:noFill/>
            <a:miter lim="800000"/>
            <a:headEnd/>
            <a:tailEnd/>
          </a:ln>
        </p:spPr>
        <p:txBody>
          <a:bodyPr wrap="square">
            <a:spAutoFit/>
          </a:bodyPr>
          <a:lstStyle/>
          <a:p>
            <a:pPr>
              <a:defRPr/>
            </a:pPr>
            <a:r>
              <a:rPr lang="de-DE" sz="2400" b="1" dirty="0" err="1">
                <a:solidFill>
                  <a:schemeClr val="bg1"/>
                </a:solidFill>
                <a:latin typeface="Times New Roman" pitchFamily="18" charset="0"/>
                <a:cs typeface="+mn-cs"/>
              </a:rPr>
              <a:t>Plaggenhieb</a:t>
            </a:r>
            <a:r>
              <a:rPr lang="de-DE" sz="2400" b="1" dirty="0">
                <a:solidFill>
                  <a:schemeClr val="bg1"/>
                </a:solidFill>
                <a:latin typeface="Times New Roman" pitchFamily="18" charset="0"/>
                <a:cs typeface="+mn-cs"/>
              </a:rPr>
              <a:t>: </a:t>
            </a:r>
            <a:r>
              <a:rPr lang="de-DE" sz="2400" dirty="0">
                <a:solidFill>
                  <a:schemeClr val="bg1"/>
                </a:solidFill>
                <a:latin typeface="Times New Roman" pitchFamily="18" charset="0"/>
                <a:cs typeface="+mn-cs"/>
              </a:rPr>
              <a:t>Der </a:t>
            </a:r>
            <a:r>
              <a:rPr lang="de-DE" sz="2400" b="1" dirty="0">
                <a:solidFill>
                  <a:srgbClr val="C00000"/>
                </a:solidFill>
                <a:latin typeface="Times New Roman" pitchFamily="18" charset="0"/>
                <a:cs typeface="+mn-cs"/>
              </a:rPr>
              <a:t>Artenreichtum der Vergangenheit </a:t>
            </a:r>
            <a:r>
              <a:rPr lang="de-DE" sz="2400" dirty="0">
                <a:solidFill>
                  <a:schemeClr val="bg1"/>
                </a:solidFill>
                <a:latin typeface="Times New Roman" pitchFamily="18" charset="0"/>
                <a:cs typeface="+mn-cs"/>
              </a:rPr>
              <a:t>beruhte auf menschlichen Eingriffen in die Natur </a:t>
            </a:r>
          </a:p>
        </p:txBody>
      </p:sp>
      <p:sp>
        <p:nvSpPr>
          <p:cNvPr id="4" name="Textfeld 3">
            <a:extLst>
              <a:ext uri="{FF2B5EF4-FFF2-40B4-BE49-F238E27FC236}">
                <a16:creationId xmlns:a16="http://schemas.microsoft.com/office/drawing/2014/main" id="{F98A955F-A419-5369-A798-F4A96932B640}"/>
              </a:ext>
            </a:extLst>
          </p:cNvPr>
          <p:cNvSpPr txBox="1">
            <a:spLocks noChangeArrowheads="1"/>
          </p:cNvSpPr>
          <p:nvPr/>
        </p:nvSpPr>
        <p:spPr bwMode="auto">
          <a:xfrm>
            <a:off x="179512" y="5949280"/>
            <a:ext cx="8843162" cy="830997"/>
          </a:xfrm>
          <a:prstGeom prst="rect">
            <a:avLst/>
          </a:prstGeom>
          <a:solidFill>
            <a:schemeClr val="tx1">
              <a:lumMod val="95000"/>
            </a:schemeClr>
          </a:solidFill>
          <a:ln w="9525">
            <a:noFill/>
            <a:miter lim="800000"/>
            <a:headEnd/>
            <a:tailEnd/>
          </a:ln>
        </p:spPr>
        <p:txBody>
          <a:bodyPr wrap="square">
            <a:spAutoFit/>
          </a:bodyPr>
          <a:lstStyle/>
          <a:p>
            <a:pPr>
              <a:defRPr/>
            </a:pPr>
            <a:r>
              <a:rPr lang="de-DE" sz="2400" dirty="0">
                <a:solidFill>
                  <a:schemeClr val="bg1"/>
                </a:solidFill>
                <a:latin typeface="Times New Roman" pitchFamily="18" charset="0"/>
                <a:cs typeface="+mn-cs"/>
              </a:rPr>
              <a:t>und auch der </a:t>
            </a:r>
            <a:r>
              <a:rPr lang="de-DE" sz="2400" b="1" dirty="0">
                <a:solidFill>
                  <a:srgbClr val="C00000"/>
                </a:solidFill>
                <a:latin typeface="Times New Roman" pitchFamily="18" charset="0"/>
                <a:cs typeface="+mn-cs"/>
              </a:rPr>
              <a:t>Artenreichtum der Zukunft </a:t>
            </a:r>
            <a:r>
              <a:rPr lang="de-DE" sz="2400" dirty="0">
                <a:solidFill>
                  <a:schemeClr val="bg1"/>
                </a:solidFill>
                <a:latin typeface="Times New Roman" pitchFamily="18" charset="0"/>
                <a:cs typeface="+mn-cs"/>
              </a:rPr>
              <a:t>sollte auf menschlichen Eingriffen in die Natur beruhen</a:t>
            </a:r>
          </a:p>
        </p:txBody>
      </p:sp>
    </p:spTree>
    <p:extLst>
      <p:ext uri="{BB962C8B-B14F-4D97-AF65-F5344CB8AC3E}">
        <p14:creationId xmlns:p14="http://schemas.microsoft.com/office/powerpoint/2010/main" val="324915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additive="base">
                                        <p:cTn id="7" dur="500" fill="hold"/>
                                        <p:tgtEl>
                                          <p:spTgt spid="49154"/>
                                        </p:tgtEl>
                                        <p:attrNameLst>
                                          <p:attrName>ppt_x</p:attrName>
                                        </p:attrNameLst>
                                      </p:cBhvr>
                                      <p:tavLst>
                                        <p:tav tm="0">
                                          <p:val>
                                            <p:strVal val="#ppt_x"/>
                                          </p:val>
                                        </p:tav>
                                        <p:tav tm="100000">
                                          <p:val>
                                            <p:strVal val="#ppt_x"/>
                                          </p:val>
                                        </p:tav>
                                      </p:tavLst>
                                    </p:anim>
                                    <p:anim calcmode="lin" valueType="num">
                                      <p:cBhvr additive="base">
                                        <p:cTn id="8" dur="500" fill="hold"/>
                                        <p:tgtEl>
                                          <p:spTgt spid="491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5" name="Picture 4" descr="http://www.naturrundweg.de/printable/images/abplaggen-der-baumscheiben-fuer-die-heister_matable50.jpg"/>
          <p:cNvPicPr>
            <a:picLocks noChangeAspect="1" noChangeArrowheads="1"/>
          </p:cNvPicPr>
          <p:nvPr/>
        </p:nvPicPr>
        <p:blipFill>
          <a:blip r:embed="rId2" cstate="print"/>
          <a:srcRect/>
          <a:stretch>
            <a:fillRect/>
          </a:stretch>
        </p:blipFill>
        <p:spPr bwMode="auto">
          <a:xfrm>
            <a:off x="278042" y="332656"/>
            <a:ext cx="8671502" cy="5616624"/>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0" y="-3175"/>
            <a:ext cx="9144000" cy="7013575"/>
          </a:xfrm>
          <a:prstGeom prst="rect">
            <a:avLst/>
          </a:prstGeom>
          <a:noFill/>
          <a:ln w="9525">
            <a:noFill/>
            <a:miter lim="800000"/>
            <a:headEnd/>
            <a:tailEnd/>
          </a:ln>
        </p:spPr>
      </p:pic>
      <p:pic>
        <p:nvPicPr>
          <p:cNvPr id="34819" name="Picture 3"/>
          <p:cNvPicPr>
            <a:picLocks noChangeAspect="1" noChangeArrowheads="1"/>
          </p:cNvPicPr>
          <p:nvPr/>
        </p:nvPicPr>
        <p:blipFill>
          <a:blip r:embed="rId4" cstate="print"/>
          <a:srcRect/>
          <a:stretch>
            <a:fillRect/>
          </a:stretch>
        </p:blipFill>
        <p:spPr bwMode="auto">
          <a:xfrm>
            <a:off x="35496" y="1844824"/>
            <a:ext cx="2138238" cy="1958975"/>
          </a:xfrm>
          <a:prstGeom prst="rect">
            <a:avLst/>
          </a:prstGeom>
          <a:noFill/>
          <a:ln w="9525">
            <a:noFill/>
            <a:miter lim="800000"/>
            <a:headEnd/>
            <a:tailEnd/>
          </a:ln>
        </p:spPr>
      </p:pic>
      <p:pic>
        <p:nvPicPr>
          <p:cNvPr id="34820" name="Picture 4"/>
          <p:cNvPicPr>
            <a:picLocks noChangeAspect="1" noChangeArrowheads="1"/>
          </p:cNvPicPr>
          <p:nvPr/>
        </p:nvPicPr>
        <p:blipFill>
          <a:blip r:embed="rId5" cstate="print"/>
          <a:srcRect/>
          <a:stretch>
            <a:fillRect/>
          </a:stretch>
        </p:blipFill>
        <p:spPr bwMode="auto">
          <a:xfrm>
            <a:off x="36418" y="3832225"/>
            <a:ext cx="4035061" cy="3178175"/>
          </a:xfrm>
          <a:prstGeom prst="rect">
            <a:avLst/>
          </a:prstGeom>
          <a:noFill/>
          <a:ln w="9525">
            <a:noFill/>
            <a:miter lim="800000"/>
            <a:headEnd/>
            <a:tailEnd/>
          </a:ln>
        </p:spPr>
      </p:pic>
      <p:pic>
        <p:nvPicPr>
          <p:cNvPr id="225282" name="Picture 2"/>
          <p:cNvPicPr>
            <a:picLocks noChangeAspect="1" noChangeArrowheads="1"/>
          </p:cNvPicPr>
          <p:nvPr/>
        </p:nvPicPr>
        <p:blipFill>
          <a:blip r:embed="rId6" cstate="print"/>
          <a:srcRect/>
          <a:stretch>
            <a:fillRect/>
          </a:stretch>
        </p:blipFill>
        <p:spPr bwMode="auto">
          <a:xfrm>
            <a:off x="6622198" y="4365625"/>
            <a:ext cx="2342290" cy="2616200"/>
          </a:xfrm>
          <a:prstGeom prst="rect">
            <a:avLst/>
          </a:prstGeom>
          <a:noFill/>
          <a:ln w="9525">
            <a:noFill/>
            <a:miter lim="800000"/>
            <a:headEnd/>
            <a:tailEnd/>
          </a:ln>
        </p:spPr>
      </p:pic>
      <p:sp>
        <p:nvSpPr>
          <p:cNvPr id="6" name="Textfeld 5"/>
          <p:cNvSpPr txBox="1">
            <a:spLocks noChangeArrowheads="1"/>
          </p:cNvSpPr>
          <p:nvPr/>
        </p:nvSpPr>
        <p:spPr bwMode="auto">
          <a:xfrm>
            <a:off x="355610" y="188913"/>
            <a:ext cx="8212385" cy="830262"/>
          </a:xfrm>
          <a:prstGeom prst="rect">
            <a:avLst/>
          </a:prstGeom>
          <a:noFill/>
          <a:ln w="9525">
            <a:noFill/>
            <a:miter lim="800000"/>
            <a:headEnd/>
            <a:tailEnd/>
          </a:ln>
        </p:spPr>
        <p:txBody>
          <a:bodyPr wrap="square">
            <a:spAutoFit/>
          </a:bodyPr>
          <a:lstStyle/>
          <a:p>
            <a:pPr algn="ctr">
              <a:defRPr/>
            </a:pPr>
            <a:r>
              <a:rPr lang="de-DE" sz="2400" dirty="0">
                <a:solidFill>
                  <a:schemeClr val="bg1"/>
                </a:solidFill>
                <a:latin typeface="Times New Roman" pitchFamily="18" charset="0"/>
                <a:cs typeface="+mn-cs"/>
              </a:rPr>
              <a:t>erst der </a:t>
            </a:r>
            <a:r>
              <a:rPr lang="de-DE" sz="2400" b="1" dirty="0">
                <a:solidFill>
                  <a:schemeClr val="bg1"/>
                </a:solidFill>
                <a:latin typeface="Times New Roman" pitchFamily="18" charset="0"/>
                <a:cs typeface="+mn-cs"/>
              </a:rPr>
              <a:t>Mensch</a:t>
            </a:r>
            <a:r>
              <a:rPr lang="de-DE" sz="2400" dirty="0">
                <a:solidFill>
                  <a:schemeClr val="bg1"/>
                </a:solidFill>
                <a:latin typeface="Times New Roman" pitchFamily="18" charset="0"/>
                <a:cs typeface="+mn-cs"/>
              </a:rPr>
              <a:t> schuf die Biotope, </a:t>
            </a:r>
          </a:p>
          <a:p>
            <a:pPr algn="ctr">
              <a:defRPr/>
            </a:pPr>
            <a:r>
              <a:rPr lang="de-DE" sz="2400" dirty="0">
                <a:solidFill>
                  <a:schemeClr val="bg1"/>
                </a:solidFill>
                <a:latin typeface="Times New Roman" pitchFamily="18" charset="0"/>
                <a:cs typeface="+mn-cs"/>
              </a:rPr>
              <a:t>in denen heute in Mitteleuropa die bedrohten Arten leben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additive="base">
                                        <p:cTn id="7" dur="500" fill="hold"/>
                                        <p:tgtEl>
                                          <p:spTgt spid="34819"/>
                                        </p:tgtEl>
                                        <p:attrNameLst>
                                          <p:attrName>ppt_x</p:attrName>
                                        </p:attrNameLst>
                                      </p:cBhvr>
                                      <p:tavLst>
                                        <p:tav tm="0">
                                          <p:val>
                                            <p:strVal val="#ppt_x"/>
                                          </p:val>
                                        </p:tav>
                                        <p:tav tm="100000">
                                          <p:val>
                                            <p:strVal val="#ppt_x"/>
                                          </p:val>
                                        </p:tav>
                                      </p:tavLst>
                                    </p:anim>
                                    <p:anim calcmode="lin" valueType="num">
                                      <p:cBhvr additive="base">
                                        <p:cTn id="8" dur="500" fill="hold"/>
                                        <p:tgtEl>
                                          <p:spTgt spid="348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5282"/>
                                        </p:tgtEl>
                                        <p:attrNameLst>
                                          <p:attrName>style.visibility</p:attrName>
                                        </p:attrNameLst>
                                      </p:cBhvr>
                                      <p:to>
                                        <p:strVal val="visible"/>
                                      </p:to>
                                    </p:set>
                                    <p:anim calcmode="lin" valueType="num">
                                      <p:cBhvr additive="base">
                                        <p:cTn id="13" dur="500" fill="hold"/>
                                        <p:tgtEl>
                                          <p:spTgt spid="225282"/>
                                        </p:tgtEl>
                                        <p:attrNameLst>
                                          <p:attrName>ppt_x</p:attrName>
                                        </p:attrNameLst>
                                      </p:cBhvr>
                                      <p:tavLst>
                                        <p:tav tm="0">
                                          <p:val>
                                            <p:strVal val="#ppt_x"/>
                                          </p:val>
                                        </p:tav>
                                        <p:tav tm="100000">
                                          <p:val>
                                            <p:strVal val="#ppt_x"/>
                                          </p:val>
                                        </p:tav>
                                      </p:tavLst>
                                    </p:anim>
                                    <p:anim calcmode="lin" valueType="num">
                                      <p:cBhvr additive="base">
                                        <p:cTn id="14" dur="500" fill="hold"/>
                                        <p:tgtEl>
                                          <p:spTgt spid="22528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820"/>
                                        </p:tgtEl>
                                        <p:attrNameLst>
                                          <p:attrName>style.visibility</p:attrName>
                                        </p:attrNameLst>
                                      </p:cBhvr>
                                      <p:to>
                                        <p:strVal val="visible"/>
                                      </p:to>
                                    </p:set>
                                    <p:anim calcmode="lin" valueType="num">
                                      <p:cBhvr additive="base">
                                        <p:cTn id="19" dur="500" fill="hold"/>
                                        <p:tgtEl>
                                          <p:spTgt spid="34820"/>
                                        </p:tgtEl>
                                        <p:attrNameLst>
                                          <p:attrName>ppt_x</p:attrName>
                                        </p:attrNameLst>
                                      </p:cBhvr>
                                      <p:tavLst>
                                        <p:tav tm="0">
                                          <p:val>
                                            <p:strVal val="#ppt_x"/>
                                          </p:val>
                                        </p:tav>
                                        <p:tav tm="100000">
                                          <p:val>
                                            <p:strVal val="#ppt_x"/>
                                          </p:val>
                                        </p:tav>
                                      </p:tavLst>
                                    </p:anim>
                                    <p:anim calcmode="lin" valueType="num">
                                      <p:cBhvr additive="base">
                                        <p:cTn id="20" dur="500" fill="hold"/>
                                        <p:tgtEl>
                                          <p:spTgt spid="348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730" name="Grafik 3" descr="13069_Grosstrappen im Luch.JPG"/>
          <p:cNvPicPr>
            <a:picLocks noChangeAspect="1"/>
          </p:cNvPicPr>
          <p:nvPr/>
        </p:nvPicPr>
        <p:blipFill>
          <a:blip r:embed="rId2" cstate="print"/>
          <a:srcRect/>
          <a:stretch>
            <a:fillRect/>
          </a:stretch>
        </p:blipFill>
        <p:spPr bwMode="auto">
          <a:xfrm>
            <a:off x="-36513" y="0"/>
            <a:ext cx="9180513" cy="6886575"/>
          </a:xfrm>
          <a:prstGeom prst="rect">
            <a:avLst/>
          </a:prstGeom>
          <a:noFill/>
          <a:ln w="9525">
            <a:noFill/>
            <a:miter lim="800000"/>
            <a:headEnd/>
            <a:tailEnd/>
          </a:ln>
        </p:spPr>
      </p:pic>
      <p:sp>
        <p:nvSpPr>
          <p:cNvPr id="8" name="Textfeld 5"/>
          <p:cNvSpPr txBox="1">
            <a:spLocks noChangeArrowheads="1"/>
          </p:cNvSpPr>
          <p:nvPr/>
        </p:nvSpPr>
        <p:spPr bwMode="auto">
          <a:xfrm>
            <a:off x="6067425" y="6300788"/>
            <a:ext cx="2968625" cy="368300"/>
          </a:xfrm>
          <a:prstGeom prst="rect">
            <a:avLst/>
          </a:prstGeom>
          <a:solidFill>
            <a:schemeClr val="bg1">
              <a:lumMod val="75000"/>
            </a:schemeClr>
          </a:solidFill>
          <a:ln w="9525">
            <a:noFill/>
            <a:miter lim="800000"/>
            <a:headEnd/>
            <a:tailEnd/>
          </a:ln>
        </p:spPr>
        <p:txBody>
          <a:bodyPr>
            <a:spAutoFit/>
          </a:bodyPr>
          <a:lstStyle/>
          <a:p>
            <a:pPr fontAlgn="auto">
              <a:spcBef>
                <a:spcPts val="0"/>
              </a:spcBef>
              <a:spcAft>
                <a:spcPts val="0"/>
              </a:spcAft>
              <a:defRPr/>
            </a:pPr>
            <a:r>
              <a:rPr lang="de-DE" kern="0" dirty="0">
                <a:solidFill>
                  <a:srgbClr val="000000"/>
                </a:solidFill>
                <a:latin typeface="Times New Roman" pitchFamily="18" charset="0"/>
                <a:cs typeface="Times New Roman" pitchFamily="18" charset="0"/>
              </a:rPr>
              <a:t>Foto Kunz: Havelland   </a:t>
            </a:r>
            <a:r>
              <a:rPr lang="de-DE" sz="1200" kern="0" dirty="0">
                <a:solidFill>
                  <a:srgbClr val="000000"/>
                </a:solidFill>
                <a:latin typeface="Times New Roman" pitchFamily="18" charset="0"/>
                <a:cs typeface="Times New Roman" pitchFamily="18" charset="0"/>
              </a:rPr>
              <a:t>13069</a:t>
            </a:r>
          </a:p>
        </p:txBody>
      </p:sp>
      <p:sp>
        <p:nvSpPr>
          <p:cNvPr id="2" name="Textfeld 1">
            <a:extLst>
              <a:ext uri="{FF2B5EF4-FFF2-40B4-BE49-F238E27FC236}">
                <a16:creationId xmlns:a16="http://schemas.microsoft.com/office/drawing/2014/main" id="{03DD3919-19F0-13B1-FF10-9AE240938877}"/>
              </a:ext>
            </a:extLst>
          </p:cNvPr>
          <p:cNvSpPr txBox="1">
            <a:spLocks noChangeArrowheads="1"/>
          </p:cNvSpPr>
          <p:nvPr/>
        </p:nvSpPr>
        <p:spPr bwMode="auto">
          <a:xfrm>
            <a:off x="21537" y="202813"/>
            <a:ext cx="7790824" cy="830997"/>
          </a:xfrm>
          <a:prstGeom prst="rect">
            <a:avLst/>
          </a:prstGeom>
          <a:solidFill>
            <a:schemeClr val="bg1"/>
          </a:solidFill>
          <a:ln w="9525">
            <a:noFill/>
            <a:miter lim="800000"/>
            <a:headEnd/>
            <a:tailEnd/>
          </a:ln>
        </p:spPr>
        <p:txBody>
          <a:bodyPr wrap="square">
            <a:spAutoFit/>
          </a:bodyPr>
          <a:lstStyle/>
          <a:p>
            <a:pPr>
              <a:defRPr/>
            </a:pPr>
            <a:r>
              <a:rPr lang="de-DE" sz="2400" dirty="0">
                <a:latin typeface="Times New Roman" pitchFamily="18" charset="0"/>
                <a:cs typeface="+mn-cs"/>
              </a:rPr>
              <a:t>ohne </a:t>
            </a:r>
            <a:r>
              <a:rPr lang="de-DE" sz="2400" b="1" dirty="0">
                <a:latin typeface="Times New Roman" pitchFamily="18" charset="0"/>
                <a:cs typeface="+mn-cs"/>
              </a:rPr>
              <a:t>künstliche Habitat-Gestaltung </a:t>
            </a:r>
            <a:r>
              <a:rPr lang="de-DE" sz="2400" dirty="0">
                <a:latin typeface="Times New Roman" pitchFamily="18" charset="0"/>
                <a:cs typeface="+mn-cs"/>
              </a:rPr>
              <a:t>wären die </a:t>
            </a:r>
            <a:r>
              <a:rPr lang="de-DE" sz="2400" b="1" dirty="0">
                <a:solidFill>
                  <a:srgbClr val="C00000"/>
                </a:solidFill>
                <a:latin typeface="Times New Roman" pitchFamily="18" charset="0"/>
                <a:cs typeface="+mn-cs"/>
              </a:rPr>
              <a:t>Trappen</a:t>
            </a:r>
            <a:r>
              <a:rPr lang="de-DE" sz="2400" dirty="0">
                <a:latin typeface="Times New Roman" pitchFamily="18" charset="0"/>
                <a:cs typeface="+mn-cs"/>
              </a:rPr>
              <a:t> in Deutschland längst ausgestorben</a:t>
            </a:r>
          </a:p>
        </p:txBody>
      </p:sp>
      <p:sp>
        <p:nvSpPr>
          <p:cNvPr id="3" name="Textfeld 2">
            <a:extLst>
              <a:ext uri="{FF2B5EF4-FFF2-40B4-BE49-F238E27FC236}">
                <a16:creationId xmlns:a16="http://schemas.microsoft.com/office/drawing/2014/main" id="{1688BAE2-A5A0-E43A-5D8C-974C2EEF2A6C}"/>
              </a:ext>
            </a:extLst>
          </p:cNvPr>
          <p:cNvSpPr txBox="1">
            <a:spLocks noChangeArrowheads="1"/>
          </p:cNvSpPr>
          <p:nvPr/>
        </p:nvSpPr>
        <p:spPr bwMode="auto">
          <a:xfrm>
            <a:off x="30630" y="1052736"/>
            <a:ext cx="7781730" cy="461665"/>
          </a:xfrm>
          <a:prstGeom prst="rect">
            <a:avLst/>
          </a:prstGeom>
          <a:solidFill>
            <a:schemeClr val="bg1"/>
          </a:solidFill>
          <a:ln w="9525">
            <a:noFill/>
            <a:miter lim="800000"/>
            <a:headEnd/>
            <a:tailEnd/>
          </a:ln>
        </p:spPr>
        <p:txBody>
          <a:bodyPr wrap="square">
            <a:spAutoFit/>
          </a:bodyPr>
          <a:lstStyle/>
          <a:p>
            <a:pPr>
              <a:defRPr/>
            </a:pPr>
            <a:r>
              <a:rPr lang="de-DE" sz="2400" dirty="0">
                <a:latin typeface="Times New Roman" pitchFamily="18" charset="0"/>
                <a:cs typeface="+mn-cs"/>
              </a:rPr>
              <a:t>(und hätten sich vor Jahrtausenden auch gar nicht angesiedelt)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8" descr="H:\WINTEXT_aktuell\VORTRÄGE_ab2006\Naturschutz\NaturFreunde\Birkhuhn.jpg"/>
          <p:cNvPicPr>
            <a:picLocks noChangeAspect="1" noChangeArrowheads="1"/>
          </p:cNvPicPr>
          <p:nvPr/>
        </p:nvPicPr>
        <p:blipFill>
          <a:blip r:embed="rId3" cstate="print"/>
          <a:srcRect/>
          <a:stretch>
            <a:fillRect/>
          </a:stretch>
        </p:blipFill>
        <p:spPr bwMode="auto">
          <a:xfrm>
            <a:off x="-36513" y="0"/>
            <a:ext cx="9226551" cy="6858000"/>
          </a:xfrm>
          <a:prstGeom prst="rect">
            <a:avLst/>
          </a:prstGeom>
          <a:noFill/>
          <a:ln w="9525">
            <a:noFill/>
            <a:miter lim="800000"/>
            <a:headEnd/>
            <a:tailEnd/>
          </a:ln>
        </p:spPr>
      </p:pic>
      <p:pic>
        <p:nvPicPr>
          <p:cNvPr id="107523" name="Picture 2" descr="http://www.doppeladler.com/oebh/raab2005/kuerassier4.jpg"/>
          <p:cNvPicPr>
            <a:picLocks noChangeAspect="1" noChangeArrowheads="1"/>
          </p:cNvPicPr>
          <p:nvPr/>
        </p:nvPicPr>
        <p:blipFill>
          <a:blip r:embed="rId4" cstate="print"/>
          <a:srcRect/>
          <a:stretch>
            <a:fillRect/>
          </a:stretch>
        </p:blipFill>
        <p:spPr bwMode="auto">
          <a:xfrm>
            <a:off x="419100" y="3141663"/>
            <a:ext cx="3840163" cy="2879725"/>
          </a:xfrm>
          <a:prstGeom prst="rect">
            <a:avLst/>
          </a:prstGeom>
          <a:noFill/>
          <a:ln w="9525">
            <a:noFill/>
            <a:miter lim="800000"/>
            <a:headEnd/>
            <a:tailEnd/>
          </a:ln>
        </p:spPr>
      </p:pic>
      <p:sp>
        <p:nvSpPr>
          <p:cNvPr id="4" name="Textfeld 3">
            <a:extLst>
              <a:ext uri="{FF2B5EF4-FFF2-40B4-BE49-F238E27FC236}">
                <a16:creationId xmlns:a16="http://schemas.microsoft.com/office/drawing/2014/main" id="{6C94A21E-EBB4-56A1-8173-A4DD04FB1E9E}"/>
              </a:ext>
            </a:extLst>
          </p:cNvPr>
          <p:cNvSpPr txBox="1">
            <a:spLocks noChangeArrowheads="1"/>
          </p:cNvSpPr>
          <p:nvPr/>
        </p:nvSpPr>
        <p:spPr bwMode="auto">
          <a:xfrm>
            <a:off x="0" y="188913"/>
            <a:ext cx="9072563" cy="830997"/>
          </a:xfrm>
          <a:prstGeom prst="rect">
            <a:avLst/>
          </a:prstGeom>
          <a:noFill/>
          <a:ln w="9525">
            <a:noFill/>
            <a:miter lim="800000"/>
            <a:headEnd/>
            <a:tailEnd/>
          </a:ln>
        </p:spPr>
        <p:txBody>
          <a:bodyPr>
            <a:spAutoFit/>
          </a:bodyPr>
          <a:lstStyle/>
          <a:p>
            <a:pPr>
              <a:defRPr/>
            </a:pPr>
            <a:r>
              <a:rPr lang="de-DE" sz="2400" dirty="0">
                <a:solidFill>
                  <a:schemeClr val="bg1"/>
                </a:solidFill>
                <a:latin typeface="Times New Roman" pitchFamily="18" charset="0"/>
                <a:cs typeface="+mn-cs"/>
              </a:rPr>
              <a:t>ohne die </a:t>
            </a:r>
            <a:r>
              <a:rPr lang="de-DE" sz="2400" b="1" dirty="0">
                <a:solidFill>
                  <a:schemeClr val="bg1"/>
                </a:solidFill>
                <a:latin typeface="Times New Roman" pitchFamily="18" charset="0"/>
                <a:cs typeface="+mn-cs"/>
              </a:rPr>
              <a:t>Truppen-Übungsplätze</a:t>
            </a:r>
            <a:r>
              <a:rPr lang="de-DE" sz="2400" dirty="0">
                <a:solidFill>
                  <a:schemeClr val="bg1"/>
                </a:solidFill>
                <a:latin typeface="Times New Roman" pitchFamily="18" charset="0"/>
                <a:cs typeface="+mn-cs"/>
              </a:rPr>
              <a:t> hätten wir das </a:t>
            </a:r>
            <a:r>
              <a:rPr lang="de-DE" sz="2400" b="1" dirty="0">
                <a:solidFill>
                  <a:schemeClr val="bg1"/>
                </a:solidFill>
                <a:latin typeface="Times New Roman" pitchFamily="18" charset="0"/>
                <a:cs typeface="+mn-cs"/>
              </a:rPr>
              <a:t>Birkhuhn</a:t>
            </a:r>
            <a:r>
              <a:rPr lang="de-DE" sz="2400" dirty="0">
                <a:solidFill>
                  <a:schemeClr val="bg1"/>
                </a:solidFill>
                <a:latin typeface="Times New Roman" pitchFamily="18" charset="0"/>
                <a:cs typeface="+mn-cs"/>
              </a:rPr>
              <a:t> in Deutschland (außerhalb der Alpen) bereits verloren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5FA37E-36AE-0627-5E9C-028AAA06DFF7}"/>
              </a:ext>
            </a:extLst>
          </p:cNvPr>
          <p:cNvPicPr>
            <a:picLocks noChangeAspect="1"/>
          </p:cNvPicPr>
          <p:nvPr/>
        </p:nvPicPr>
        <p:blipFill>
          <a:blip r:embed="rId3"/>
          <a:stretch>
            <a:fillRect/>
          </a:stretch>
        </p:blipFill>
        <p:spPr>
          <a:xfrm>
            <a:off x="2194354" y="232133"/>
            <a:ext cx="4755292" cy="6393734"/>
          </a:xfrm>
          <a:prstGeom prst="rect">
            <a:avLst/>
          </a:prstGeom>
        </p:spPr>
      </p:pic>
      <p:pic>
        <p:nvPicPr>
          <p:cNvPr id="2" name="Grafik 1">
            <a:extLst>
              <a:ext uri="{FF2B5EF4-FFF2-40B4-BE49-F238E27FC236}">
                <a16:creationId xmlns:a16="http://schemas.microsoft.com/office/drawing/2014/main" id="{BCD29C4F-88F9-787A-AE04-2F49347F9A34}"/>
              </a:ext>
            </a:extLst>
          </p:cNvPr>
          <p:cNvPicPr>
            <a:picLocks noChangeAspect="1"/>
          </p:cNvPicPr>
          <p:nvPr/>
        </p:nvPicPr>
        <p:blipFill>
          <a:blip r:embed="rId4"/>
          <a:stretch>
            <a:fillRect/>
          </a:stretch>
        </p:blipFill>
        <p:spPr>
          <a:xfrm>
            <a:off x="244847" y="249316"/>
            <a:ext cx="1950889" cy="2819644"/>
          </a:xfrm>
          <a:prstGeom prst="rect">
            <a:avLst/>
          </a:prstGeom>
        </p:spPr>
      </p:pic>
    </p:spTree>
    <p:extLst>
      <p:ext uri="{BB962C8B-B14F-4D97-AF65-F5344CB8AC3E}">
        <p14:creationId xmlns:p14="http://schemas.microsoft.com/office/powerpoint/2010/main" val="252281818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cstate="print"/>
          <a:srcRect/>
          <a:stretch>
            <a:fillRect/>
          </a:stretch>
        </p:blipFill>
        <p:spPr bwMode="auto">
          <a:xfrm>
            <a:off x="4067175" y="134938"/>
            <a:ext cx="4968875" cy="6607175"/>
          </a:xfrm>
          <a:prstGeom prst="rect">
            <a:avLst/>
          </a:prstGeom>
          <a:noFill/>
          <a:ln w="9525">
            <a:noFill/>
            <a:miter lim="800000"/>
            <a:headEnd/>
            <a:tailEnd/>
          </a:ln>
        </p:spPr>
      </p:pic>
      <p:sp>
        <p:nvSpPr>
          <p:cNvPr id="4" name="Textfeld 3"/>
          <p:cNvSpPr txBox="1">
            <a:spLocks noChangeArrowheads="1"/>
          </p:cNvSpPr>
          <p:nvPr/>
        </p:nvSpPr>
        <p:spPr bwMode="auto">
          <a:xfrm>
            <a:off x="7740650" y="6453188"/>
            <a:ext cx="1295400" cy="277812"/>
          </a:xfrm>
          <a:prstGeom prst="rect">
            <a:avLst/>
          </a:prstGeom>
          <a:solidFill>
            <a:schemeClr val="tx1">
              <a:lumMod val="65000"/>
            </a:schemeClr>
          </a:solidFill>
          <a:ln w="9525">
            <a:noFill/>
            <a:miter lim="800000"/>
            <a:headEnd/>
            <a:tailEnd/>
          </a:ln>
        </p:spPr>
        <p:txBody>
          <a:bodyPr>
            <a:spAutoFit/>
          </a:bodyPr>
          <a:lstStyle/>
          <a:p>
            <a:pPr algn="ctr" fontAlgn="auto">
              <a:spcBef>
                <a:spcPts val="0"/>
              </a:spcBef>
              <a:spcAft>
                <a:spcPts val="0"/>
              </a:spcAft>
              <a:defRPr/>
            </a:pPr>
            <a:r>
              <a:rPr lang="de-DE" sz="1200" kern="0" dirty="0">
                <a:solidFill>
                  <a:srgbClr val="000000"/>
                </a:solidFill>
                <a:latin typeface="Times New Roman" pitchFamily="18" charset="0"/>
              </a:rPr>
              <a:t>Foto: Borris 6760</a:t>
            </a:r>
            <a:endParaRPr lang="de-DE" sz="1200" b="1" kern="0" dirty="0">
              <a:solidFill>
                <a:srgbClr val="000000"/>
              </a:solidFill>
              <a:latin typeface="Times New Roman" pitchFamily="18" charset="0"/>
              <a:cs typeface="Calibri"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02ADCAF2-D6B4-3469-02F5-7408E2FFB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125796"/>
            <a:ext cx="4176464" cy="6606407"/>
          </a:xfrm>
          <a:prstGeom prst="rect">
            <a:avLst/>
          </a:prstGeom>
        </p:spPr>
      </p:pic>
    </p:spTree>
    <p:extLst>
      <p:ext uri="{BB962C8B-B14F-4D97-AF65-F5344CB8AC3E}">
        <p14:creationId xmlns:p14="http://schemas.microsoft.com/office/powerpoint/2010/main" val="2391491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Blume, Pflanze, draußen, Insekt enthält.&#10;&#10;Automatisch generierte Beschreibung">
            <a:extLst>
              <a:ext uri="{FF2B5EF4-FFF2-40B4-BE49-F238E27FC236}">
                <a16:creationId xmlns:a16="http://schemas.microsoft.com/office/drawing/2014/main" id="{E501E0A3-079C-199E-E433-646C12829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18" y="-118889"/>
            <a:ext cx="8522563" cy="6858000"/>
          </a:xfrm>
          <a:prstGeom prst="rect">
            <a:avLst/>
          </a:prstGeom>
        </p:spPr>
      </p:pic>
      <p:sp>
        <p:nvSpPr>
          <p:cNvPr id="6" name="Textfeld 2">
            <a:extLst>
              <a:ext uri="{FF2B5EF4-FFF2-40B4-BE49-F238E27FC236}">
                <a16:creationId xmlns:a16="http://schemas.microsoft.com/office/drawing/2014/main" id="{ED42550A-6CCD-9802-F6AD-1359CB84EAA0}"/>
              </a:ext>
            </a:extLst>
          </p:cNvPr>
          <p:cNvSpPr txBox="1">
            <a:spLocks noChangeArrowheads="1"/>
          </p:cNvSpPr>
          <p:nvPr/>
        </p:nvSpPr>
        <p:spPr bwMode="auto">
          <a:xfrm>
            <a:off x="546384" y="260648"/>
            <a:ext cx="5328444" cy="461665"/>
          </a:xfrm>
          <a:prstGeom prst="rect">
            <a:avLst/>
          </a:prstGeom>
          <a:solidFill>
            <a:schemeClr val="tx1"/>
          </a:solidFill>
          <a:ln w="9525">
            <a:noFill/>
            <a:miter lim="800000"/>
            <a:headEnd/>
            <a:tailEnd/>
          </a:ln>
        </p:spPr>
        <p:txBody>
          <a:bodyPr wrap="square">
            <a:spAutoFit/>
          </a:bodyPr>
          <a:lstStyle/>
          <a:p>
            <a:pPr algn="ctr"/>
            <a:r>
              <a:rPr lang="de-DE" sz="2400" b="1" dirty="0">
                <a:solidFill>
                  <a:schemeClr val="bg1"/>
                </a:solidFill>
                <a:latin typeface="Times New Roman" panose="02020603050405020304" pitchFamily="18" charset="0"/>
                <a:cs typeface="Times New Roman" panose="02020603050405020304" pitchFamily="18" charset="0"/>
              </a:rPr>
              <a:t>Mittlere Perlmuttfalter </a:t>
            </a:r>
            <a:r>
              <a:rPr lang="de-DE" sz="2400" b="1" dirty="0" err="1">
                <a:solidFill>
                  <a:schemeClr val="bg1"/>
                </a:solidFill>
                <a:latin typeface="Times New Roman" panose="02020603050405020304" pitchFamily="18" charset="0"/>
                <a:cs typeface="Times New Roman" panose="02020603050405020304" pitchFamily="18" charset="0"/>
              </a:rPr>
              <a:t>Argynnis</a:t>
            </a:r>
            <a:r>
              <a:rPr lang="de-DE" sz="2400" b="1" dirty="0">
                <a:solidFill>
                  <a:schemeClr val="bg1"/>
                </a:solidFill>
                <a:latin typeface="Times New Roman" panose="02020603050405020304" pitchFamily="18" charset="0"/>
                <a:cs typeface="Times New Roman" panose="02020603050405020304" pitchFamily="18" charset="0"/>
              </a:rPr>
              <a:t> </a:t>
            </a:r>
            <a:r>
              <a:rPr lang="de-DE" sz="2400" b="1" dirty="0" err="1">
                <a:solidFill>
                  <a:schemeClr val="bg1"/>
                </a:solidFill>
                <a:latin typeface="Times New Roman" panose="02020603050405020304" pitchFamily="18" charset="0"/>
                <a:cs typeface="Times New Roman" panose="02020603050405020304" pitchFamily="18" charset="0"/>
              </a:rPr>
              <a:t>niobe</a:t>
            </a:r>
            <a:endParaRPr lang="de-DE" sz="2400" b="1" dirty="0">
              <a:solidFill>
                <a:schemeClr val="bg1"/>
              </a:solidFill>
              <a:latin typeface="Times New Roman" panose="02020603050405020304" pitchFamily="18" charset="0"/>
              <a:cs typeface="Times New Roman" panose="02020603050405020304" pitchFamily="18" charset="0"/>
            </a:endParaRPr>
          </a:p>
        </p:txBody>
      </p:sp>
      <p:sp>
        <p:nvSpPr>
          <p:cNvPr id="7" name="Textfeld 2">
            <a:extLst>
              <a:ext uri="{FF2B5EF4-FFF2-40B4-BE49-F238E27FC236}">
                <a16:creationId xmlns:a16="http://schemas.microsoft.com/office/drawing/2014/main" id="{219212B0-BA4B-32FF-3EDC-09C5F490B99C}"/>
              </a:ext>
            </a:extLst>
          </p:cNvPr>
          <p:cNvSpPr txBox="1">
            <a:spLocks noChangeArrowheads="1"/>
          </p:cNvSpPr>
          <p:nvPr/>
        </p:nvSpPr>
        <p:spPr bwMode="auto">
          <a:xfrm>
            <a:off x="6012160" y="260648"/>
            <a:ext cx="2447553" cy="461665"/>
          </a:xfrm>
          <a:prstGeom prst="rect">
            <a:avLst/>
          </a:prstGeom>
          <a:solidFill>
            <a:schemeClr val="tx1"/>
          </a:solidFill>
          <a:ln w="9525">
            <a:noFill/>
            <a:miter lim="800000"/>
            <a:headEnd/>
            <a:tailEnd/>
          </a:ln>
        </p:spPr>
        <p:txBody>
          <a:bodyPr wrap="square">
            <a:spAutoFit/>
          </a:bodyPr>
          <a:lstStyle/>
          <a:p>
            <a:pPr algn="ctr"/>
            <a:r>
              <a:rPr lang="de-DE" sz="2400" b="1" dirty="0">
                <a:solidFill>
                  <a:srgbClr val="000000"/>
                </a:solidFill>
                <a:latin typeface="Times New Roman" pitchFamily="18" charset="0"/>
                <a:cs typeface="Times New Roman" pitchFamily="18" charset="0"/>
              </a:rPr>
              <a:t>2014 Bulgarien</a:t>
            </a:r>
          </a:p>
        </p:txBody>
      </p:sp>
    </p:spTree>
    <p:extLst>
      <p:ext uri="{BB962C8B-B14F-4D97-AF65-F5344CB8AC3E}">
        <p14:creationId xmlns:p14="http://schemas.microsoft.com/office/powerpoint/2010/main" val="960766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feld 2"/>
          <p:cNvSpPr txBox="1">
            <a:spLocks noChangeArrowheads="1"/>
          </p:cNvSpPr>
          <p:nvPr/>
        </p:nvSpPr>
        <p:spPr bwMode="auto">
          <a:xfrm>
            <a:off x="466725" y="332656"/>
            <a:ext cx="8137525" cy="1938992"/>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Der </a:t>
            </a:r>
            <a:r>
              <a:rPr kumimoji="0" lang="de-DE" sz="24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niobe</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-Perlmuttfalter kam im 19. Jahrhundert noch in allen Bundesländern vor.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Ab 2001 kam die Art nur noch in weniger als 10% der ehemals besiedelten Messtischblätter vor.</a:t>
            </a:r>
          </a:p>
        </p:txBody>
      </p:sp>
      <p:sp>
        <p:nvSpPr>
          <p:cNvPr id="4" name="Textfeld 2">
            <a:extLst>
              <a:ext uri="{FF2B5EF4-FFF2-40B4-BE49-F238E27FC236}">
                <a16:creationId xmlns:a16="http://schemas.microsoft.com/office/drawing/2014/main" id="{991CD67C-8A79-D0B9-8EA4-86FC35D5F099}"/>
              </a:ext>
            </a:extLst>
          </p:cNvPr>
          <p:cNvSpPr txBox="1">
            <a:spLocks noChangeArrowheads="1"/>
          </p:cNvSpPr>
          <p:nvPr/>
        </p:nvSpPr>
        <p:spPr bwMode="auto">
          <a:xfrm>
            <a:off x="4932040" y="2492896"/>
            <a:ext cx="2447553" cy="461665"/>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2014 Bulgarien</a:t>
            </a:r>
          </a:p>
        </p:txBody>
      </p:sp>
      <p:pic>
        <p:nvPicPr>
          <p:cNvPr id="6" name="Grafik 5">
            <a:extLst>
              <a:ext uri="{FF2B5EF4-FFF2-40B4-BE49-F238E27FC236}">
                <a16:creationId xmlns:a16="http://schemas.microsoft.com/office/drawing/2014/main" id="{DD96DBEB-F1D5-1E92-2D49-1657BEC87AE6}"/>
              </a:ext>
            </a:extLst>
          </p:cNvPr>
          <p:cNvPicPr>
            <a:picLocks noChangeAspect="1"/>
          </p:cNvPicPr>
          <p:nvPr/>
        </p:nvPicPr>
        <p:blipFill>
          <a:blip r:embed="rId3"/>
          <a:stretch>
            <a:fillRect/>
          </a:stretch>
        </p:blipFill>
        <p:spPr>
          <a:xfrm>
            <a:off x="466724" y="2301582"/>
            <a:ext cx="4105275" cy="4495445"/>
          </a:xfrm>
          <a:prstGeom prst="rect">
            <a:avLst/>
          </a:prstGeom>
        </p:spPr>
      </p:pic>
      <p:cxnSp>
        <p:nvCxnSpPr>
          <p:cNvPr id="9" name="Gerade Verbindung mit Pfeil 8">
            <a:extLst>
              <a:ext uri="{FF2B5EF4-FFF2-40B4-BE49-F238E27FC236}">
                <a16:creationId xmlns:a16="http://schemas.microsoft.com/office/drawing/2014/main" id="{781E9B92-F59D-A797-9CB2-9B1C06A73655}"/>
              </a:ext>
            </a:extLst>
          </p:cNvPr>
          <p:cNvCxnSpPr>
            <a:cxnSpLocks/>
          </p:cNvCxnSpPr>
          <p:nvPr/>
        </p:nvCxnSpPr>
        <p:spPr>
          <a:xfrm flipH="1">
            <a:off x="1741566" y="4904298"/>
            <a:ext cx="3672408"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2">
            <a:extLst>
              <a:ext uri="{FF2B5EF4-FFF2-40B4-BE49-F238E27FC236}">
                <a16:creationId xmlns:a16="http://schemas.microsoft.com/office/drawing/2014/main" id="{AA5337E2-DA45-703F-3193-E528F7BCEE48}"/>
              </a:ext>
            </a:extLst>
          </p:cNvPr>
          <p:cNvSpPr txBox="1">
            <a:spLocks noChangeArrowheads="1"/>
          </p:cNvSpPr>
          <p:nvPr/>
        </p:nvSpPr>
        <p:spPr bwMode="auto">
          <a:xfrm>
            <a:off x="5508104" y="4538059"/>
            <a:ext cx="3024336" cy="830997"/>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zu erkennen an diesem Punkt</a:t>
            </a:r>
          </a:p>
        </p:txBody>
      </p:sp>
    </p:spTree>
    <p:extLst>
      <p:ext uri="{BB962C8B-B14F-4D97-AF65-F5344CB8AC3E}">
        <p14:creationId xmlns:p14="http://schemas.microsoft.com/office/powerpoint/2010/main" val="254556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4759DE4-B5E7-A407-9EFD-A7336D5B1B98}"/>
              </a:ext>
            </a:extLst>
          </p:cNvPr>
          <p:cNvPicPr>
            <a:picLocks noChangeAspect="1"/>
          </p:cNvPicPr>
          <p:nvPr/>
        </p:nvPicPr>
        <p:blipFill>
          <a:blip r:embed="rId3"/>
          <a:stretch>
            <a:fillRect/>
          </a:stretch>
        </p:blipFill>
        <p:spPr>
          <a:xfrm>
            <a:off x="4005260" y="235943"/>
            <a:ext cx="4758742" cy="6505425"/>
          </a:xfrm>
          <a:prstGeom prst="rect">
            <a:avLst/>
          </a:prstGeom>
        </p:spPr>
      </p:pic>
      <p:pic>
        <p:nvPicPr>
          <p:cNvPr id="2" name="Grafik 1">
            <a:extLst>
              <a:ext uri="{FF2B5EF4-FFF2-40B4-BE49-F238E27FC236}">
                <a16:creationId xmlns:a16="http://schemas.microsoft.com/office/drawing/2014/main" id="{E6E32BA0-8F54-0C34-E155-D3C6B8DC3C3D}"/>
              </a:ext>
            </a:extLst>
          </p:cNvPr>
          <p:cNvPicPr>
            <a:picLocks noChangeAspect="1"/>
          </p:cNvPicPr>
          <p:nvPr/>
        </p:nvPicPr>
        <p:blipFill>
          <a:blip r:embed="rId4"/>
          <a:stretch>
            <a:fillRect/>
          </a:stretch>
        </p:blipFill>
        <p:spPr>
          <a:xfrm>
            <a:off x="2051720" y="235943"/>
            <a:ext cx="1950889" cy="2819644"/>
          </a:xfrm>
          <a:prstGeom prst="rect">
            <a:avLst/>
          </a:prstGeom>
        </p:spPr>
      </p:pic>
      <p:sp>
        <p:nvSpPr>
          <p:cNvPr id="3" name="Textfeld 2">
            <a:extLst>
              <a:ext uri="{FF2B5EF4-FFF2-40B4-BE49-F238E27FC236}">
                <a16:creationId xmlns:a16="http://schemas.microsoft.com/office/drawing/2014/main" id="{BD04392D-7147-D304-41DD-7DD54DC9A0E3}"/>
              </a:ext>
            </a:extLst>
          </p:cNvPr>
          <p:cNvSpPr txBox="1">
            <a:spLocks noChangeArrowheads="1"/>
          </p:cNvSpPr>
          <p:nvPr/>
        </p:nvSpPr>
        <p:spPr bwMode="auto">
          <a:xfrm>
            <a:off x="320345" y="3835598"/>
            <a:ext cx="3531575" cy="1200329"/>
          </a:xfrm>
          <a:prstGeom prst="rect">
            <a:avLst/>
          </a:prstGeom>
          <a:solidFill>
            <a:schemeClr val="tx1"/>
          </a:solidFill>
          <a:ln w="9525">
            <a:noFill/>
            <a:miter lim="800000"/>
            <a:headEnd/>
            <a:tailEnd/>
          </a:ln>
        </p:spPr>
        <p:txBody>
          <a:bodyPr wrap="square">
            <a:spAutoFit/>
          </a:bodyPr>
          <a:lstStyle/>
          <a:p>
            <a:pPr algn="ctr"/>
            <a:r>
              <a:rPr lang="de-DE" sz="2400" dirty="0">
                <a:solidFill>
                  <a:srgbClr val="000000"/>
                </a:solidFill>
                <a:latin typeface="Times New Roman" pitchFamily="18" charset="0"/>
                <a:cs typeface="Times New Roman" pitchFamily="18" charset="0"/>
              </a:rPr>
              <a:t>nur noch </a:t>
            </a:r>
            <a:r>
              <a:rPr lang="de-DE" sz="2400" b="1" dirty="0">
                <a:solidFill>
                  <a:srgbClr val="000000"/>
                </a:solidFill>
                <a:latin typeface="Times New Roman" pitchFamily="18" charset="0"/>
                <a:cs typeface="Times New Roman" pitchFamily="18" charset="0"/>
              </a:rPr>
              <a:t>alpin</a:t>
            </a:r>
            <a:r>
              <a:rPr lang="de-DE" sz="2400" dirty="0">
                <a:solidFill>
                  <a:srgbClr val="000000"/>
                </a:solidFill>
                <a:latin typeface="Times New Roman" pitchFamily="18" charset="0"/>
                <a:cs typeface="Times New Roman" pitchFamily="18" charset="0"/>
              </a:rPr>
              <a:t> und in den </a:t>
            </a:r>
            <a:r>
              <a:rPr lang="de-DE" sz="2400" b="1" dirty="0">
                <a:solidFill>
                  <a:srgbClr val="000000"/>
                </a:solidFill>
                <a:latin typeface="Times New Roman" pitchFamily="18" charset="0"/>
                <a:cs typeface="Times New Roman" pitchFamily="18" charset="0"/>
              </a:rPr>
              <a:t>letzten Sandgebieten </a:t>
            </a:r>
            <a:r>
              <a:rPr lang="de-DE" sz="2400" dirty="0">
                <a:solidFill>
                  <a:srgbClr val="000000"/>
                </a:solidFill>
                <a:latin typeface="Times New Roman" pitchFamily="18" charset="0"/>
                <a:cs typeface="Times New Roman" pitchFamily="18" charset="0"/>
              </a:rPr>
              <a:t>vorkommend</a:t>
            </a:r>
          </a:p>
        </p:txBody>
      </p:sp>
    </p:spTree>
    <p:extLst>
      <p:ext uri="{BB962C8B-B14F-4D97-AF65-F5344CB8AC3E}">
        <p14:creationId xmlns:p14="http://schemas.microsoft.com/office/powerpoint/2010/main" val="393911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5849AA8-4C2C-45EC-A851-81B2DAE3256F}"/>
              </a:ext>
            </a:extLst>
          </p:cNvPr>
          <p:cNvPicPr>
            <a:picLocks noChangeAspect="1"/>
          </p:cNvPicPr>
          <p:nvPr/>
        </p:nvPicPr>
        <p:blipFill>
          <a:blip r:embed="rId3"/>
          <a:stretch>
            <a:fillRect/>
          </a:stretch>
        </p:blipFill>
        <p:spPr>
          <a:xfrm>
            <a:off x="2764693" y="260648"/>
            <a:ext cx="6271803" cy="3337849"/>
          </a:xfrm>
          <a:prstGeom prst="rect">
            <a:avLst/>
          </a:prstGeom>
        </p:spPr>
      </p:pic>
      <p:pic>
        <p:nvPicPr>
          <p:cNvPr id="7" name="Grafik 6">
            <a:extLst>
              <a:ext uri="{FF2B5EF4-FFF2-40B4-BE49-F238E27FC236}">
                <a16:creationId xmlns:a16="http://schemas.microsoft.com/office/drawing/2014/main" id="{2DBBD41F-2F83-FBFC-D851-54169821816F}"/>
              </a:ext>
            </a:extLst>
          </p:cNvPr>
          <p:cNvPicPr>
            <a:picLocks noChangeAspect="1"/>
          </p:cNvPicPr>
          <p:nvPr/>
        </p:nvPicPr>
        <p:blipFill>
          <a:blip r:embed="rId4"/>
          <a:stretch>
            <a:fillRect/>
          </a:stretch>
        </p:blipFill>
        <p:spPr>
          <a:xfrm>
            <a:off x="2764692" y="3678639"/>
            <a:ext cx="6271803" cy="2918713"/>
          </a:xfrm>
          <a:prstGeom prst="rect">
            <a:avLst/>
          </a:prstGeom>
        </p:spPr>
      </p:pic>
      <p:pic>
        <p:nvPicPr>
          <p:cNvPr id="9" name="Grafik 8">
            <a:extLst>
              <a:ext uri="{FF2B5EF4-FFF2-40B4-BE49-F238E27FC236}">
                <a16:creationId xmlns:a16="http://schemas.microsoft.com/office/drawing/2014/main" id="{AA3EA2E5-5A65-A3CD-500E-F77E07243ADF}"/>
              </a:ext>
            </a:extLst>
          </p:cNvPr>
          <p:cNvPicPr>
            <a:picLocks noChangeAspect="1"/>
          </p:cNvPicPr>
          <p:nvPr/>
        </p:nvPicPr>
        <p:blipFill>
          <a:blip r:embed="rId5"/>
          <a:stretch>
            <a:fillRect/>
          </a:stretch>
        </p:blipFill>
        <p:spPr>
          <a:xfrm>
            <a:off x="107504" y="198062"/>
            <a:ext cx="2253199" cy="2870898"/>
          </a:xfrm>
          <a:prstGeom prst="rect">
            <a:avLst/>
          </a:prstGeom>
        </p:spPr>
      </p:pic>
      <p:sp>
        <p:nvSpPr>
          <p:cNvPr id="10" name="Textfeld 2">
            <a:extLst>
              <a:ext uri="{FF2B5EF4-FFF2-40B4-BE49-F238E27FC236}">
                <a16:creationId xmlns:a16="http://schemas.microsoft.com/office/drawing/2014/main" id="{F57D28AD-01F0-A3DB-4B40-51AF747EB4AE}"/>
              </a:ext>
            </a:extLst>
          </p:cNvPr>
          <p:cNvSpPr txBox="1">
            <a:spLocks noChangeArrowheads="1"/>
          </p:cNvSpPr>
          <p:nvPr/>
        </p:nvSpPr>
        <p:spPr bwMode="auto">
          <a:xfrm>
            <a:off x="156905" y="5027692"/>
            <a:ext cx="2571501" cy="1569660"/>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cs typeface="Times New Roman" pitchFamily="18" charset="0"/>
              </a:rPr>
              <a:t>ganz klar:</a:t>
            </a:r>
          </a:p>
          <a:p>
            <a:r>
              <a:rPr lang="de-DE" sz="2400" dirty="0">
                <a:solidFill>
                  <a:srgbClr val="000000"/>
                </a:solidFill>
                <a:latin typeface="Times New Roman" pitchFamily="18" charset="0"/>
                <a:cs typeface="Times New Roman" pitchFamily="18" charset="0"/>
              </a:rPr>
              <a:t>Wir haben heute </a:t>
            </a:r>
            <a:r>
              <a:rPr lang="de-DE" sz="2400" b="1" dirty="0">
                <a:solidFill>
                  <a:srgbClr val="000000"/>
                </a:solidFill>
                <a:latin typeface="Times New Roman" pitchFamily="18" charset="0"/>
                <a:cs typeface="Times New Roman" pitchFamily="18" charset="0"/>
              </a:rPr>
              <a:t>keine Sanddünen </a:t>
            </a:r>
            <a:r>
              <a:rPr lang="de-DE" sz="2400" dirty="0">
                <a:solidFill>
                  <a:srgbClr val="000000"/>
                </a:solidFill>
                <a:latin typeface="Times New Roman" pitchFamily="18" charset="0"/>
                <a:cs typeface="Times New Roman" pitchFamily="18" charset="0"/>
              </a:rPr>
              <a:t>mehr</a:t>
            </a:r>
          </a:p>
        </p:txBody>
      </p:sp>
      <p:sp>
        <p:nvSpPr>
          <p:cNvPr id="2" name="Textfeld 2">
            <a:extLst>
              <a:ext uri="{FF2B5EF4-FFF2-40B4-BE49-F238E27FC236}">
                <a16:creationId xmlns:a16="http://schemas.microsoft.com/office/drawing/2014/main" id="{C029CA04-B55C-B0C3-29A9-8EDEA08BD8E2}"/>
              </a:ext>
            </a:extLst>
          </p:cNvPr>
          <p:cNvSpPr txBox="1">
            <a:spLocks noChangeArrowheads="1"/>
          </p:cNvSpPr>
          <p:nvPr/>
        </p:nvSpPr>
        <p:spPr bwMode="auto">
          <a:xfrm>
            <a:off x="8172400" y="6165304"/>
            <a:ext cx="791369" cy="276999"/>
          </a:xfrm>
          <a:prstGeom prst="rect">
            <a:avLst/>
          </a:prstGeom>
          <a:solidFill>
            <a:schemeClr val="tx1"/>
          </a:solidFill>
          <a:ln w="9525">
            <a:noFill/>
            <a:miter lim="800000"/>
            <a:headEnd/>
            <a:tailEnd/>
          </a:ln>
        </p:spPr>
        <p:txBody>
          <a:bodyPr wrap="square">
            <a:spAutoFit/>
          </a:bodyPr>
          <a:lstStyle/>
          <a:p>
            <a:pPr algn="ctr"/>
            <a:r>
              <a:rPr lang="de-DE" sz="1200" b="1" dirty="0">
                <a:solidFill>
                  <a:srgbClr val="000000"/>
                </a:solidFill>
                <a:latin typeface="Times New Roman" pitchFamily="18" charset="0"/>
                <a:cs typeface="Times New Roman" pitchFamily="18" charset="0"/>
              </a:rPr>
              <a:t>Google</a:t>
            </a:r>
          </a:p>
        </p:txBody>
      </p:sp>
      <p:pic>
        <p:nvPicPr>
          <p:cNvPr id="4" name="Grafik 3">
            <a:extLst>
              <a:ext uri="{FF2B5EF4-FFF2-40B4-BE49-F238E27FC236}">
                <a16:creationId xmlns:a16="http://schemas.microsoft.com/office/drawing/2014/main" id="{764A2E18-DBA1-CFEA-2E0B-751C65EDA328}"/>
              </a:ext>
            </a:extLst>
          </p:cNvPr>
          <p:cNvPicPr>
            <a:picLocks noChangeAspect="1"/>
          </p:cNvPicPr>
          <p:nvPr/>
        </p:nvPicPr>
        <p:blipFill>
          <a:blip r:embed="rId6"/>
          <a:stretch>
            <a:fillRect/>
          </a:stretch>
        </p:blipFill>
        <p:spPr>
          <a:xfrm>
            <a:off x="668351" y="3212976"/>
            <a:ext cx="1368152" cy="1720000"/>
          </a:xfrm>
          <a:prstGeom prst="rect">
            <a:avLst/>
          </a:prstGeom>
        </p:spPr>
      </p:pic>
    </p:spTree>
    <p:extLst>
      <p:ext uri="{BB962C8B-B14F-4D97-AF65-F5344CB8AC3E}">
        <p14:creationId xmlns:p14="http://schemas.microsoft.com/office/powerpoint/2010/main" val="200663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feld 4"/>
          <p:cNvSpPr txBox="1">
            <a:spLocks noChangeArrowheads="1"/>
          </p:cNvSpPr>
          <p:nvPr/>
        </p:nvSpPr>
        <p:spPr bwMode="auto">
          <a:xfrm>
            <a:off x="395536" y="260648"/>
            <a:ext cx="8352928" cy="1200329"/>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rPr>
              <a:t>Der </a:t>
            </a:r>
            <a:r>
              <a:rPr lang="de-DE" sz="2400" b="1" dirty="0">
                <a:solidFill>
                  <a:srgbClr val="000000"/>
                </a:solidFill>
                <a:latin typeface="Times New Roman" pitchFamily="18" charset="0"/>
              </a:rPr>
              <a:t>Ornithologe Ernst Hesse </a:t>
            </a:r>
            <a:r>
              <a:rPr lang="de-DE" sz="2400" dirty="0">
                <a:solidFill>
                  <a:srgbClr val="000000"/>
                </a:solidFill>
                <a:latin typeface="Times New Roman" pitchFamily="18" charset="0"/>
              </a:rPr>
              <a:t>(1874-1945) </a:t>
            </a:r>
          </a:p>
          <a:p>
            <a:r>
              <a:rPr lang="de-DE" sz="2400" dirty="0">
                <a:solidFill>
                  <a:srgbClr val="000000"/>
                </a:solidFill>
                <a:latin typeface="Times New Roman" pitchFamily="18" charset="0"/>
              </a:rPr>
              <a:t>schildert einen Frühlingstag </a:t>
            </a:r>
          </a:p>
          <a:p>
            <a:r>
              <a:rPr lang="de-DE" sz="2400" dirty="0">
                <a:solidFill>
                  <a:srgbClr val="000000"/>
                </a:solidFill>
                <a:latin typeface="Times New Roman" pitchFamily="18" charset="0"/>
              </a:rPr>
              <a:t>im Jahr 1914 im </a:t>
            </a:r>
            <a:r>
              <a:rPr lang="de-DE" sz="2400" b="1" dirty="0" err="1">
                <a:solidFill>
                  <a:srgbClr val="000000"/>
                </a:solidFill>
                <a:latin typeface="Times New Roman" pitchFamily="18" charset="0"/>
              </a:rPr>
              <a:t>Havelländischen</a:t>
            </a:r>
            <a:r>
              <a:rPr lang="de-DE" sz="2400" b="1" dirty="0">
                <a:solidFill>
                  <a:srgbClr val="000000"/>
                </a:solidFill>
                <a:latin typeface="Times New Roman" pitchFamily="18" charset="0"/>
              </a:rPr>
              <a:t> Luch:</a:t>
            </a:r>
            <a:endParaRPr lang="de-DE" sz="2400" dirty="0">
              <a:solidFill>
                <a:srgbClr val="C00000"/>
              </a:solidFill>
              <a:latin typeface="Times New Roman" pitchFamily="18" charset="0"/>
              <a:cs typeface="Calibri" pitchFamily="34" charset="0"/>
            </a:endParaRPr>
          </a:p>
        </p:txBody>
      </p:sp>
      <p:sp>
        <p:nvSpPr>
          <p:cNvPr id="2" name="Textfeld 4">
            <a:extLst>
              <a:ext uri="{FF2B5EF4-FFF2-40B4-BE49-F238E27FC236}">
                <a16:creationId xmlns:a16="http://schemas.microsoft.com/office/drawing/2014/main" id="{3328A51B-B314-8E41-3741-8D37C08F7DAB}"/>
              </a:ext>
            </a:extLst>
          </p:cNvPr>
          <p:cNvSpPr txBox="1">
            <a:spLocks noChangeArrowheads="1"/>
          </p:cNvSpPr>
          <p:nvPr/>
        </p:nvSpPr>
        <p:spPr bwMode="auto">
          <a:xfrm>
            <a:off x="395536" y="1700808"/>
            <a:ext cx="8352928" cy="4893647"/>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rPr>
              <a:t>„Welch ein Naturgenuss war es, die verschiedenen Weihen und die Sumpfohreulen ihre Balzflüge ausführen zu sehen, während Dutzende Bekassinen meckerten und dazwischen die herrlichen Flöten- und Jodelrufe der Brachvögel, Rotschenkel und Limosen ertönten. Das Schnarren und ferne Pfeifen der Schilfrohrsänger, das Balzen der Wiesenpieper, Singen der Braunkehlchen und Schwirren der Feldschwirle nahm kein Ende, und von den ringsum gelegenen Balzplätzen der Birkhähne klang überall das Kollern über die Flächen. War dann die Dämmerung hereingebrochen, so ertönte das hundertstimmige „</a:t>
            </a:r>
            <a:r>
              <a:rPr lang="de-DE" sz="2400" dirty="0" err="1">
                <a:solidFill>
                  <a:srgbClr val="000000"/>
                </a:solidFill>
                <a:latin typeface="Times New Roman" pitchFamily="18" charset="0"/>
              </a:rPr>
              <a:t>cuid</a:t>
            </a:r>
            <a:r>
              <a:rPr lang="de-DE" sz="2400" dirty="0">
                <a:solidFill>
                  <a:srgbClr val="000000"/>
                </a:solidFill>
                <a:latin typeface="Times New Roman" pitchFamily="18" charset="0"/>
              </a:rPr>
              <a:t>” der in erstaunlicher Menge vorhandenen Tüpfelsumpfhühner. Und selbst in der Nacht drang noch ein vielfältiges Stimmenkonzert aus den nahen Brüchen zum Wirtshaus herüber.“</a:t>
            </a:r>
            <a:endParaRPr lang="de-DE" sz="2400" dirty="0">
              <a:solidFill>
                <a:srgbClr val="C00000"/>
              </a:solidFill>
              <a:latin typeface="Times New Roman" pitchFamily="18"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251520" y="303039"/>
            <a:ext cx="5112568" cy="461665"/>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Wir haben heute kaum noch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Sandwege</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
            </a:r>
          </a:p>
        </p:txBody>
      </p:sp>
      <p:pic>
        <p:nvPicPr>
          <p:cNvPr id="3" name="Grafik 2">
            <a:extLst>
              <a:ext uri="{FF2B5EF4-FFF2-40B4-BE49-F238E27FC236}">
                <a16:creationId xmlns:a16="http://schemas.microsoft.com/office/drawing/2014/main" id="{33CB0226-5368-840B-BAC1-9F2749E1E5CD}"/>
              </a:ext>
            </a:extLst>
          </p:cNvPr>
          <p:cNvPicPr>
            <a:picLocks noChangeAspect="1"/>
          </p:cNvPicPr>
          <p:nvPr/>
        </p:nvPicPr>
        <p:blipFill>
          <a:blip r:embed="rId2"/>
          <a:stretch>
            <a:fillRect/>
          </a:stretch>
        </p:blipFill>
        <p:spPr>
          <a:xfrm>
            <a:off x="218165" y="908720"/>
            <a:ext cx="8674315" cy="5760640"/>
          </a:xfrm>
          <a:prstGeom prst="rect">
            <a:avLst/>
          </a:prstGeom>
        </p:spPr>
      </p:pic>
    </p:spTree>
    <p:extLst>
      <p:ext uri="{BB962C8B-B14F-4D97-AF65-F5344CB8AC3E}">
        <p14:creationId xmlns:p14="http://schemas.microsoft.com/office/powerpoint/2010/main" val="373419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16037D9-2CDF-5015-5304-455025D62CE2}"/>
              </a:ext>
            </a:extLst>
          </p:cNvPr>
          <p:cNvPicPr>
            <a:picLocks noChangeAspect="1"/>
          </p:cNvPicPr>
          <p:nvPr/>
        </p:nvPicPr>
        <p:blipFill>
          <a:blip r:embed="rId3"/>
          <a:stretch>
            <a:fillRect/>
          </a:stretch>
        </p:blipFill>
        <p:spPr>
          <a:xfrm>
            <a:off x="515518" y="1054705"/>
            <a:ext cx="7533709" cy="5686663"/>
          </a:xfrm>
          <a:prstGeom prst="rect">
            <a:avLst/>
          </a:prstGeom>
        </p:spPr>
      </p:pic>
      <p:sp>
        <p:nvSpPr>
          <p:cNvPr id="45062" name="Textfeld 2"/>
          <p:cNvSpPr txBox="1">
            <a:spLocks noChangeArrowheads="1"/>
          </p:cNvSpPr>
          <p:nvPr/>
        </p:nvSpPr>
        <p:spPr bwMode="auto">
          <a:xfrm>
            <a:off x="515938" y="220663"/>
            <a:ext cx="8137525" cy="1200329"/>
          </a:xfrm>
          <a:prstGeom prst="rect">
            <a:avLst/>
          </a:prstGeom>
          <a:solidFill>
            <a:schemeClr val="tx1"/>
          </a:solidFill>
          <a:ln w="9525">
            <a:noFill/>
            <a:miter lim="800000"/>
            <a:headEnd/>
            <a:tailEnd/>
          </a:ln>
        </p:spPr>
        <p:txBody>
          <a:bodyPr>
            <a:spAutoFit/>
          </a:bodyPr>
          <a:lstStyle/>
          <a:p>
            <a:r>
              <a:rPr lang="de-DE" sz="2400" dirty="0">
                <a:solidFill>
                  <a:srgbClr val="000000"/>
                </a:solidFill>
                <a:latin typeface="Times New Roman" pitchFamily="18" charset="0"/>
                <a:cs typeface="Times New Roman" pitchFamily="18" charset="0"/>
              </a:rPr>
              <a:t>In den 1950er Jahren hatte Deutschland noch </a:t>
            </a:r>
          </a:p>
          <a:p>
            <a:r>
              <a:rPr lang="de-DE" sz="2400" b="1" dirty="0">
                <a:solidFill>
                  <a:srgbClr val="000000"/>
                </a:solidFill>
                <a:latin typeface="Times New Roman" pitchFamily="18" charset="0"/>
                <a:cs typeface="Times New Roman" pitchFamily="18" charset="0"/>
              </a:rPr>
              <a:t>1100 Brutpaare des Rotkopfwürgers</a:t>
            </a:r>
            <a:r>
              <a:rPr lang="de-DE" sz="2400" dirty="0">
                <a:solidFill>
                  <a:srgbClr val="000000"/>
                </a:solidFill>
                <a:latin typeface="Times New Roman" pitchFamily="18" charset="0"/>
                <a:cs typeface="Times New Roman" pitchFamily="18" charset="0"/>
              </a:rPr>
              <a:t>; </a:t>
            </a:r>
          </a:p>
          <a:p>
            <a:r>
              <a:rPr lang="de-DE" sz="2400" dirty="0">
                <a:solidFill>
                  <a:srgbClr val="000000"/>
                </a:solidFill>
                <a:latin typeface="Times New Roman" pitchFamily="18" charset="0"/>
                <a:cs typeface="Times New Roman" pitchFamily="18" charset="0"/>
              </a:rPr>
              <a:t>ab 2005 nur noch </a:t>
            </a:r>
            <a:r>
              <a:rPr lang="de-DE" sz="2400" b="1" dirty="0">
                <a:solidFill>
                  <a:srgbClr val="000000"/>
                </a:solidFill>
                <a:latin typeface="Times New Roman" pitchFamily="18" charset="0"/>
                <a:cs typeface="Times New Roman" pitchFamily="18" charset="0"/>
              </a:rPr>
              <a:t>1 – 4 Paare </a:t>
            </a:r>
          </a:p>
        </p:txBody>
      </p:sp>
      <p:sp>
        <p:nvSpPr>
          <p:cNvPr id="4" name="Textfeld 2">
            <a:extLst>
              <a:ext uri="{FF2B5EF4-FFF2-40B4-BE49-F238E27FC236}">
                <a16:creationId xmlns:a16="http://schemas.microsoft.com/office/drawing/2014/main" id="{CE3EB18F-959A-0D84-41A1-FBFACD77E33A}"/>
              </a:ext>
            </a:extLst>
          </p:cNvPr>
          <p:cNvSpPr txBox="1">
            <a:spLocks noChangeArrowheads="1"/>
          </p:cNvSpPr>
          <p:nvPr/>
        </p:nvSpPr>
        <p:spPr bwMode="auto">
          <a:xfrm>
            <a:off x="5148064" y="1556792"/>
            <a:ext cx="2880320" cy="461665"/>
          </a:xfrm>
          <a:prstGeom prst="rect">
            <a:avLst/>
          </a:prstGeom>
          <a:solidFill>
            <a:schemeClr val="tx1"/>
          </a:solidFill>
          <a:ln w="9525">
            <a:noFill/>
            <a:miter lim="800000"/>
            <a:headEnd/>
            <a:tailEnd/>
          </a:ln>
        </p:spPr>
        <p:txBody>
          <a:bodyPr wrap="square">
            <a:spAutoFit/>
          </a:bodyPr>
          <a:lstStyle/>
          <a:p>
            <a:pPr algn="ctr"/>
            <a:r>
              <a:rPr lang="de-DE" sz="2400" b="1" dirty="0">
                <a:solidFill>
                  <a:srgbClr val="000000"/>
                </a:solidFill>
                <a:latin typeface="Times New Roman" pitchFamily="18" charset="0"/>
                <a:cs typeface="Times New Roman" pitchFamily="18" charset="0"/>
              </a:rPr>
              <a:t>2019 Extremadura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5062" name="Textfeld 2"/>
          <p:cNvSpPr txBox="1">
            <a:spLocks noChangeArrowheads="1"/>
          </p:cNvSpPr>
          <p:nvPr/>
        </p:nvSpPr>
        <p:spPr bwMode="auto">
          <a:xfrm>
            <a:off x="515938" y="365755"/>
            <a:ext cx="8137525" cy="830997"/>
          </a:xfrm>
          <a:prstGeom prst="rect">
            <a:avLst/>
          </a:prstGeom>
          <a:solidFill>
            <a:schemeClr val="tx1"/>
          </a:solidFill>
          <a:ln w="9525">
            <a:noFill/>
            <a:miter lim="800000"/>
            <a:headEnd/>
            <a:tailEnd/>
          </a:ln>
        </p:spPr>
        <p:txBody>
          <a:bodyPr>
            <a:spAutoFit/>
          </a:bodyPr>
          <a:lstStyle/>
          <a:p>
            <a:r>
              <a:rPr lang="de-DE" sz="2400" dirty="0">
                <a:solidFill>
                  <a:srgbClr val="000000"/>
                </a:solidFill>
                <a:latin typeface="Times New Roman" pitchFamily="18" charset="0"/>
                <a:cs typeface="Times New Roman" pitchFamily="18" charset="0"/>
              </a:rPr>
              <a:t>Arealentwicklung von </a:t>
            </a:r>
            <a:r>
              <a:rPr lang="de-DE" sz="2400" b="1" dirty="0">
                <a:solidFill>
                  <a:srgbClr val="000000"/>
                </a:solidFill>
                <a:latin typeface="Times New Roman" pitchFamily="18" charset="0"/>
                <a:cs typeface="Times New Roman" pitchFamily="18" charset="0"/>
              </a:rPr>
              <a:t>Blauracke, Rotkopfwürger </a:t>
            </a:r>
            <a:r>
              <a:rPr lang="de-DE" sz="2400" dirty="0">
                <a:solidFill>
                  <a:srgbClr val="000000"/>
                </a:solidFill>
                <a:latin typeface="Times New Roman" pitchFamily="18" charset="0"/>
                <a:cs typeface="Times New Roman" pitchFamily="18" charset="0"/>
              </a:rPr>
              <a:t>und </a:t>
            </a:r>
            <a:r>
              <a:rPr lang="de-DE" sz="2400" b="1" dirty="0">
                <a:solidFill>
                  <a:srgbClr val="000000"/>
                </a:solidFill>
                <a:latin typeface="Times New Roman" pitchFamily="18" charset="0"/>
                <a:cs typeface="Times New Roman" pitchFamily="18" charset="0"/>
              </a:rPr>
              <a:t>Schwarzstirnwürger</a:t>
            </a:r>
            <a:r>
              <a:rPr lang="de-DE" sz="2400" dirty="0">
                <a:solidFill>
                  <a:srgbClr val="000000"/>
                </a:solidFill>
                <a:latin typeface="Times New Roman" pitchFamily="18" charset="0"/>
                <a:cs typeface="Times New Roman" pitchFamily="18" charset="0"/>
              </a:rPr>
              <a:t> in Deutschland 1900 bis 2001</a:t>
            </a:r>
            <a:endParaRPr lang="de-DE" sz="2400" b="1" dirty="0">
              <a:solidFill>
                <a:srgbClr val="000000"/>
              </a:solidFill>
              <a:latin typeface="Times New Roman" pitchFamily="18" charset="0"/>
              <a:cs typeface="Times New Roman" pitchFamily="18" charset="0"/>
            </a:endParaRPr>
          </a:p>
        </p:txBody>
      </p:sp>
      <p:pic>
        <p:nvPicPr>
          <p:cNvPr id="5" name="Grafik 4">
            <a:extLst>
              <a:ext uri="{FF2B5EF4-FFF2-40B4-BE49-F238E27FC236}">
                <a16:creationId xmlns:a16="http://schemas.microsoft.com/office/drawing/2014/main" id="{8F0DE1A5-93AB-12CD-274D-A6E43A05FAEF}"/>
              </a:ext>
            </a:extLst>
          </p:cNvPr>
          <p:cNvPicPr>
            <a:picLocks noChangeAspect="1"/>
          </p:cNvPicPr>
          <p:nvPr/>
        </p:nvPicPr>
        <p:blipFill>
          <a:blip r:embed="rId3"/>
          <a:stretch>
            <a:fillRect/>
          </a:stretch>
        </p:blipFill>
        <p:spPr>
          <a:xfrm>
            <a:off x="518130" y="1195019"/>
            <a:ext cx="8086318" cy="5256301"/>
          </a:xfrm>
          <a:prstGeom prst="rect">
            <a:avLst/>
          </a:prstGeom>
        </p:spPr>
      </p:pic>
    </p:spTree>
    <p:extLst>
      <p:ext uri="{BB962C8B-B14F-4D97-AF65-F5344CB8AC3E}">
        <p14:creationId xmlns:p14="http://schemas.microsoft.com/office/powerpoint/2010/main" val="3397689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23" name="Picture 2"/>
          <p:cNvPicPr>
            <a:picLocks noChangeAspect="1" noChangeArrowheads="1"/>
          </p:cNvPicPr>
          <p:nvPr/>
        </p:nvPicPr>
        <p:blipFill>
          <a:blip r:embed="rId3" cstate="print"/>
          <a:srcRect/>
          <a:stretch>
            <a:fillRect/>
          </a:stretch>
        </p:blipFill>
        <p:spPr bwMode="auto">
          <a:xfrm>
            <a:off x="249237" y="836713"/>
            <a:ext cx="6566975" cy="5688632"/>
          </a:xfrm>
          <a:prstGeom prst="rect">
            <a:avLst/>
          </a:prstGeom>
          <a:noFill/>
          <a:ln w="9525">
            <a:noFill/>
            <a:miter lim="800000"/>
            <a:headEnd/>
            <a:tailEnd/>
          </a:ln>
        </p:spPr>
      </p:pic>
      <p:sp>
        <p:nvSpPr>
          <p:cNvPr id="30724" name="Textfeld 5"/>
          <p:cNvSpPr txBox="1">
            <a:spLocks noChangeArrowheads="1"/>
          </p:cNvSpPr>
          <p:nvPr/>
        </p:nvSpPr>
        <p:spPr bwMode="auto">
          <a:xfrm>
            <a:off x="5940152" y="5949280"/>
            <a:ext cx="3096344" cy="584775"/>
          </a:xfrm>
          <a:prstGeom prst="rect">
            <a:avLst/>
          </a:prstGeom>
          <a:solidFill>
            <a:schemeClr val="tx1"/>
          </a:solidFill>
          <a:ln w="9525">
            <a:noFill/>
            <a:miter lim="800000"/>
            <a:headEnd/>
            <a:tailEnd/>
          </a:ln>
        </p:spPr>
        <p:txBody>
          <a:bodyPr wrap="square">
            <a:spAutoFit/>
          </a:bodyPr>
          <a:lstStyle/>
          <a:p>
            <a:r>
              <a:rPr lang="de-DE" sz="2000" b="1" dirty="0">
                <a:solidFill>
                  <a:schemeClr val="bg1"/>
                </a:solidFill>
                <a:latin typeface="Times New Roman" pitchFamily="18" charset="0"/>
                <a:cs typeface="Times New Roman" pitchFamily="18" charset="0"/>
              </a:rPr>
              <a:t>Rebhuhn </a:t>
            </a:r>
            <a:r>
              <a:rPr lang="de-DE" dirty="0">
                <a:solidFill>
                  <a:srgbClr val="000000"/>
                </a:solidFill>
                <a:latin typeface="Times New Roman" pitchFamily="18" charset="0"/>
                <a:cs typeface="Times New Roman" pitchFamily="18" charset="0"/>
              </a:rPr>
              <a:t>Tagebau Garzweiler   </a:t>
            </a:r>
            <a:r>
              <a:rPr lang="de-DE" sz="1200" dirty="0">
                <a:solidFill>
                  <a:srgbClr val="000000"/>
                </a:solidFill>
                <a:latin typeface="Times New Roman" pitchFamily="18" charset="0"/>
                <a:cs typeface="Times New Roman" pitchFamily="18" charset="0"/>
              </a:rPr>
              <a:t>14989</a:t>
            </a:r>
          </a:p>
        </p:txBody>
      </p:sp>
      <p:sp>
        <p:nvSpPr>
          <p:cNvPr id="2" name="Textfeld 5">
            <a:extLst>
              <a:ext uri="{FF2B5EF4-FFF2-40B4-BE49-F238E27FC236}">
                <a16:creationId xmlns:a16="http://schemas.microsoft.com/office/drawing/2014/main" id="{B993251F-2D9C-AB04-0590-091BBD623867}"/>
              </a:ext>
            </a:extLst>
          </p:cNvPr>
          <p:cNvSpPr txBox="1">
            <a:spLocks noChangeArrowheads="1"/>
          </p:cNvSpPr>
          <p:nvPr/>
        </p:nvSpPr>
        <p:spPr bwMode="auto">
          <a:xfrm>
            <a:off x="249237" y="276751"/>
            <a:ext cx="8067180" cy="461665"/>
          </a:xfrm>
          <a:prstGeom prst="rect">
            <a:avLst/>
          </a:prstGeom>
          <a:solidFill>
            <a:schemeClr val="tx1"/>
          </a:solidFill>
          <a:ln w="9525">
            <a:noFill/>
            <a:miter lim="800000"/>
            <a:headEnd/>
            <a:tailEnd/>
          </a:ln>
        </p:spPr>
        <p:txBody>
          <a:bodyPr wrap="square">
            <a:spAutoFit/>
          </a:bodyPr>
          <a:lstStyle/>
          <a:p>
            <a:r>
              <a:rPr lang="de-DE" sz="2400" dirty="0">
                <a:solidFill>
                  <a:schemeClr val="bg1"/>
                </a:solidFill>
                <a:latin typeface="Times New Roman" pitchFamily="18" charset="0"/>
                <a:cs typeface="Times New Roman" pitchFamily="18" charset="0"/>
              </a:rPr>
              <a:t>1885/86 wurden in Preußen mehr als 2,5 </a:t>
            </a:r>
            <a:r>
              <a:rPr lang="de-DE" sz="2400" dirty="0" err="1">
                <a:solidFill>
                  <a:schemeClr val="bg1"/>
                </a:solidFill>
                <a:latin typeface="Times New Roman" pitchFamily="18" charset="0"/>
                <a:cs typeface="Times New Roman" pitchFamily="18" charset="0"/>
              </a:rPr>
              <a:t>Mio</a:t>
            </a:r>
            <a:r>
              <a:rPr lang="de-DE" sz="2400" dirty="0">
                <a:solidFill>
                  <a:schemeClr val="bg1"/>
                </a:solidFill>
                <a:latin typeface="Times New Roman" pitchFamily="18" charset="0"/>
                <a:cs typeface="Times New Roman" pitchFamily="18" charset="0"/>
              </a:rPr>
              <a:t> </a:t>
            </a:r>
            <a:r>
              <a:rPr lang="de-DE" sz="2400" b="1" dirty="0">
                <a:solidFill>
                  <a:schemeClr val="bg1"/>
                </a:solidFill>
                <a:latin typeface="Times New Roman" pitchFamily="18" charset="0"/>
                <a:cs typeface="Times New Roman" pitchFamily="18" charset="0"/>
              </a:rPr>
              <a:t>Rebhühner</a:t>
            </a:r>
            <a:r>
              <a:rPr lang="de-DE" sz="2400" dirty="0">
                <a:solidFill>
                  <a:schemeClr val="bg1"/>
                </a:solidFill>
                <a:latin typeface="Times New Roman" pitchFamily="18" charset="0"/>
                <a:cs typeface="Times New Roman" pitchFamily="18" charset="0"/>
              </a:rPr>
              <a:t> erlegt</a:t>
            </a:r>
            <a:endParaRPr lang="de-DE"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55010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D20738A-A51F-373C-1EC5-AC02DD72305E}"/>
              </a:ext>
            </a:extLst>
          </p:cNvPr>
          <p:cNvPicPr>
            <a:picLocks noChangeAspect="1"/>
          </p:cNvPicPr>
          <p:nvPr/>
        </p:nvPicPr>
        <p:blipFill>
          <a:blip r:embed="rId3"/>
          <a:stretch>
            <a:fillRect/>
          </a:stretch>
        </p:blipFill>
        <p:spPr>
          <a:xfrm>
            <a:off x="107503" y="-8421"/>
            <a:ext cx="5832649" cy="6749789"/>
          </a:xfrm>
          <a:prstGeom prst="rect">
            <a:avLst/>
          </a:prstGeom>
        </p:spPr>
      </p:pic>
      <p:sp>
        <p:nvSpPr>
          <p:cNvPr id="5" name="Textfeld 5">
            <a:extLst>
              <a:ext uri="{FF2B5EF4-FFF2-40B4-BE49-F238E27FC236}">
                <a16:creationId xmlns:a16="http://schemas.microsoft.com/office/drawing/2014/main" id="{D8739376-9445-63AB-68A2-BE8D9FB9EA31}"/>
              </a:ext>
            </a:extLst>
          </p:cNvPr>
          <p:cNvSpPr txBox="1">
            <a:spLocks noChangeArrowheads="1"/>
          </p:cNvSpPr>
          <p:nvPr/>
        </p:nvSpPr>
        <p:spPr bwMode="auto">
          <a:xfrm>
            <a:off x="5966679" y="4107462"/>
            <a:ext cx="2493753" cy="1569660"/>
          </a:xfrm>
          <a:prstGeom prst="rect">
            <a:avLst/>
          </a:prstGeom>
          <a:solidFill>
            <a:schemeClr val="tx1"/>
          </a:solidFill>
          <a:ln w="9525">
            <a:noFill/>
            <a:miter lim="800000"/>
            <a:headEnd/>
            <a:tailEnd/>
          </a:ln>
        </p:spPr>
        <p:txBody>
          <a:bodyPr wrap="square">
            <a:spAutoFit/>
          </a:bodyPr>
          <a:lstStyle/>
          <a:p>
            <a:r>
              <a:rPr lang="de-DE" sz="2400" dirty="0">
                <a:solidFill>
                  <a:schemeClr val="bg1"/>
                </a:solidFill>
                <a:latin typeface="Times New Roman" pitchFamily="18" charset="0"/>
                <a:cs typeface="Times New Roman" pitchFamily="18" charset="0"/>
              </a:rPr>
              <a:t>Abundanz der </a:t>
            </a:r>
            <a:r>
              <a:rPr lang="de-DE" sz="2400" b="1" dirty="0" err="1">
                <a:solidFill>
                  <a:schemeClr val="bg1"/>
                </a:solidFill>
                <a:latin typeface="Times New Roman" pitchFamily="18" charset="0"/>
                <a:cs typeface="Times New Roman" pitchFamily="18" charset="0"/>
              </a:rPr>
              <a:t>Rebhuhn</a:t>
            </a:r>
            <a:r>
              <a:rPr lang="de-DE" sz="2400" dirty="0" err="1">
                <a:solidFill>
                  <a:schemeClr val="bg1"/>
                </a:solidFill>
                <a:latin typeface="Times New Roman" pitchFamily="18" charset="0"/>
                <a:cs typeface="Times New Roman" pitchFamily="18" charset="0"/>
              </a:rPr>
              <a:t>paare</a:t>
            </a:r>
            <a:endParaRPr lang="de-DE" sz="2400" dirty="0">
              <a:solidFill>
                <a:schemeClr val="bg1"/>
              </a:solidFill>
              <a:latin typeface="Times New Roman" pitchFamily="18" charset="0"/>
              <a:cs typeface="Times New Roman" pitchFamily="18" charset="0"/>
            </a:endParaRPr>
          </a:p>
          <a:p>
            <a:r>
              <a:rPr lang="de-DE" sz="2400" dirty="0">
                <a:solidFill>
                  <a:schemeClr val="bg1"/>
                </a:solidFill>
                <a:latin typeface="Times New Roman" pitchFamily="18" charset="0"/>
                <a:cs typeface="Times New Roman" pitchFamily="18" charset="0"/>
              </a:rPr>
              <a:t>1971–1994</a:t>
            </a:r>
          </a:p>
          <a:p>
            <a:r>
              <a:rPr lang="de-DE" sz="2400" dirty="0">
                <a:solidFill>
                  <a:schemeClr val="bg1"/>
                </a:solidFill>
                <a:latin typeface="Times New Roman" pitchFamily="18" charset="0"/>
                <a:cs typeface="Times New Roman" pitchFamily="18" charset="0"/>
              </a:rPr>
              <a:t>in Süd-England</a:t>
            </a:r>
            <a:endParaRPr lang="de-DE" sz="2400" dirty="0">
              <a:solidFill>
                <a:srgbClr val="000000"/>
              </a:solidFill>
              <a:latin typeface="Times New Roman" pitchFamily="18" charset="0"/>
              <a:cs typeface="Times New Roman" pitchFamily="18" charset="0"/>
            </a:endParaRPr>
          </a:p>
        </p:txBody>
      </p:sp>
      <p:sp>
        <p:nvSpPr>
          <p:cNvPr id="2" name="Textfeld 5">
            <a:extLst>
              <a:ext uri="{FF2B5EF4-FFF2-40B4-BE49-F238E27FC236}">
                <a16:creationId xmlns:a16="http://schemas.microsoft.com/office/drawing/2014/main" id="{B993251F-2D9C-AB04-0590-091BBD623867}"/>
              </a:ext>
            </a:extLst>
          </p:cNvPr>
          <p:cNvSpPr txBox="1">
            <a:spLocks noChangeArrowheads="1"/>
          </p:cNvSpPr>
          <p:nvPr/>
        </p:nvSpPr>
        <p:spPr bwMode="auto">
          <a:xfrm>
            <a:off x="5508104" y="780578"/>
            <a:ext cx="3168352" cy="1938992"/>
          </a:xfrm>
          <a:prstGeom prst="rect">
            <a:avLst/>
          </a:prstGeom>
          <a:solidFill>
            <a:schemeClr val="tx1"/>
          </a:solidFill>
          <a:ln w="9525">
            <a:noFill/>
            <a:miter lim="800000"/>
            <a:headEnd/>
            <a:tailEnd/>
          </a:ln>
        </p:spPr>
        <p:txBody>
          <a:bodyPr wrap="square">
            <a:spAutoFit/>
          </a:bodyPr>
          <a:lstStyle/>
          <a:p>
            <a:r>
              <a:rPr lang="de-DE" sz="2400" dirty="0">
                <a:solidFill>
                  <a:schemeClr val="bg1"/>
                </a:solidFill>
                <a:latin typeface="Times New Roman" pitchFamily="18" charset="0"/>
                <a:cs typeface="Times New Roman" pitchFamily="18" charset="0"/>
              </a:rPr>
              <a:t>Abundanz der </a:t>
            </a:r>
            <a:r>
              <a:rPr lang="de-DE" sz="2400" b="1" dirty="0">
                <a:solidFill>
                  <a:schemeClr val="bg1"/>
                </a:solidFill>
                <a:latin typeface="Times New Roman" pitchFamily="18" charset="0"/>
                <a:cs typeface="Times New Roman" pitchFamily="18" charset="0"/>
              </a:rPr>
              <a:t>Invertebraten</a:t>
            </a:r>
            <a:r>
              <a:rPr lang="de-DE" sz="2400" dirty="0">
                <a:solidFill>
                  <a:schemeClr val="bg1"/>
                </a:solidFill>
                <a:latin typeface="Times New Roman" pitchFamily="18" charset="0"/>
                <a:cs typeface="Times New Roman" pitchFamily="18" charset="0"/>
              </a:rPr>
              <a:t> im Getreide in der dritten Juniwoche 1970–1993 in Süd-England</a:t>
            </a:r>
            <a:endParaRPr lang="de-DE"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190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2" name="Textfeld 2"/>
          <p:cNvSpPr txBox="1">
            <a:spLocks noChangeArrowheads="1"/>
          </p:cNvSpPr>
          <p:nvPr/>
        </p:nvSpPr>
        <p:spPr bwMode="auto">
          <a:xfrm>
            <a:off x="4716016" y="904652"/>
            <a:ext cx="4104456" cy="2308324"/>
          </a:xfrm>
          <a:prstGeom prst="rect">
            <a:avLst/>
          </a:prstGeom>
          <a:solidFill>
            <a:schemeClr val="tx1"/>
          </a:solidFill>
          <a:ln w="9525">
            <a:noFill/>
            <a:miter lim="800000"/>
            <a:headEnd/>
            <a:tailEnd/>
          </a:ln>
        </p:spPr>
        <p:txBody>
          <a:bodyPr wrap="square">
            <a:spAutoFit/>
          </a:bodyPr>
          <a:lstStyle/>
          <a:p>
            <a:pPr algn="l"/>
            <a:r>
              <a:rPr lang="de-DE" sz="2400" dirty="0">
                <a:solidFill>
                  <a:schemeClr val="bg1"/>
                </a:solidFill>
                <a:latin typeface="Times New Roman" pitchFamily="18" charset="0"/>
                <a:cs typeface="Times New Roman" pitchFamily="18" charset="0"/>
              </a:rPr>
              <a:t>Veränderung</a:t>
            </a:r>
          </a:p>
          <a:p>
            <a:pPr algn="l"/>
            <a:r>
              <a:rPr lang="de-DE" sz="2400" dirty="0">
                <a:solidFill>
                  <a:schemeClr val="bg1"/>
                </a:solidFill>
                <a:latin typeface="Times New Roman" pitchFamily="18" charset="0"/>
                <a:cs typeface="Times New Roman" pitchFamily="18" charset="0"/>
              </a:rPr>
              <a:t>der </a:t>
            </a:r>
            <a:r>
              <a:rPr lang="de-DE" sz="2400" b="1" dirty="0">
                <a:solidFill>
                  <a:srgbClr val="C00000"/>
                </a:solidFill>
                <a:latin typeface="Times New Roman" pitchFamily="18" charset="0"/>
                <a:cs typeface="Times New Roman" pitchFamily="18" charset="0"/>
              </a:rPr>
              <a:t>Artenvielfalt</a:t>
            </a:r>
          </a:p>
          <a:p>
            <a:pPr algn="l"/>
            <a:r>
              <a:rPr lang="de-DE" sz="2400" dirty="0">
                <a:solidFill>
                  <a:schemeClr val="bg1"/>
                </a:solidFill>
                <a:latin typeface="Times New Roman" pitchFamily="18" charset="0"/>
                <a:cs typeface="Times New Roman" pitchFamily="18" charset="0"/>
              </a:rPr>
              <a:t>von </a:t>
            </a:r>
            <a:r>
              <a:rPr lang="de-DE" sz="2400" b="1" dirty="0">
                <a:solidFill>
                  <a:srgbClr val="0000FF"/>
                </a:solidFill>
                <a:latin typeface="Times New Roman" pitchFamily="18" charset="0"/>
                <a:cs typeface="Times New Roman" pitchFamily="18" charset="0"/>
              </a:rPr>
              <a:t>Laufkäfern</a:t>
            </a:r>
          </a:p>
          <a:p>
            <a:pPr algn="l"/>
            <a:r>
              <a:rPr lang="de-DE" sz="2400" dirty="0">
                <a:solidFill>
                  <a:schemeClr val="bg1"/>
                </a:solidFill>
                <a:latin typeface="Times New Roman" pitchFamily="18" charset="0"/>
                <a:cs typeface="Times New Roman" pitchFamily="18" charset="0"/>
              </a:rPr>
              <a:t>in Wintergetreideäckern von</a:t>
            </a:r>
          </a:p>
          <a:p>
            <a:pPr algn="l"/>
            <a:r>
              <a:rPr lang="de-DE" sz="2400" dirty="0">
                <a:solidFill>
                  <a:schemeClr val="bg1"/>
                </a:solidFill>
                <a:latin typeface="Times New Roman" pitchFamily="18" charset="0"/>
                <a:cs typeface="Times New Roman" pitchFamily="18" charset="0"/>
              </a:rPr>
              <a:t>1951 bis 1981 </a:t>
            </a:r>
          </a:p>
          <a:p>
            <a:pPr algn="l"/>
            <a:r>
              <a:rPr lang="de-DE" sz="2400" dirty="0">
                <a:solidFill>
                  <a:schemeClr val="bg1"/>
                </a:solidFill>
                <a:latin typeface="Times New Roman" pitchFamily="18" charset="0"/>
                <a:cs typeface="Times New Roman" pitchFamily="18" charset="0"/>
              </a:rPr>
              <a:t>in Schleswig-Holstein</a:t>
            </a:r>
          </a:p>
        </p:txBody>
      </p:sp>
      <p:pic>
        <p:nvPicPr>
          <p:cNvPr id="5" name="Grafik 4">
            <a:extLst>
              <a:ext uri="{FF2B5EF4-FFF2-40B4-BE49-F238E27FC236}">
                <a16:creationId xmlns:a16="http://schemas.microsoft.com/office/drawing/2014/main" id="{CB161937-7FE4-47CC-D0E3-7DC47EFD36D2}"/>
              </a:ext>
            </a:extLst>
          </p:cNvPr>
          <p:cNvPicPr>
            <a:picLocks noChangeAspect="1"/>
          </p:cNvPicPr>
          <p:nvPr/>
        </p:nvPicPr>
        <p:blipFill>
          <a:blip r:embed="rId3"/>
          <a:stretch>
            <a:fillRect/>
          </a:stretch>
        </p:blipFill>
        <p:spPr>
          <a:xfrm>
            <a:off x="179512" y="116631"/>
            <a:ext cx="4464496" cy="6637779"/>
          </a:xfrm>
          <a:prstGeom prst="rect">
            <a:avLst/>
          </a:prstGeom>
        </p:spPr>
      </p:pic>
      <p:sp>
        <p:nvSpPr>
          <p:cNvPr id="8" name="Textfeld 2">
            <a:extLst>
              <a:ext uri="{FF2B5EF4-FFF2-40B4-BE49-F238E27FC236}">
                <a16:creationId xmlns:a16="http://schemas.microsoft.com/office/drawing/2014/main" id="{65A21153-57C8-433F-A5C8-BBA892F49F0E}"/>
              </a:ext>
            </a:extLst>
          </p:cNvPr>
          <p:cNvSpPr txBox="1">
            <a:spLocks noChangeArrowheads="1"/>
          </p:cNvSpPr>
          <p:nvPr/>
        </p:nvSpPr>
        <p:spPr bwMode="auto">
          <a:xfrm>
            <a:off x="4716016" y="4005064"/>
            <a:ext cx="4104456" cy="2308324"/>
          </a:xfrm>
          <a:prstGeom prst="rect">
            <a:avLst/>
          </a:prstGeom>
          <a:solidFill>
            <a:schemeClr val="tx1"/>
          </a:solidFill>
          <a:ln w="9525">
            <a:noFill/>
            <a:miter lim="800000"/>
            <a:headEnd/>
            <a:tailEnd/>
          </a:ln>
        </p:spPr>
        <p:txBody>
          <a:bodyPr wrap="square">
            <a:spAutoFit/>
          </a:bodyPr>
          <a:lstStyle/>
          <a:p>
            <a:pPr algn="l"/>
            <a:r>
              <a:rPr lang="de-DE" sz="2400" dirty="0">
                <a:solidFill>
                  <a:schemeClr val="bg1"/>
                </a:solidFill>
                <a:latin typeface="Times New Roman" pitchFamily="18" charset="0"/>
                <a:cs typeface="Times New Roman" pitchFamily="18" charset="0"/>
              </a:rPr>
              <a:t>Veränderung</a:t>
            </a:r>
          </a:p>
          <a:p>
            <a:r>
              <a:rPr lang="de-DE" sz="2400" dirty="0">
                <a:solidFill>
                  <a:schemeClr val="bg1"/>
                </a:solidFill>
                <a:latin typeface="Times New Roman" pitchFamily="18" charset="0"/>
                <a:cs typeface="Times New Roman" pitchFamily="18" charset="0"/>
              </a:rPr>
              <a:t>der </a:t>
            </a:r>
            <a:r>
              <a:rPr lang="de-DE" sz="2400" b="1" dirty="0">
                <a:solidFill>
                  <a:srgbClr val="C00000"/>
                </a:solidFill>
                <a:latin typeface="Times New Roman" pitchFamily="18" charset="0"/>
                <a:cs typeface="Times New Roman" pitchFamily="18" charset="0"/>
              </a:rPr>
              <a:t>Individuenzahlen</a:t>
            </a:r>
          </a:p>
          <a:p>
            <a:pPr algn="l"/>
            <a:r>
              <a:rPr lang="de-DE" sz="2400" dirty="0">
                <a:solidFill>
                  <a:schemeClr val="bg1"/>
                </a:solidFill>
                <a:latin typeface="Times New Roman" pitchFamily="18" charset="0"/>
                <a:cs typeface="Times New Roman" pitchFamily="18" charset="0"/>
              </a:rPr>
              <a:t>von </a:t>
            </a:r>
            <a:r>
              <a:rPr lang="de-DE" sz="2400" b="1" dirty="0">
                <a:solidFill>
                  <a:srgbClr val="0000FF"/>
                </a:solidFill>
                <a:latin typeface="Times New Roman" pitchFamily="18" charset="0"/>
                <a:cs typeface="Times New Roman" pitchFamily="18" charset="0"/>
              </a:rPr>
              <a:t>Laufkäfern</a:t>
            </a:r>
          </a:p>
          <a:p>
            <a:pPr algn="l"/>
            <a:r>
              <a:rPr lang="de-DE" sz="2400" dirty="0">
                <a:solidFill>
                  <a:schemeClr val="bg1"/>
                </a:solidFill>
                <a:latin typeface="Times New Roman" pitchFamily="18" charset="0"/>
                <a:cs typeface="Times New Roman" pitchFamily="18" charset="0"/>
              </a:rPr>
              <a:t>in Wintergetreideäckern von</a:t>
            </a:r>
          </a:p>
          <a:p>
            <a:pPr algn="l"/>
            <a:r>
              <a:rPr lang="de-DE" sz="2400" dirty="0">
                <a:solidFill>
                  <a:schemeClr val="bg1"/>
                </a:solidFill>
                <a:latin typeface="Times New Roman" pitchFamily="18" charset="0"/>
                <a:cs typeface="Times New Roman" pitchFamily="18" charset="0"/>
              </a:rPr>
              <a:t>1951 bis 1981 </a:t>
            </a:r>
          </a:p>
          <a:p>
            <a:pPr algn="l"/>
            <a:r>
              <a:rPr lang="de-DE" sz="2400" dirty="0">
                <a:solidFill>
                  <a:schemeClr val="bg1"/>
                </a:solidFill>
                <a:latin typeface="Times New Roman" pitchFamily="18" charset="0"/>
                <a:cs typeface="Times New Roman" pitchFamily="18" charset="0"/>
              </a:rPr>
              <a:t>in Schleswig-Holstein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2DAE46A-1A7D-5B49-0F94-273D51ECE296}"/>
              </a:ext>
            </a:extLst>
          </p:cNvPr>
          <p:cNvPicPr>
            <a:picLocks noChangeAspect="1"/>
          </p:cNvPicPr>
          <p:nvPr/>
        </p:nvPicPr>
        <p:blipFill>
          <a:blip r:embed="rId3"/>
          <a:stretch>
            <a:fillRect/>
          </a:stretch>
        </p:blipFill>
        <p:spPr>
          <a:xfrm>
            <a:off x="1835696" y="1686292"/>
            <a:ext cx="7029161" cy="4907395"/>
          </a:xfrm>
          <a:prstGeom prst="rect">
            <a:avLst/>
          </a:prstGeom>
        </p:spPr>
      </p:pic>
      <p:sp>
        <p:nvSpPr>
          <p:cNvPr id="5" name="Textfeld 4"/>
          <p:cNvSpPr txBox="1">
            <a:spLocks noChangeArrowheads="1"/>
          </p:cNvSpPr>
          <p:nvPr/>
        </p:nvSpPr>
        <p:spPr bwMode="auto">
          <a:xfrm>
            <a:off x="467544" y="116632"/>
            <a:ext cx="7128792" cy="1569660"/>
          </a:xfrm>
          <a:prstGeom prst="rect">
            <a:avLst/>
          </a:prstGeom>
          <a:solidFill>
            <a:schemeClr val="tx1"/>
          </a:solidFill>
          <a:ln w="9525">
            <a:noFill/>
            <a:miter lim="800000"/>
            <a:headEnd/>
            <a:tailEnd/>
          </a:ln>
        </p:spPr>
        <p:txBody>
          <a:bodyPr wrap="square">
            <a:spAutoFit/>
          </a:bodyPr>
          <a:lstStyle/>
          <a:p>
            <a:r>
              <a:rPr lang="de-DE" sz="2400" b="1" dirty="0" err="1">
                <a:solidFill>
                  <a:srgbClr val="000000"/>
                </a:solidFill>
                <a:latin typeface="Times New Roman" pitchFamily="18" charset="0"/>
              </a:rPr>
              <a:t>Carabus</a:t>
            </a:r>
            <a:r>
              <a:rPr lang="de-DE" sz="2400" b="1" dirty="0">
                <a:solidFill>
                  <a:srgbClr val="000000"/>
                </a:solidFill>
                <a:latin typeface="Times New Roman" pitchFamily="18" charset="0"/>
              </a:rPr>
              <a:t> </a:t>
            </a:r>
            <a:r>
              <a:rPr lang="de-DE" sz="2400" b="1" dirty="0" err="1">
                <a:solidFill>
                  <a:srgbClr val="000000"/>
                </a:solidFill>
                <a:latin typeface="Times New Roman" pitchFamily="18" charset="0"/>
              </a:rPr>
              <a:t>auratus</a:t>
            </a:r>
            <a:r>
              <a:rPr lang="de-DE" sz="2400" b="1" dirty="0">
                <a:solidFill>
                  <a:srgbClr val="000000"/>
                </a:solidFill>
                <a:latin typeface="Times New Roman" pitchFamily="18" charset="0"/>
              </a:rPr>
              <a:t>;</a:t>
            </a:r>
          </a:p>
          <a:p>
            <a:r>
              <a:rPr lang="de-DE" sz="2400" b="1" dirty="0">
                <a:solidFill>
                  <a:srgbClr val="000000"/>
                </a:solidFill>
                <a:latin typeface="Times New Roman" pitchFamily="18" charset="0"/>
              </a:rPr>
              <a:t>1971</a:t>
            </a:r>
            <a:r>
              <a:rPr lang="de-DE" sz="2400" dirty="0">
                <a:solidFill>
                  <a:srgbClr val="000000"/>
                </a:solidFill>
                <a:latin typeface="Times New Roman" pitchFamily="18" charset="0"/>
              </a:rPr>
              <a:t> auf Versuchsflächen in Winterweizen-Feldern in Schleswig-Holstein noch sehr häufig, </a:t>
            </a:r>
          </a:p>
          <a:p>
            <a:r>
              <a:rPr lang="de-DE" sz="2400" b="1" dirty="0">
                <a:solidFill>
                  <a:srgbClr val="000000"/>
                </a:solidFill>
                <a:latin typeface="Times New Roman" pitchFamily="18" charset="0"/>
              </a:rPr>
              <a:t>1981</a:t>
            </a:r>
            <a:r>
              <a:rPr lang="de-DE" sz="2400" dirty="0">
                <a:solidFill>
                  <a:srgbClr val="000000"/>
                </a:solidFill>
                <a:latin typeface="Times New Roman" pitchFamily="18" charset="0"/>
              </a:rPr>
              <a:t> nicht mehr nachweisbar</a:t>
            </a:r>
          </a:p>
        </p:txBody>
      </p:sp>
      <p:sp>
        <p:nvSpPr>
          <p:cNvPr id="2" name="Textfeld 2">
            <a:extLst>
              <a:ext uri="{FF2B5EF4-FFF2-40B4-BE49-F238E27FC236}">
                <a16:creationId xmlns:a16="http://schemas.microsoft.com/office/drawing/2014/main" id="{5EC25C38-5C10-CC2F-FAD4-038E88167AB1}"/>
              </a:ext>
            </a:extLst>
          </p:cNvPr>
          <p:cNvSpPr txBox="1">
            <a:spLocks noChangeArrowheads="1"/>
          </p:cNvSpPr>
          <p:nvPr/>
        </p:nvSpPr>
        <p:spPr bwMode="auto">
          <a:xfrm>
            <a:off x="8028384" y="6165304"/>
            <a:ext cx="791369" cy="276999"/>
          </a:xfrm>
          <a:prstGeom prst="rect">
            <a:avLst/>
          </a:prstGeom>
          <a:solidFill>
            <a:schemeClr val="tx1"/>
          </a:solidFill>
          <a:ln w="9525">
            <a:noFill/>
            <a:miter lim="800000"/>
            <a:headEnd/>
            <a:tailEnd/>
          </a:ln>
        </p:spPr>
        <p:txBody>
          <a:bodyPr wrap="square">
            <a:spAutoFit/>
          </a:bodyPr>
          <a:lstStyle/>
          <a:p>
            <a:pPr algn="ctr"/>
            <a:r>
              <a:rPr lang="de-DE" sz="1200" b="1" dirty="0">
                <a:solidFill>
                  <a:srgbClr val="000000"/>
                </a:solidFill>
                <a:latin typeface="Times New Roman" pitchFamily="18" charset="0"/>
                <a:cs typeface="Times New Roman" pitchFamily="18" charset="0"/>
              </a:rPr>
              <a:t>Google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feld 4"/>
          <p:cNvSpPr txBox="1">
            <a:spLocks noChangeArrowheads="1"/>
          </p:cNvSpPr>
          <p:nvPr/>
        </p:nvSpPr>
        <p:spPr bwMode="auto">
          <a:xfrm>
            <a:off x="107504" y="5710685"/>
            <a:ext cx="7560840" cy="461665"/>
          </a:xfrm>
          <a:prstGeom prst="rect">
            <a:avLst/>
          </a:prstGeom>
          <a:solidFill>
            <a:schemeClr val="tx1"/>
          </a:solidFill>
          <a:ln w="9525">
            <a:noFill/>
            <a:miter lim="800000"/>
            <a:headEnd/>
            <a:tailEnd/>
          </a:ln>
        </p:spPr>
        <p:txBody>
          <a:bodyPr wrap="square">
            <a:spAutoFit/>
          </a:bodyPr>
          <a:lstStyle/>
          <a:p>
            <a:r>
              <a:rPr lang="de-DE" sz="2400" b="1" dirty="0">
                <a:solidFill>
                  <a:schemeClr val="bg2"/>
                </a:solidFill>
                <a:latin typeface="Times New Roman" pitchFamily="18" charset="0"/>
              </a:rPr>
              <a:t>Natura-2000-Gebiete</a:t>
            </a:r>
            <a:r>
              <a:rPr lang="de-DE" sz="2400" dirty="0">
                <a:solidFill>
                  <a:schemeClr val="bg2"/>
                </a:solidFill>
                <a:latin typeface="Times New Roman" pitchFamily="18" charset="0"/>
              </a:rPr>
              <a:t> erweisen sich als ziemlich erfolglos</a:t>
            </a:r>
          </a:p>
        </p:txBody>
      </p:sp>
      <p:pic>
        <p:nvPicPr>
          <p:cNvPr id="6" name="Grafik 5">
            <a:extLst>
              <a:ext uri="{FF2B5EF4-FFF2-40B4-BE49-F238E27FC236}">
                <a16:creationId xmlns:a16="http://schemas.microsoft.com/office/drawing/2014/main" id="{BE9BBFB7-A611-05BF-7DDE-8B1AF6D04EA9}"/>
              </a:ext>
            </a:extLst>
          </p:cNvPr>
          <p:cNvPicPr>
            <a:picLocks noChangeAspect="1"/>
          </p:cNvPicPr>
          <p:nvPr/>
        </p:nvPicPr>
        <p:blipFill>
          <a:blip r:embed="rId3"/>
          <a:stretch>
            <a:fillRect/>
          </a:stretch>
        </p:blipFill>
        <p:spPr>
          <a:xfrm>
            <a:off x="107504" y="332656"/>
            <a:ext cx="6552728" cy="4657075"/>
          </a:xfrm>
          <a:prstGeom prst="rect">
            <a:avLst/>
          </a:prstGeom>
        </p:spPr>
      </p:pic>
      <p:sp>
        <p:nvSpPr>
          <p:cNvPr id="9" name="Textfeld 8">
            <a:extLst>
              <a:ext uri="{FF2B5EF4-FFF2-40B4-BE49-F238E27FC236}">
                <a16:creationId xmlns:a16="http://schemas.microsoft.com/office/drawing/2014/main" id="{67AFF893-EB09-77A4-9673-BFB92AD7E529}"/>
              </a:ext>
            </a:extLst>
          </p:cNvPr>
          <p:cNvSpPr txBox="1">
            <a:spLocks noChangeArrowheads="1"/>
          </p:cNvSpPr>
          <p:nvPr/>
        </p:nvSpPr>
        <p:spPr bwMode="auto">
          <a:xfrm>
            <a:off x="4211960" y="525235"/>
            <a:ext cx="4536504" cy="1569660"/>
          </a:xfrm>
          <a:prstGeom prst="rect">
            <a:avLst/>
          </a:prstGeom>
          <a:solidFill>
            <a:schemeClr val="tx1"/>
          </a:solidFill>
          <a:ln w="9525">
            <a:noFill/>
            <a:miter lim="800000"/>
            <a:headEnd/>
            <a:tailEnd/>
          </a:ln>
        </p:spPr>
        <p:txBody>
          <a:bodyPr wrap="square">
            <a:spAutoFit/>
          </a:bodyPr>
          <a:lstStyle/>
          <a:p>
            <a:r>
              <a:rPr lang="de-DE" sz="2400" b="1" dirty="0">
                <a:solidFill>
                  <a:srgbClr val="000000"/>
                </a:solidFill>
                <a:latin typeface="Times New Roman" pitchFamily="18" charset="0"/>
              </a:rPr>
              <a:t>Tagfalter</a:t>
            </a:r>
            <a:r>
              <a:rPr lang="de-DE" sz="2400" dirty="0">
                <a:solidFill>
                  <a:srgbClr val="000000"/>
                </a:solidFill>
                <a:latin typeface="Times New Roman" pitchFamily="18" charset="0"/>
              </a:rPr>
              <a:t>arten</a:t>
            </a:r>
          </a:p>
          <a:p>
            <a:r>
              <a:rPr lang="de-DE" sz="2400" dirty="0">
                <a:solidFill>
                  <a:srgbClr val="000000"/>
                </a:solidFill>
                <a:latin typeface="Times New Roman" pitchFamily="18" charset="0"/>
              </a:rPr>
              <a:t>von </a:t>
            </a:r>
            <a:r>
              <a:rPr lang="de-DE" sz="2400" b="1" dirty="0">
                <a:solidFill>
                  <a:srgbClr val="000000"/>
                </a:solidFill>
                <a:latin typeface="Times New Roman" pitchFamily="18" charset="0"/>
              </a:rPr>
              <a:t>2005 bis 2015 </a:t>
            </a:r>
            <a:r>
              <a:rPr lang="de-DE" sz="2400" b="1" dirty="0">
                <a:solidFill>
                  <a:srgbClr val="C00000"/>
                </a:solidFill>
                <a:latin typeface="Times New Roman" pitchFamily="18" charset="0"/>
              </a:rPr>
              <a:t>innerhalb</a:t>
            </a:r>
            <a:r>
              <a:rPr lang="de-DE" sz="2400" dirty="0">
                <a:solidFill>
                  <a:srgbClr val="000000"/>
                </a:solidFill>
                <a:latin typeface="Times New Roman" pitchFamily="18" charset="0"/>
              </a:rPr>
              <a:t> von</a:t>
            </a:r>
          </a:p>
          <a:p>
            <a:r>
              <a:rPr lang="de-DE" sz="2400" b="1" dirty="0">
                <a:solidFill>
                  <a:srgbClr val="0000FF"/>
                </a:solidFill>
                <a:latin typeface="Times New Roman" pitchFamily="18" charset="0"/>
              </a:rPr>
              <a:t>Natura-2000-Gebieten</a:t>
            </a:r>
            <a:r>
              <a:rPr lang="de-DE" sz="2400" dirty="0">
                <a:solidFill>
                  <a:srgbClr val="000000"/>
                </a:solidFill>
                <a:latin typeface="Times New Roman" pitchFamily="18" charset="0"/>
              </a:rPr>
              <a:t> in Deutschland</a:t>
            </a:r>
          </a:p>
        </p:txBody>
      </p:sp>
      <p:sp>
        <p:nvSpPr>
          <p:cNvPr id="10" name="Textfeld 9">
            <a:extLst>
              <a:ext uri="{FF2B5EF4-FFF2-40B4-BE49-F238E27FC236}">
                <a16:creationId xmlns:a16="http://schemas.microsoft.com/office/drawing/2014/main" id="{74C4A643-4A93-68BE-80F9-013482588A7F}"/>
              </a:ext>
            </a:extLst>
          </p:cNvPr>
          <p:cNvSpPr txBox="1">
            <a:spLocks noChangeArrowheads="1"/>
          </p:cNvSpPr>
          <p:nvPr/>
        </p:nvSpPr>
        <p:spPr bwMode="auto">
          <a:xfrm>
            <a:off x="5076056" y="2685475"/>
            <a:ext cx="4029917" cy="1200329"/>
          </a:xfrm>
          <a:prstGeom prst="rect">
            <a:avLst/>
          </a:prstGeom>
          <a:solidFill>
            <a:schemeClr val="tx1"/>
          </a:solidFill>
          <a:ln w="9525">
            <a:noFill/>
            <a:miter lim="800000"/>
            <a:headEnd/>
            <a:tailEnd/>
          </a:ln>
        </p:spPr>
        <p:txBody>
          <a:bodyPr wrap="square">
            <a:spAutoFit/>
          </a:bodyPr>
          <a:lstStyle/>
          <a:p>
            <a:r>
              <a:rPr lang="de-DE" sz="2400" b="1" dirty="0">
                <a:solidFill>
                  <a:srgbClr val="000000"/>
                </a:solidFill>
                <a:latin typeface="Times New Roman" pitchFamily="18" charset="0"/>
              </a:rPr>
              <a:t>Tagfalter</a:t>
            </a:r>
            <a:r>
              <a:rPr lang="de-DE" sz="2400" dirty="0">
                <a:solidFill>
                  <a:srgbClr val="000000"/>
                </a:solidFill>
                <a:latin typeface="Times New Roman" pitchFamily="18" charset="0"/>
              </a:rPr>
              <a:t>arten</a:t>
            </a:r>
          </a:p>
          <a:p>
            <a:r>
              <a:rPr lang="de-DE" sz="2400" dirty="0">
                <a:solidFill>
                  <a:srgbClr val="000000"/>
                </a:solidFill>
                <a:latin typeface="Times New Roman" pitchFamily="18" charset="0"/>
              </a:rPr>
              <a:t>von </a:t>
            </a:r>
            <a:r>
              <a:rPr lang="de-DE" sz="2400" b="1" dirty="0">
                <a:solidFill>
                  <a:srgbClr val="000000"/>
                </a:solidFill>
                <a:latin typeface="Times New Roman" pitchFamily="18" charset="0"/>
              </a:rPr>
              <a:t>2005 bis 2015 </a:t>
            </a:r>
            <a:r>
              <a:rPr lang="de-DE" sz="2400" b="1" dirty="0">
                <a:solidFill>
                  <a:srgbClr val="C00000"/>
                </a:solidFill>
                <a:latin typeface="Times New Roman" pitchFamily="18" charset="0"/>
              </a:rPr>
              <a:t>außerhalb</a:t>
            </a:r>
            <a:r>
              <a:rPr lang="de-DE" sz="2400" dirty="0">
                <a:solidFill>
                  <a:srgbClr val="000000"/>
                </a:solidFill>
                <a:latin typeface="Times New Roman" pitchFamily="18" charset="0"/>
              </a:rPr>
              <a:t> von </a:t>
            </a:r>
            <a:r>
              <a:rPr lang="de-DE" sz="2400" b="1" dirty="0">
                <a:solidFill>
                  <a:srgbClr val="0000FF"/>
                </a:solidFill>
                <a:latin typeface="Times New Roman" pitchFamily="18" charset="0"/>
              </a:rPr>
              <a:t>Natura-2000-Gebieten</a:t>
            </a:r>
          </a:p>
        </p:txBody>
      </p:sp>
    </p:spTree>
    <p:extLst>
      <p:ext uri="{BB962C8B-B14F-4D97-AF65-F5344CB8AC3E}">
        <p14:creationId xmlns:p14="http://schemas.microsoft.com/office/powerpoint/2010/main" val="221082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971550" y="184016"/>
            <a:ext cx="7272338" cy="830997"/>
          </a:xfrm>
          <a:prstGeom prst="rect">
            <a:avLst/>
          </a:prstGeom>
          <a:solidFill>
            <a:schemeClr val="bg1">
              <a:lumMod val="95000"/>
            </a:schemeClr>
          </a:solid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b="1" kern="0" dirty="0">
                <a:solidFill>
                  <a:srgbClr val="C00000"/>
                </a:solidFill>
                <a:latin typeface="Times New Roman" pitchFamily="18" charset="0"/>
              </a:rPr>
              <a:t>Wald-Arten</a:t>
            </a:r>
            <a:r>
              <a:rPr lang="de-DE" sz="2400" kern="0" dirty="0">
                <a:latin typeface="Times New Roman" pitchFamily="18" charset="0"/>
              </a:rPr>
              <a:t> sind </a:t>
            </a:r>
            <a:r>
              <a:rPr lang="de-DE" sz="2400" b="1" kern="0" dirty="0">
                <a:latin typeface="Times New Roman" pitchFamily="18" charset="0"/>
              </a:rPr>
              <a:t>weniger betroffen </a:t>
            </a:r>
            <a:r>
              <a:rPr lang="de-DE" sz="2400" kern="0" dirty="0">
                <a:latin typeface="Times New Roman" pitchFamily="18" charset="0"/>
              </a:rPr>
              <a:t>als die </a:t>
            </a:r>
            <a:r>
              <a:rPr lang="de-DE" sz="2400" b="1" kern="0" dirty="0">
                <a:solidFill>
                  <a:srgbClr val="C00000"/>
                </a:solidFill>
                <a:latin typeface="Times New Roman" pitchFamily="18" charset="0"/>
              </a:rPr>
              <a:t>Arten des Offenlandes</a:t>
            </a:r>
            <a:r>
              <a:rPr lang="de-DE" sz="2400" kern="0" dirty="0">
                <a:latin typeface="Times New Roman" pitchFamily="18" charset="0"/>
              </a:rPr>
              <a:t>:</a:t>
            </a:r>
            <a:endParaRPr kumimoji="0" lang="de-DE" sz="2400" i="0" u="none" strike="noStrike" kern="0" cap="none" spc="0" normalizeH="0" baseline="0" noProof="0" dirty="0">
              <a:ln>
                <a:noFill/>
              </a:ln>
              <a:effectLst/>
              <a:uLnTx/>
              <a:uFillTx/>
              <a:latin typeface="Times New Roman" pitchFamily="18" charset="0"/>
              <a:cs typeface="Calibri" pitchFamily="34" charset="0"/>
            </a:endParaRPr>
          </a:p>
        </p:txBody>
      </p:sp>
      <p:pic>
        <p:nvPicPr>
          <p:cNvPr id="3" name="Grafik 2">
            <a:extLst>
              <a:ext uri="{FF2B5EF4-FFF2-40B4-BE49-F238E27FC236}">
                <a16:creationId xmlns:a16="http://schemas.microsoft.com/office/drawing/2014/main" id="{88D25BC5-E19D-7F21-E50A-FEE38B828157}"/>
              </a:ext>
            </a:extLst>
          </p:cNvPr>
          <p:cNvPicPr>
            <a:picLocks noChangeAspect="1"/>
          </p:cNvPicPr>
          <p:nvPr/>
        </p:nvPicPr>
        <p:blipFill>
          <a:blip r:embed="rId2"/>
          <a:stretch>
            <a:fillRect/>
          </a:stretch>
        </p:blipFill>
        <p:spPr>
          <a:xfrm>
            <a:off x="251520" y="1019796"/>
            <a:ext cx="8568952" cy="5660022"/>
          </a:xfrm>
          <a:prstGeom prst="rect">
            <a:avLst/>
          </a:prstGeom>
          <a:ln>
            <a:noFill/>
          </a:ln>
        </p:spPr>
      </p:pic>
      <p:sp>
        <p:nvSpPr>
          <p:cNvPr id="10" name="Textfeld 4"/>
          <p:cNvSpPr txBox="1">
            <a:spLocks noChangeArrowheads="1"/>
          </p:cNvSpPr>
          <p:nvPr/>
        </p:nvSpPr>
        <p:spPr bwMode="auto">
          <a:xfrm>
            <a:off x="3707904" y="3789040"/>
            <a:ext cx="4392488" cy="1569660"/>
          </a:xfrm>
          <a:prstGeom prst="rect">
            <a:avLst/>
          </a:prstGeom>
          <a:solidFill>
            <a:srgbClr val="FFFFFF"/>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latin typeface="Times New Roman" pitchFamily="18" charset="0"/>
                <a:cs typeface="Calibri" pitchFamily="34" charset="0"/>
              </a:rPr>
              <a:t>Bestandsentwicklung</a:t>
            </a:r>
          </a:p>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latin typeface="Times New Roman" pitchFamily="18" charset="0"/>
                <a:cs typeface="Calibri" pitchFamily="34" charset="0"/>
              </a:rPr>
              <a:t>von </a:t>
            </a:r>
            <a:r>
              <a:rPr lang="de-DE" sz="2400" b="1" kern="0" dirty="0">
                <a:solidFill>
                  <a:srgbClr val="0000FF"/>
                </a:solidFill>
                <a:latin typeface="Times New Roman" pitchFamily="18" charset="0"/>
                <a:cs typeface="Calibri" pitchFamily="34" charset="0"/>
              </a:rPr>
              <a:t>Vögeln der Wälder </a:t>
            </a:r>
          </a:p>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latin typeface="Times New Roman" pitchFamily="18" charset="0"/>
                <a:cs typeface="Calibri" pitchFamily="34" charset="0"/>
              </a:rPr>
              <a:t>und des </a:t>
            </a:r>
            <a:r>
              <a:rPr lang="de-DE" sz="2400" b="1" kern="0" dirty="0">
                <a:solidFill>
                  <a:srgbClr val="C00000"/>
                </a:solidFill>
                <a:latin typeface="Times New Roman" pitchFamily="18" charset="0"/>
                <a:cs typeface="Calibri" pitchFamily="34" charset="0"/>
              </a:rPr>
              <a:t>Agrarlandes</a:t>
            </a:r>
            <a:r>
              <a:rPr lang="de-DE" sz="2400" kern="0" dirty="0">
                <a:latin typeface="Times New Roman" pitchFamily="18" charset="0"/>
                <a:cs typeface="Calibri"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latin typeface="Times New Roman" pitchFamily="18" charset="0"/>
                <a:cs typeface="Calibri" pitchFamily="34" charset="0"/>
              </a:rPr>
              <a:t>von 1990 bis 2015 in Deutschland</a:t>
            </a:r>
            <a:endParaRPr kumimoji="0" lang="de-DE" sz="2400" i="0" u="none" strike="noStrike" kern="0" cap="none" spc="0" normalizeH="0" baseline="0" noProof="0" dirty="0">
              <a:ln>
                <a:noFill/>
              </a:ln>
              <a:effectLst/>
              <a:uLnTx/>
              <a:uFillTx/>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611560" y="545197"/>
            <a:ext cx="6120680" cy="1384995"/>
          </a:xfrm>
          <a:prstGeom prst="rect">
            <a:avLst/>
          </a:prstGeom>
          <a:solidFill>
            <a:schemeClr val="bg1">
              <a:lumMod val="95000"/>
            </a:schemeClr>
          </a:solidFill>
          <a:ln w="9525">
            <a:noFill/>
            <a:miter lim="800000"/>
            <a:headEnd/>
            <a:tailEnd/>
          </a:ln>
        </p:spPr>
        <p:txBody>
          <a:bodyPr wrap="square">
            <a:spAutoFit/>
          </a:bodyPr>
          <a:lstStyle/>
          <a:p>
            <a:pPr algn="l"/>
            <a:r>
              <a:rPr kumimoji="0" lang="de-DE" sz="2800" i="0" u="none" strike="noStrike" kern="0" cap="none" spc="0" normalizeH="0" baseline="0" noProof="0" dirty="0">
                <a:ln>
                  <a:noFill/>
                </a:ln>
                <a:effectLst/>
                <a:uLnTx/>
                <a:uFillTx/>
                <a:latin typeface="Times New Roman" pitchFamily="18" charset="0"/>
                <a:cs typeface="Calibri" pitchFamily="34" charset="0"/>
              </a:rPr>
              <a:t>Die </a:t>
            </a:r>
            <a:r>
              <a:rPr kumimoji="0" lang="de-DE" sz="2800" b="1" i="0" u="none" strike="noStrike" kern="0" cap="none" spc="0" normalizeH="0" baseline="0" noProof="0" dirty="0">
                <a:ln>
                  <a:noFill/>
                </a:ln>
                <a:effectLst/>
                <a:uLnTx/>
                <a:uFillTx/>
                <a:latin typeface="Times New Roman" pitchFamily="18" charset="0"/>
                <a:cs typeface="Calibri" pitchFamily="34" charset="0"/>
              </a:rPr>
              <a:t>Haupt-Ursachen</a:t>
            </a:r>
            <a:r>
              <a:rPr kumimoji="0" lang="de-DE" sz="2800" i="0" u="none" strike="noStrike" kern="0" cap="none" spc="0" normalizeH="0" baseline="0" noProof="0" dirty="0">
                <a:ln>
                  <a:noFill/>
                </a:ln>
                <a:effectLst/>
                <a:uLnTx/>
                <a:uFillTx/>
                <a:latin typeface="Times New Roman" pitchFamily="18" charset="0"/>
                <a:cs typeface="Calibri" pitchFamily="34" charset="0"/>
              </a:rPr>
              <a:t> für den</a:t>
            </a: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Rückgang der Artenvielfalt sind sämtlich </a:t>
            </a:r>
            <a:r>
              <a:rPr kumimoji="0" lang="de-DE" sz="2800" b="1" i="0" u="none" strike="noStrike" kern="0" cap="none" spc="0" normalizeH="0" baseline="0" noProof="0" dirty="0">
                <a:ln>
                  <a:noFill/>
                </a:ln>
                <a:effectLst/>
                <a:uLnTx/>
                <a:uFillTx/>
                <a:latin typeface="Times New Roman" pitchFamily="18" charset="0"/>
                <a:cs typeface="Calibri" pitchFamily="34" charset="0"/>
              </a:rPr>
              <a:t>menschengemacht</a:t>
            </a:r>
            <a:r>
              <a:rPr kumimoji="0" lang="de-DE" sz="2800" i="0" u="none" strike="noStrike" kern="0" cap="none" spc="0" normalizeH="0" baseline="0" noProof="0" dirty="0">
                <a:ln>
                  <a:noFill/>
                </a:ln>
                <a:effectLst/>
                <a:uLnTx/>
                <a:uFillTx/>
                <a:latin typeface="Times New Roman" pitchFamily="18" charset="0"/>
                <a:cs typeface="Calibri" pitchFamily="34" charset="0"/>
              </a:rPr>
              <a:t>:</a:t>
            </a:r>
          </a:p>
        </p:txBody>
      </p:sp>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611560" y="2129373"/>
            <a:ext cx="7920880" cy="2677656"/>
          </a:xfrm>
          <a:prstGeom prst="rect">
            <a:avLst/>
          </a:prstGeom>
          <a:solidFill>
            <a:schemeClr val="bg1">
              <a:lumMod val="95000"/>
            </a:schemeClr>
          </a:solidFill>
          <a:ln w="9525">
            <a:noFill/>
            <a:miter lim="800000"/>
            <a:headEnd/>
            <a:tailEnd/>
          </a:ln>
        </p:spPr>
        <p:txBody>
          <a:bodyPr wrap="square">
            <a:spAutoFit/>
          </a:bodyPr>
          <a:lstStyle/>
          <a:p>
            <a:pPr algn="l"/>
            <a:r>
              <a:rPr kumimoji="0" lang="de-DE" sz="2800" i="0" u="none" strike="noStrike" kern="0" cap="none" spc="0" normalizeH="0" baseline="0" noProof="0" dirty="0">
                <a:ln>
                  <a:noFill/>
                </a:ln>
                <a:effectLst/>
                <a:uLnTx/>
                <a:uFillTx/>
                <a:latin typeface="Times New Roman" pitchFamily="18" charset="0"/>
                <a:cs typeface="Calibri" pitchFamily="34" charset="0"/>
              </a:rPr>
              <a:t>2 wichtige </a:t>
            </a:r>
            <a:r>
              <a:rPr kumimoji="0" lang="de-DE" sz="2800" b="1" i="0" u="none" strike="noStrike" kern="0" cap="none" spc="0" normalizeH="0" baseline="0" noProof="0" dirty="0">
                <a:ln>
                  <a:noFill/>
                </a:ln>
                <a:effectLst/>
                <a:uLnTx/>
                <a:uFillTx/>
                <a:latin typeface="Times New Roman" pitchFamily="18" charset="0"/>
                <a:cs typeface="Calibri" pitchFamily="34" charset="0"/>
              </a:rPr>
              <a:t>Ursachen</a:t>
            </a:r>
            <a:r>
              <a:rPr lang="de-DE" sz="2800" b="1" kern="0" dirty="0">
                <a:latin typeface="Times New Roman" pitchFamily="18" charset="0"/>
                <a:cs typeface="Calibri" pitchFamily="34" charset="0"/>
              </a:rPr>
              <a:t>:</a:t>
            </a:r>
          </a:p>
          <a:p>
            <a:pPr algn="l"/>
            <a:endParaRPr lang="de-DE" sz="2800" b="1" kern="0" dirty="0">
              <a:latin typeface="Times New Roman" pitchFamily="18" charset="0"/>
              <a:cs typeface="Calibri" pitchFamily="34" charset="0"/>
            </a:endParaRPr>
          </a:p>
          <a:p>
            <a:r>
              <a:rPr lang="de-DE" sz="2800" kern="0" dirty="0">
                <a:latin typeface="Times New Roman" pitchFamily="18" charset="0"/>
                <a:cs typeface="Calibri" pitchFamily="34" charset="0"/>
              </a:rPr>
              <a:t>Einträge atmosphärischer </a:t>
            </a:r>
            <a:r>
              <a:rPr lang="de-DE" sz="2800" b="1" kern="0" dirty="0">
                <a:latin typeface="Times New Roman" pitchFamily="18" charset="0"/>
                <a:cs typeface="Calibri" pitchFamily="34" charset="0"/>
              </a:rPr>
              <a:t>Stickstoff</a:t>
            </a:r>
            <a:r>
              <a:rPr lang="de-DE" sz="2800" kern="0" dirty="0">
                <a:latin typeface="Times New Roman" pitchFamily="18" charset="0"/>
                <a:cs typeface="Calibri" pitchFamily="34" charset="0"/>
              </a:rPr>
              <a:t>verbindungen (</a:t>
            </a:r>
            <a:r>
              <a:rPr lang="de-DE" sz="2800" b="1" kern="0" dirty="0">
                <a:solidFill>
                  <a:srgbClr val="C00000"/>
                </a:solidFill>
                <a:latin typeface="Times New Roman" pitchFamily="18" charset="0"/>
                <a:cs typeface="Calibri" pitchFamily="34" charset="0"/>
              </a:rPr>
              <a:t>Eutrophierung</a:t>
            </a:r>
            <a:r>
              <a:rPr lang="de-DE" sz="2800" kern="0" dirty="0">
                <a:latin typeface="Times New Roman" pitchFamily="18" charset="0"/>
                <a:cs typeface="Calibri" pitchFamily="34" charset="0"/>
              </a:rPr>
              <a:t>)</a:t>
            </a:r>
          </a:p>
          <a:p>
            <a:pPr algn="l"/>
            <a:endParaRPr lang="de-DE" sz="2800" kern="0" dirty="0">
              <a:latin typeface="Times New Roman" pitchFamily="18" charset="0"/>
              <a:cs typeface="Calibri" pitchFamily="34" charset="0"/>
            </a:endParaRPr>
          </a:p>
          <a:p>
            <a:pPr algn="l"/>
            <a:r>
              <a:rPr kumimoji="0" lang="de-DE" sz="2800" b="1" i="0" u="none" strike="noStrike" kern="0" cap="none" spc="0" normalizeH="0" baseline="0" noProof="0" dirty="0">
                <a:ln>
                  <a:noFill/>
                </a:ln>
                <a:solidFill>
                  <a:srgbClr val="C00000"/>
                </a:solidFill>
                <a:effectLst/>
                <a:uLnTx/>
                <a:uFillTx/>
                <a:latin typeface="Times New Roman" pitchFamily="18" charset="0"/>
                <a:cs typeface="Calibri" pitchFamily="34" charset="0"/>
              </a:rPr>
              <a:t>Landnutzung</a:t>
            </a:r>
            <a:r>
              <a:rPr kumimoji="0" lang="de-DE" sz="2800" i="0" u="none" strike="noStrike" kern="0" cap="none" spc="0" normalizeH="0" baseline="0" noProof="0" dirty="0">
                <a:ln>
                  <a:noFill/>
                </a:ln>
                <a:effectLst/>
                <a:uLnTx/>
                <a:uFillTx/>
                <a:latin typeface="Times New Roman" pitchFamily="18" charset="0"/>
                <a:cs typeface="Calibri" pitchFamily="34" charset="0"/>
              </a:rPr>
              <a:t>swandel</a:t>
            </a:r>
          </a:p>
        </p:txBody>
      </p:sp>
      <p:sp>
        <p:nvSpPr>
          <p:cNvPr id="3" name="Textfeld 4">
            <a:extLst>
              <a:ext uri="{FF2B5EF4-FFF2-40B4-BE49-F238E27FC236}">
                <a16:creationId xmlns:a16="http://schemas.microsoft.com/office/drawing/2014/main" id="{57CF1385-B650-A44C-3EAF-DC0D3A27EF1C}"/>
              </a:ext>
            </a:extLst>
          </p:cNvPr>
          <p:cNvSpPr txBox="1">
            <a:spLocks noChangeArrowheads="1"/>
          </p:cNvSpPr>
          <p:nvPr/>
        </p:nvSpPr>
        <p:spPr bwMode="auto">
          <a:xfrm>
            <a:off x="611560" y="4996333"/>
            <a:ext cx="7920880" cy="1384995"/>
          </a:xfrm>
          <a:prstGeom prst="rect">
            <a:avLst/>
          </a:prstGeom>
          <a:solidFill>
            <a:schemeClr val="bg1">
              <a:lumMod val="95000"/>
            </a:schemeClr>
          </a:solidFill>
          <a:ln w="9525">
            <a:noFill/>
            <a:miter lim="800000"/>
            <a:headEnd/>
            <a:tailEnd/>
          </a:ln>
        </p:spPr>
        <p:txBody>
          <a:bodyPr wrap="square">
            <a:spAutoFit/>
          </a:bodyPr>
          <a:lstStyle/>
          <a:p>
            <a:pPr algn="l"/>
            <a:r>
              <a:rPr kumimoji="0" lang="de-DE" sz="2800" i="0" u="none" strike="noStrike" kern="0" cap="none" spc="0" normalizeH="0" baseline="0" noProof="0" dirty="0">
                <a:ln>
                  <a:noFill/>
                </a:ln>
                <a:effectLst/>
                <a:uLnTx/>
                <a:uFillTx/>
                <a:latin typeface="Times New Roman" pitchFamily="18" charset="0"/>
                <a:cs typeface="Calibri" pitchFamily="34" charset="0"/>
              </a:rPr>
              <a:t>beides hat eine gemeinsame Folge:</a:t>
            </a:r>
          </a:p>
          <a:p>
            <a:pPr algn="l"/>
            <a:endParaRPr lang="de-DE" sz="2800" kern="0" dirty="0">
              <a:latin typeface="Times New Roman" pitchFamily="18" charset="0"/>
              <a:cs typeface="Calibri" pitchFamily="34" charset="0"/>
            </a:endParaRPr>
          </a:p>
          <a:p>
            <a:pPr algn="l"/>
            <a:r>
              <a:rPr kumimoji="0" lang="de-DE" sz="2800" b="1" i="0" u="none" strike="noStrike" kern="0" cap="none" spc="0" normalizeH="0" baseline="0" noProof="0" dirty="0">
                <a:ln>
                  <a:noFill/>
                </a:ln>
                <a:solidFill>
                  <a:srgbClr val="FF0000"/>
                </a:solidFill>
                <a:effectLst/>
                <a:uLnTx/>
                <a:uFillTx/>
                <a:latin typeface="Times New Roman" pitchFamily="18" charset="0"/>
                <a:cs typeface="Calibri" pitchFamily="34" charset="0"/>
              </a:rPr>
              <a:t>Deutschland wächst zu</a:t>
            </a:r>
          </a:p>
        </p:txBody>
      </p:sp>
    </p:spTree>
    <p:extLst>
      <p:ext uri="{BB962C8B-B14F-4D97-AF65-F5344CB8AC3E}">
        <p14:creationId xmlns:p14="http://schemas.microsoft.com/office/powerpoint/2010/main" val="312632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feld 2"/>
          <p:cNvSpPr txBox="1">
            <a:spLocks noChangeArrowheads="1"/>
          </p:cNvSpPr>
          <p:nvPr/>
        </p:nvSpPr>
        <p:spPr bwMode="auto">
          <a:xfrm>
            <a:off x="312640" y="433653"/>
            <a:ext cx="4259360" cy="1200329"/>
          </a:xfrm>
          <a:prstGeom prst="rect">
            <a:avLst/>
          </a:prstGeom>
          <a:solidFill>
            <a:schemeClr val="tx1"/>
          </a:solidFill>
          <a:ln w="9525">
            <a:noFill/>
            <a:miter lim="800000"/>
            <a:headEnd/>
            <a:tailEnd/>
          </a:ln>
        </p:spPr>
        <p:txBody>
          <a:bodyPr wrap="square">
            <a:spAutoFit/>
          </a:bodyPr>
          <a:lstStyle/>
          <a:p>
            <a:pPr>
              <a:spcBef>
                <a:spcPts val="0"/>
              </a:spcBef>
            </a:pPr>
            <a:r>
              <a:rPr lang="de-DE" sz="2400" b="1" dirty="0">
                <a:solidFill>
                  <a:srgbClr val="000000"/>
                </a:solidFill>
                <a:latin typeface="Times New Roman" pitchFamily="18" charset="0"/>
                <a:cs typeface="Times New Roman" pitchFamily="18" charset="0"/>
              </a:rPr>
              <a:t>Annette von Droste-Hülshoff</a:t>
            </a:r>
          </a:p>
          <a:p>
            <a:pPr>
              <a:spcBef>
                <a:spcPts val="0"/>
              </a:spcBef>
            </a:pPr>
            <a:r>
              <a:rPr lang="de-DE" sz="2400" dirty="0">
                <a:solidFill>
                  <a:srgbClr val="000000"/>
                </a:solidFill>
                <a:latin typeface="Times New Roman" pitchFamily="18" charset="0"/>
                <a:cs typeface="Times New Roman" pitchFamily="18" charset="0"/>
              </a:rPr>
              <a:t>in „Bilder aus Westfalen“ (1840) über das </a:t>
            </a:r>
            <a:r>
              <a:rPr lang="de-DE" sz="2400" b="1" dirty="0">
                <a:solidFill>
                  <a:srgbClr val="000000"/>
                </a:solidFill>
                <a:latin typeface="Times New Roman" pitchFamily="18" charset="0"/>
                <a:cs typeface="Times New Roman" pitchFamily="18" charset="0"/>
              </a:rPr>
              <a:t>Münsterland</a:t>
            </a:r>
            <a:r>
              <a:rPr lang="de-DE" sz="2400" dirty="0">
                <a:solidFill>
                  <a:srgbClr val="000000"/>
                </a:solidFill>
                <a:latin typeface="Times New Roman" pitchFamily="18" charset="0"/>
                <a:cs typeface="Times New Roman" pitchFamily="18" charset="0"/>
              </a:rPr>
              <a:t>:</a:t>
            </a:r>
          </a:p>
        </p:txBody>
      </p:sp>
      <p:sp>
        <p:nvSpPr>
          <p:cNvPr id="20484" name="Textfeld 2"/>
          <p:cNvSpPr txBox="1">
            <a:spLocks noChangeArrowheads="1"/>
          </p:cNvSpPr>
          <p:nvPr/>
        </p:nvSpPr>
        <p:spPr bwMode="auto">
          <a:xfrm>
            <a:off x="287524" y="2924944"/>
            <a:ext cx="8568952" cy="3785652"/>
          </a:xfrm>
          <a:prstGeom prst="rect">
            <a:avLst/>
          </a:prstGeom>
          <a:solidFill>
            <a:schemeClr val="tx1"/>
          </a:solidFill>
          <a:ln w="9525">
            <a:noFill/>
            <a:miter lim="800000"/>
            <a:headEnd/>
            <a:tailEnd/>
          </a:ln>
        </p:spPr>
        <p:txBody>
          <a:bodyPr wrap="square">
            <a:spAutoFit/>
          </a:bodyPr>
          <a:lstStyle/>
          <a:p>
            <a:pPr>
              <a:spcBef>
                <a:spcPts val="0"/>
              </a:spcBef>
            </a:pPr>
            <a:r>
              <a:rPr lang="de-DE" sz="2400" dirty="0">
                <a:solidFill>
                  <a:srgbClr val="000000"/>
                </a:solidFill>
                <a:latin typeface="Times New Roman" pitchFamily="18" charset="0"/>
                <a:cs typeface="Times New Roman" pitchFamily="18" charset="0"/>
              </a:rPr>
              <a:t>„Wenige Landschaften mögen so voll Nachtigallenschlag und</a:t>
            </a:r>
          </a:p>
          <a:p>
            <a:pPr>
              <a:spcBef>
                <a:spcPts val="0"/>
              </a:spcBef>
            </a:pPr>
            <a:r>
              <a:rPr lang="de-DE" sz="2400" dirty="0">
                <a:solidFill>
                  <a:srgbClr val="000000"/>
                </a:solidFill>
                <a:latin typeface="Times New Roman" pitchFamily="18" charset="0"/>
                <a:cs typeface="Times New Roman" pitchFamily="18" charset="0"/>
              </a:rPr>
              <a:t>Blumenflor angetroffen werden, </a:t>
            </a:r>
          </a:p>
          <a:p>
            <a:pPr>
              <a:spcBef>
                <a:spcPts val="0"/>
              </a:spcBef>
            </a:pPr>
            <a:r>
              <a:rPr lang="de-DE" sz="2400" dirty="0">
                <a:solidFill>
                  <a:srgbClr val="000000"/>
                </a:solidFill>
                <a:latin typeface="Times New Roman" pitchFamily="18" charset="0"/>
                <a:cs typeface="Times New Roman" pitchFamily="18" charset="0"/>
              </a:rPr>
              <a:t>und der aus minder feuchten Gegenden Einwandernde wird fast betäubt vom Geschmetter der zahllosen Singvögel, die ihre Nahrung in dem weichen Kleiboden finden,</a:t>
            </a:r>
          </a:p>
          <a:p>
            <a:pPr>
              <a:spcBef>
                <a:spcPts val="0"/>
              </a:spcBef>
            </a:pPr>
            <a:r>
              <a:rPr lang="de-DE" sz="2400" dirty="0">
                <a:solidFill>
                  <a:srgbClr val="000000"/>
                </a:solidFill>
                <a:latin typeface="Times New Roman" pitchFamily="18" charset="0"/>
                <a:cs typeface="Times New Roman" pitchFamily="18" charset="0"/>
              </a:rPr>
              <a:t>aus denen jeder Schritt Schwärme blauer, gelber und milchweißer</a:t>
            </a:r>
          </a:p>
          <a:p>
            <a:pPr>
              <a:spcBef>
                <a:spcPts val="0"/>
              </a:spcBef>
            </a:pPr>
            <a:r>
              <a:rPr lang="de-DE" sz="2400" dirty="0">
                <a:solidFill>
                  <a:srgbClr val="000000"/>
                </a:solidFill>
                <a:latin typeface="Times New Roman" pitchFamily="18" charset="0"/>
                <a:cs typeface="Times New Roman" pitchFamily="18" charset="0"/>
              </a:rPr>
              <a:t>Schmetterlinge aufstäuben lässt. </a:t>
            </a:r>
          </a:p>
          <a:p>
            <a:pPr>
              <a:spcBef>
                <a:spcPts val="0"/>
              </a:spcBef>
            </a:pPr>
            <a:r>
              <a:rPr lang="de-DE" sz="2400" dirty="0">
                <a:solidFill>
                  <a:srgbClr val="000000"/>
                </a:solidFill>
                <a:latin typeface="Times New Roman" pitchFamily="18" charset="0"/>
                <a:cs typeface="Times New Roman" pitchFamily="18" charset="0"/>
              </a:rPr>
              <a:t>Fast jeder dieser Weidegründe enthält einen Wasserspiegel mit Schwertlilien, …</a:t>
            </a:r>
          </a:p>
          <a:p>
            <a:pPr>
              <a:spcBef>
                <a:spcPts val="0"/>
              </a:spcBef>
            </a:pPr>
            <a:r>
              <a:rPr lang="de-DE" sz="2400" dirty="0">
                <a:solidFill>
                  <a:srgbClr val="000000"/>
                </a:solidFill>
                <a:latin typeface="Times New Roman" pitchFamily="18" charset="0"/>
                <a:cs typeface="Times New Roman" pitchFamily="18" charset="0"/>
              </a:rPr>
              <a:t>an denen Tausende kleiner Libellen wie bunte Stäbchen hängen.“</a:t>
            </a:r>
          </a:p>
        </p:txBody>
      </p:sp>
      <p:pic>
        <p:nvPicPr>
          <p:cNvPr id="3" name="Grafik 2">
            <a:extLst>
              <a:ext uri="{FF2B5EF4-FFF2-40B4-BE49-F238E27FC236}">
                <a16:creationId xmlns:a16="http://schemas.microsoft.com/office/drawing/2014/main" id="{0646C0A0-BF31-5B84-7E45-529A6650FB1A}"/>
              </a:ext>
            </a:extLst>
          </p:cNvPr>
          <p:cNvPicPr>
            <a:picLocks noChangeAspect="1"/>
          </p:cNvPicPr>
          <p:nvPr/>
        </p:nvPicPr>
        <p:blipFill>
          <a:blip r:embed="rId3"/>
          <a:stretch>
            <a:fillRect/>
          </a:stretch>
        </p:blipFill>
        <p:spPr>
          <a:xfrm>
            <a:off x="5436096" y="1"/>
            <a:ext cx="3707904" cy="30315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827584" y="1541110"/>
            <a:ext cx="7200800" cy="2800767"/>
          </a:xfrm>
          <a:prstGeom prst="rect">
            <a:avLst/>
          </a:prstGeom>
          <a:solidFill>
            <a:schemeClr val="bg1">
              <a:lumMod val="95000"/>
            </a:schemeClr>
          </a:solidFill>
          <a:ln w="9525">
            <a:noFill/>
            <a:miter lim="800000"/>
            <a:headEnd/>
            <a:tailEnd/>
          </a:ln>
        </p:spPr>
        <p:txBody>
          <a:bodyPr wrap="square">
            <a:spAutoFit/>
          </a:bodyPr>
          <a:lstStyle/>
          <a:p>
            <a:pPr algn="l"/>
            <a:r>
              <a:rPr kumimoji="0" lang="de-DE" sz="2800" i="0" u="none" strike="noStrike" kern="0" cap="none" spc="0" normalizeH="0" baseline="0" noProof="0" dirty="0">
                <a:ln>
                  <a:noFill/>
                </a:ln>
                <a:effectLst/>
                <a:uLnTx/>
                <a:uFillTx/>
                <a:latin typeface="Times New Roman" pitchFamily="18" charset="0"/>
                <a:cs typeface="Calibri" pitchFamily="34" charset="0"/>
              </a:rPr>
              <a:t>und genau das müssen wir verhindern.</a:t>
            </a:r>
          </a:p>
          <a:p>
            <a:pPr algn="l"/>
            <a:endParaRPr lang="de-DE" sz="2800" kern="0" dirty="0">
              <a:latin typeface="Times New Roman" pitchFamily="18" charset="0"/>
              <a:cs typeface="Calibri" pitchFamily="34" charset="0"/>
            </a:endParaRP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Wir müssen verhindern, </a:t>
            </a:r>
          </a:p>
          <a:p>
            <a:pPr algn="l"/>
            <a:endParaRPr lang="de-DE" sz="2800" kern="0" dirty="0">
              <a:latin typeface="Times New Roman" pitchFamily="18" charset="0"/>
              <a:cs typeface="Calibri" pitchFamily="34" charset="0"/>
            </a:endParaRPr>
          </a:p>
          <a:p>
            <a:pPr algn="l"/>
            <a:endParaRPr kumimoji="0" lang="de-DE" sz="2800" i="0" u="none" strike="noStrike" kern="0" cap="none" spc="0" normalizeH="0" baseline="0" noProof="0" dirty="0">
              <a:ln>
                <a:noFill/>
              </a:ln>
              <a:effectLst/>
              <a:uLnTx/>
              <a:uFillTx/>
              <a:latin typeface="Times New Roman" pitchFamily="18" charset="0"/>
              <a:cs typeface="Calibri" pitchFamily="34" charset="0"/>
            </a:endParaRPr>
          </a:p>
          <a:p>
            <a:pPr algn="l"/>
            <a:r>
              <a:rPr kumimoji="0" lang="de-DE" sz="3600" b="1" i="0" u="none" strike="noStrike" kern="0" cap="none" spc="0" normalizeH="0" baseline="0" noProof="0" dirty="0">
                <a:ln>
                  <a:noFill/>
                </a:ln>
                <a:solidFill>
                  <a:srgbClr val="C00000"/>
                </a:solidFill>
                <a:effectLst/>
                <a:uLnTx/>
                <a:uFillTx/>
                <a:latin typeface="Times New Roman" pitchFamily="18" charset="0"/>
                <a:cs typeface="Calibri" pitchFamily="34" charset="0"/>
              </a:rPr>
              <a:t>dass Deutschland weiter zuwächst</a:t>
            </a:r>
          </a:p>
        </p:txBody>
      </p:sp>
    </p:spTree>
    <p:extLst>
      <p:ext uri="{BB962C8B-B14F-4D97-AF65-F5344CB8AC3E}">
        <p14:creationId xmlns:p14="http://schemas.microsoft.com/office/powerpoint/2010/main" val="1621911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547664" y="1484784"/>
            <a:ext cx="6192688" cy="1015663"/>
          </a:xfrm>
          <a:prstGeom prst="rect">
            <a:avLst/>
          </a:prstGeom>
          <a:solidFill>
            <a:schemeClr val="bg1">
              <a:lumMod val="95000"/>
            </a:schemeClr>
          </a:solidFill>
          <a:ln w="9525">
            <a:noFill/>
            <a:miter lim="800000"/>
            <a:headEnd/>
            <a:tailEnd/>
          </a:ln>
        </p:spPr>
        <p:txBody>
          <a:bodyPr wrap="square">
            <a:spAutoFit/>
          </a:bodyPr>
          <a:lstStyle/>
          <a:p>
            <a:pPr algn="ctr"/>
            <a:r>
              <a:rPr lang="de-DE" sz="6000" b="1" kern="0" dirty="0">
                <a:solidFill>
                  <a:srgbClr val="C00000"/>
                </a:solidFill>
                <a:latin typeface="Times New Roman" pitchFamily="18" charset="0"/>
                <a:cs typeface="Calibri" pitchFamily="34" charset="0"/>
              </a:rPr>
              <a:t>Eutrophierung</a:t>
            </a:r>
            <a:endParaRPr kumimoji="0" lang="de-DE" sz="6000" i="0" u="none" strike="noStrike" kern="0" cap="none" spc="0" normalizeH="0" baseline="0" noProof="0" dirty="0">
              <a:ln>
                <a:noFill/>
              </a:ln>
              <a:effectLst/>
              <a:uLnTx/>
              <a:uFillTx/>
              <a:latin typeface="Times New Roman" pitchFamily="18" charset="0"/>
              <a:cs typeface="Calibri" pitchFamily="34" charset="0"/>
            </a:endParaRPr>
          </a:p>
        </p:txBody>
      </p:sp>
      <p:sp>
        <p:nvSpPr>
          <p:cNvPr id="3" name="Textfeld 4">
            <a:extLst>
              <a:ext uri="{FF2B5EF4-FFF2-40B4-BE49-F238E27FC236}">
                <a16:creationId xmlns:a16="http://schemas.microsoft.com/office/drawing/2014/main" id="{F328D401-C958-F9A0-091C-561C8E8C0069}"/>
              </a:ext>
            </a:extLst>
          </p:cNvPr>
          <p:cNvSpPr txBox="1">
            <a:spLocks noChangeArrowheads="1"/>
          </p:cNvSpPr>
          <p:nvPr/>
        </p:nvSpPr>
        <p:spPr bwMode="auto">
          <a:xfrm>
            <a:off x="1835696" y="3212976"/>
            <a:ext cx="5616624" cy="1569660"/>
          </a:xfrm>
          <a:prstGeom prst="rect">
            <a:avLst/>
          </a:prstGeom>
          <a:solidFill>
            <a:schemeClr val="bg1">
              <a:lumMod val="95000"/>
            </a:schemeClr>
          </a:solidFill>
          <a:ln w="9525">
            <a:noFill/>
            <a:miter lim="800000"/>
            <a:headEnd/>
            <a:tailEnd/>
          </a:ln>
        </p:spPr>
        <p:txBody>
          <a:bodyPr wrap="square">
            <a:spAutoFit/>
          </a:bodyPr>
          <a:lstStyle/>
          <a:p>
            <a:r>
              <a:rPr lang="de-DE" sz="3200" b="1" kern="0" dirty="0">
                <a:latin typeface="Times New Roman" pitchFamily="18" charset="0"/>
                <a:cs typeface="Calibri" pitchFamily="34" charset="0"/>
              </a:rPr>
              <a:t>warum ist die </a:t>
            </a:r>
            <a:r>
              <a:rPr lang="de-DE" sz="3200" b="1" kern="0" dirty="0">
                <a:solidFill>
                  <a:srgbClr val="C00000"/>
                </a:solidFill>
                <a:latin typeface="Times New Roman" pitchFamily="18" charset="0"/>
                <a:cs typeface="Calibri" pitchFamily="34" charset="0"/>
              </a:rPr>
              <a:t>Eutrophierung </a:t>
            </a:r>
            <a:r>
              <a:rPr lang="de-DE" sz="3200" b="1" kern="0" dirty="0">
                <a:latin typeface="Times New Roman" pitchFamily="18" charset="0"/>
                <a:cs typeface="Calibri" pitchFamily="34" charset="0"/>
              </a:rPr>
              <a:t>ein Haupt-Killer der Artenvielfalt?</a:t>
            </a:r>
            <a:endParaRPr kumimoji="0" lang="de-DE" sz="3200" i="0" u="none" strike="noStrike" kern="0" cap="none" spc="0" normalizeH="0" baseline="0" noProof="0" dirty="0">
              <a:ln>
                <a:noFill/>
              </a:ln>
              <a:effectLst/>
              <a:uLnTx/>
              <a:uFillTx/>
              <a:latin typeface="Times New Roman" pitchFamily="18" charset="0"/>
              <a:cs typeface="Calibri" pitchFamily="34" charset="0"/>
            </a:endParaRPr>
          </a:p>
        </p:txBody>
      </p:sp>
    </p:spTree>
    <p:extLst>
      <p:ext uri="{BB962C8B-B14F-4D97-AF65-F5344CB8AC3E}">
        <p14:creationId xmlns:p14="http://schemas.microsoft.com/office/powerpoint/2010/main" val="909012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251520" y="901164"/>
            <a:ext cx="8712968" cy="4832092"/>
          </a:xfrm>
          <a:prstGeom prst="rect">
            <a:avLst/>
          </a:prstGeom>
          <a:solidFill>
            <a:schemeClr val="bg1">
              <a:lumMod val="95000"/>
            </a:schemeClr>
          </a:solidFill>
          <a:ln w="9525">
            <a:noFill/>
            <a:miter lim="800000"/>
            <a:headEnd/>
            <a:tailEnd/>
          </a:ln>
        </p:spPr>
        <p:txBody>
          <a:bodyPr wrap="square">
            <a:spAutoFit/>
          </a:bodyPr>
          <a:lstStyle/>
          <a:p>
            <a:pPr algn="l"/>
            <a:r>
              <a:rPr kumimoji="0" lang="de-DE" sz="2800" b="1" i="0" u="none" strike="noStrike" kern="0" cap="none" spc="0" normalizeH="0" baseline="0" noProof="0" dirty="0">
                <a:ln>
                  <a:noFill/>
                </a:ln>
                <a:solidFill>
                  <a:srgbClr val="C00000"/>
                </a:solidFill>
                <a:effectLst/>
                <a:uLnTx/>
                <a:uFillTx/>
                <a:latin typeface="Times New Roman" pitchFamily="18" charset="0"/>
                <a:cs typeface="Calibri" pitchFamily="34" charset="0"/>
              </a:rPr>
              <a:t>Stickstoff</a:t>
            </a:r>
            <a:r>
              <a:rPr kumimoji="0" lang="de-DE" sz="2800" b="1" i="0" u="none" strike="noStrike" kern="0" cap="none" spc="0" normalizeH="0" baseline="0" noProof="0" dirty="0">
                <a:ln>
                  <a:noFill/>
                </a:ln>
                <a:effectLst/>
                <a:uLnTx/>
                <a:uFillTx/>
                <a:latin typeface="Times New Roman" pitchFamily="18" charset="0"/>
                <a:cs typeface="Calibri" pitchFamily="34" charset="0"/>
              </a:rPr>
              <a:t>einträge</a:t>
            </a:r>
            <a:r>
              <a:rPr kumimoji="0" lang="de-DE" sz="2800" i="0" u="none" strike="noStrike" kern="0" cap="none" spc="0" normalizeH="0" baseline="0" noProof="0" dirty="0">
                <a:ln>
                  <a:noFill/>
                </a:ln>
                <a:effectLst/>
                <a:uLnTx/>
                <a:uFillTx/>
                <a:latin typeface="Times New Roman" pitchFamily="18" charset="0"/>
                <a:cs typeface="Calibri" pitchFamily="34" charset="0"/>
              </a:rPr>
              <a:t> </a:t>
            </a: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haben eine </a:t>
            </a:r>
            <a:r>
              <a:rPr kumimoji="0" lang="de-DE" sz="2800" b="1" i="0" u="none" strike="noStrike" kern="0" cap="none" spc="0" normalizeH="0" baseline="0" noProof="0" dirty="0">
                <a:ln>
                  <a:noFill/>
                </a:ln>
                <a:effectLst/>
                <a:uLnTx/>
                <a:uFillTx/>
                <a:latin typeface="Times New Roman" pitchFamily="18" charset="0"/>
                <a:cs typeface="Calibri" pitchFamily="34" charset="0"/>
              </a:rPr>
              <a:t>dichtere und höhere Gras- und Krautschicht </a:t>
            </a:r>
            <a:r>
              <a:rPr kumimoji="0" lang="de-DE" sz="2800" i="0" u="none" strike="noStrike" kern="0" cap="none" spc="0" normalizeH="0" baseline="0" noProof="0" dirty="0">
                <a:ln>
                  <a:noFill/>
                </a:ln>
                <a:effectLst/>
                <a:uLnTx/>
                <a:uFillTx/>
                <a:latin typeface="Times New Roman" pitchFamily="18" charset="0"/>
                <a:cs typeface="Calibri" pitchFamily="34" charset="0"/>
              </a:rPr>
              <a:t>zur Folge. </a:t>
            </a:r>
          </a:p>
          <a:p>
            <a:pPr algn="l"/>
            <a:endParaRPr kumimoji="0" lang="de-DE" sz="2800" i="0" u="none" strike="noStrike" kern="0" cap="none" spc="0" normalizeH="0" baseline="0" noProof="0" dirty="0">
              <a:ln>
                <a:noFill/>
              </a:ln>
              <a:effectLst/>
              <a:uLnTx/>
              <a:uFillTx/>
              <a:latin typeface="Times New Roman" pitchFamily="18" charset="0"/>
              <a:cs typeface="Calibri" pitchFamily="34" charset="0"/>
            </a:endParaRP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Das </a:t>
            </a:r>
            <a:r>
              <a:rPr kumimoji="0" lang="de-DE" sz="2800" b="1" i="0" u="none" strike="noStrike" kern="0" cap="none" spc="0" normalizeH="0" baseline="0" noProof="0" dirty="0">
                <a:ln>
                  <a:noFill/>
                </a:ln>
                <a:effectLst/>
                <a:uLnTx/>
                <a:uFillTx/>
                <a:latin typeface="Times New Roman" pitchFamily="18" charset="0"/>
                <a:cs typeface="Calibri" pitchFamily="34" charset="0"/>
              </a:rPr>
              <a:t>Mikroklima</a:t>
            </a:r>
            <a:r>
              <a:rPr kumimoji="0" lang="de-DE" sz="2800" i="0" u="none" strike="noStrike" kern="0" cap="none" spc="0" normalizeH="0" baseline="0" noProof="0" dirty="0">
                <a:ln>
                  <a:noFill/>
                </a:ln>
                <a:effectLst/>
                <a:uLnTx/>
                <a:uFillTx/>
                <a:latin typeface="Times New Roman" pitchFamily="18" charset="0"/>
                <a:cs typeface="Calibri" pitchFamily="34" charset="0"/>
              </a:rPr>
              <a:t> solcher Vegetationsbestände ist erheblich</a:t>
            </a: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kühler und feuchter als das von schütter bewachsenen,</a:t>
            </a: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niedrigwüchsigen Flächen. </a:t>
            </a:r>
          </a:p>
          <a:p>
            <a:pPr algn="l"/>
            <a:endParaRPr lang="de-DE" sz="2800" kern="0" dirty="0">
              <a:latin typeface="Times New Roman" pitchFamily="18" charset="0"/>
              <a:cs typeface="Calibri" pitchFamily="34" charset="0"/>
            </a:endParaRP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Insekten </a:t>
            </a:r>
            <a:r>
              <a:rPr kumimoji="0" lang="de-DE" sz="2800" i="0" u="none" strike="noStrike" kern="0" cap="none" spc="0" normalizeH="0" baseline="0" noProof="0" dirty="0" err="1">
                <a:ln>
                  <a:noFill/>
                </a:ln>
                <a:effectLst/>
                <a:uLnTx/>
                <a:uFillTx/>
                <a:latin typeface="Times New Roman" pitchFamily="18" charset="0"/>
                <a:cs typeface="Calibri" pitchFamily="34" charset="0"/>
              </a:rPr>
              <a:t>brauchene</a:t>
            </a:r>
            <a:r>
              <a:rPr kumimoji="0" lang="de-DE" sz="2800" i="0" u="none" strike="noStrike" kern="0" cap="none" spc="0" normalizeH="0" baseline="0" noProof="0" dirty="0">
                <a:ln>
                  <a:noFill/>
                </a:ln>
                <a:effectLst/>
                <a:uLnTx/>
                <a:uFillTx/>
                <a:latin typeface="Times New Roman" pitchFamily="18" charset="0"/>
                <a:cs typeface="Calibri" pitchFamily="34" charset="0"/>
              </a:rPr>
              <a:t> eine Temperaturen von </a:t>
            </a:r>
            <a:r>
              <a:rPr kumimoji="0" lang="de-DE" sz="2800" b="1" i="0" u="none" strike="noStrike" kern="0" cap="none" spc="0" normalizeH="0" baseline="0" noProof="0" dirty="0">
                <a:ln>
                  <a:noFill/>
                </a:ln>
                <a:solidFill>
                  <a:srgbClr val="0000FF"/>
                </a:solidFill>
                <a:effectLst/>
                <a:uLnTx/>
                <a:uFillTx/>
                <a:latin typeface="Times New Roman" pitchFamily="18" charset="0"/>
                <a:cs typeface="Calibri" pitchFamily="34" charset="0"/>
              </a:rPr>
              <a:t>30–35 °C </a:t>
            </a:r>
            <a:r>
              <a:rPr kumimoji="0" lang="de-DE" sz="2800" i="0" u="none" strike="noStrike" kern="0" cap="none" spc="0" normalizeH="0" baseline="0" noProof="0" dirty="0">
                <a:ln>
                  <a:noFill/>
                </a:ln>
                <a:effectLst/>
                <a:uLnTx/>
                <a:uFillTx/>
                <a:latin typeface="Times New Roman" pitchFamily="18" charset="0"/>
                <a:cs typeface="Calibri" pitchFamily="34" charset="0"/>
              </a:rPr>
              <a:t>und werden durch die </a:t>
            </a:r>
            <a:r>
              <a:rPr kumimoji="0" lang="de-DE" sz="2800" b="1" i="0" u="none" strike="noStrike" kern="0" cap="none" spc="0" normalizeH="0" baseline="0" noProof="0" dirty="0">
                <a:ln>
                  <a:noFill/>
                </a:ln>
                <a:solidFill>
                  <a:srgbClr val="C00000"/>
                </a:solidFill>
                <a:effectLst/>
                <a:uLnTx/>
                <a:uFillTx/>
                <a:latin typeface="Times New Roman" pitchFamily="18" charset="0"/>
                <a:cs typeface="Calibri" pitchFamily="34" charset="0"/>
              </a:rPr>
              <a:t>Verdichtung der Vegetation </a:t>
            </a: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getötet</a:t>
            </a:r>
          </a:p>
        </p:txBody>
      </p:sp>
    </p:spTree>
    <p:extLst>
      <p:ext uri="{BB962C8B-B14F-4D97-AF65-F5344CB8AC3E}">
        <p14:creationId xmlns:p14="http://schemas.microsoft.com/office/powerpoint/2010/main" val="140061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259632" y="2132856"/>
            <a:ext cx="6624736" cy="1015663"/>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6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Stickstoff-Eintrag</a:t>
            </a:r>
          </a:p>
        </p:txBody>
      </p:sp>
    </p:spTree>
    <p:extLst>
      <p:ext uri="{BB962C8B-B14F-4D97-AF65-F5344CB8AC3E}">
        <p14:creationId xmlns:p14="http://schemas.microsoft.com/office/powerpoint/2010/main" val="3604693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467544" y="116632"/>
            <a:ext cx="8208912" cy="1569660"/>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Früher waren weite Teile der mitteleuropäischen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Landschaft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nährstoffarm</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und die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Produktivität der Flächen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war durch die Verfügbarkeit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von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Stickstoff</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limitiert</a:t>
            </a:r>
          </a:p>
        </p:txBody>
      </p:sp>
      <p:pic>
        <p:nvPicPr>
          <p:cNvPr id="7" name="Grafik 6">
            <a:extLst>
              <a:ext uri="{FF2B5EF4-FFF2-40B4-BE49-F238E27FC236}">
                <a16:creationId xmlns:a16="http://schemas.microsoft.com/office/drawing/2014/main" id="{35199EC4-7B44-6C16-7B32-C7B50C765A8B}"/>
              </a:ext>
            </a:extLst>
          </p:cNvPr>
          <p:cNvPicPr>
            <a:picLocks noChangeAspect="1"/>
          </p:cNvPicPr>
          <p:nvPr/>
        </p:nvPicPr>
        <p:blipFill>
          <a:blip r:embed="rId2"/>
          <a:stretch>
            <a:fillRect/>
          </a:stretch>
        </p:blipFill>
        <p:spPr>
          <a:xfrm>
            <a:off x="467543" y="1772816"/>
            <a:ext cx="8136905" cy="4896544"/>
          </a:xfrm>
          <a:prstGeom prst="rect">
            <a:avLst/>
          </a:prstGeom>
        </p:spPr>
      </p:pic>
    </p:spTree>
    <p:extLst>
      <p:ext uri="{BB962C8B-B14F-4D97-AF65-F5344CB8AC3E}">
        <p14:creationId xmlns:p14="http://schemas.microsoft.com/office/powerpoint/2010/main" val="320124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503548" y="1257722"/>
            <a:ext cx="8136904" cy="3539430"/>
          </a:xfrm>
          <a:prstGeom prst="rect">
            <a:avLst/>
          </a:prstGeom>
          <a:solidFill>
            <a:schemeClr val="bg1">
              <a:lumMod val="95000"/>
            </a:schemeClr>
          </a:solidFill>
          <a:ln w="9525">
            <a:noFill/>
            <a:miter lim="800000"/>
            <a:headEnd/>
            <a:tailEnd/>
          </a:ln>
        </p:spPr>
        <p:txBody>
          <a:bodyPr wrap="square">
            <a:spAutoFit/>
          </a:bodyPr>
          <a:lstStyle/>
          <a:p>
            <a:r>
              <a:rPr kumimoji="0" lang="de-DE" sz="2800" i="0" u="none" strike="noStrike" kern="0" cap="none" spc="0" normalizeH="0" baseline="0" noProof="0" dirty="0">
                <a:ln>
                  <a:noFill/>
                </a:ln>
                <a:effectLst/>
                <a:uLnTx/>
                <a:uFillTx/>
                <a:latin typeface="Times New Roman" pitchFamily="18" charset="0"/>
                <a:cs typeface="Calibri" pitchFamily="34" charset="0"/>
              </a:rPr>
              <a:t>Vor </a:t>
            </a:r>
            <a:r>
              <a:rPr lang="de-DE" sz="2800" kern="0" dirty="0">
                <a:latin typeface="Times New Roman" pitchFamily="18" charset="0"/>
                <a:cs typeface="Calibri" pitchFamily="34" charset="0"/>
              </a:rPr>
              <a:t>allem </a:t>
            </a:r>
            <a:r>
              <a:rPr lang="de-DE" sz="2800" b="1" kern="0" dirty="0">
                <a:solidFill>
                  <a:srgbClr val="C00000"/>
                </a:solidFill>
                <a:latin typeface="Times New Roman" pitchFamily="18" charset="0"/>
                <a:cs typeface="Calibri" pitchFamily="34" charset="0"/>
              </a:rPr>
              <a:t>Tagfalter</a:t>
            </a:r>
            <a:r>
              <a:rPr lang="de-DE" sz="2800" kern="0" dirty="0">
                <a:latin typeface="Times New Roman" pitchFamily="18" charset="0"/>
                <a:cs typeface="Calibri" pitchFamily="34" charset="0"/>
              </a:rPr>
              <a:t>, </a:t>
            </a:r>
          </a:p>
          <a:p>
            <a:r>
              <a:rPr lang="de-DE" sz="2800" kern="0" dirty="0">
                <a:latin typeface="Times New Roman" pitchFamily="18" charset="0"/>
                <a:cs typeface="Calibri" pitchFamily="34" charset="0"/>
              </a:rPr>
              <a:t>die als </a:t>
            </a:r>
            <a:r>
              <a:rPr lang="de-DE" sz="2800" b="1" kern="0" dirty="0">
                <a:solidFill>
                  <a:srgbClr val="C00000"/>
                </a:solidFill>
                <a:latin typeface="Times New Roman" pitchFamily="18" charset="0"/>
                <a:cs typeface="Calibri" pitchFamily="34" charset="0"/>
              </a:rPr>
              <a:t>Ei oder Raupe überwintern </a:t>
            </a:r>
          </a:p>
          <a:p>
            <a:endParaRPr lang="de-DE" sz="2800" b="1" kern="0" dirty="0">
              <a:solidFill>
                <a:srgbClr val="C00000"/>
              </a:solidFill>
              <a:latin typeface="Times New Roman" pitchFamily="18" charset="0"/>
              <a:cs typeface="Calibri" pitchFamily="34" charset="0"/>
            </a:endParaRPr>
          </a:p>
          <a:p>
            <a:r>
              <a:rPr lang="de-DE" sz="2800" kern="0" dirty="0">
                <a:latin typeface="Times New Roman" pitchFamily="18" charset="0"/>
                <a:cs typeface="Calibri" pitchFamily="34" charset="0"/>
              </a:rPr>
              <a:t>(und auf ausreichend Wärme nach der Überwinterung angewiesen sind),</a:t>
            </a:r>
          </a:p>
          <a:p>
            <a:endParaRPr lang="de-DE" sz="2800" kern="0" dirty="0">
              <a:latin typeface="Times New Roman" pitchFamily="18" charset="0"/>
              <a:cs typeface="Calibri" pitchFamily="34" charset="0"/>
            </a:endParaRPr>
          </a:p>
          <a:p>
            <a:r>
              <a:rPr lang="de-DE" sz="2800" kern="0" dirty="0">
                <a:latin typeface="Times New Roman" pitchFamily="18" charset="0"/>
                <a:cs typeface="Calibri" pitchFamily="34" charset="0"/>
              </a:rPr>
              <a:t>haben nun eine verlangsamte </a:t>
            </a:r>
            <a:r>
              <a:rPr kumimoji="0" lang="de-DE" sz="2800" i="0" u="none" strike="noStrike" kern="0" cap="none" spc="0" normalizeH="0" baseline="0" noProof="0" dirty="0">
                <a:ln>
                  <a:noFill/>
                </a:ln>
                <a:effectLst/>
                <a:uLnTx/>
                <a:uFillTx/>
                <a:latin typeface="Times New Roman" pitchFamily="18" charset="0"/>
                <a:cs typeface="Calibri" pitchFamily="34" charset="0"/>
              </a:rPr>
              <a:t>Entwicklungsgeschwindigkeit</a:t>
            </a:r>
          </a:p>
        </p:txBody>
      </p:sp>
    </p:spTree>
    <p:extLst>
      <p:ext uri="{BB962C8B-B14F-4D97-AF65-F5344CB8AC3E}">
        <p14:creationId xmlns:p14="http://schemas.microsoft.com/office/powerpoint/2010/main" val="2203578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406BD91-C8FB-89BD-F535-D0582F6EBCAD}"/>
              </a:ext>
            </a:extLst>
          </p:cNvPr>
          <p:cNvPicPr>
            <a:picLocks noChangeAspect="1"/>
          </p:cNvPicPr>
          <p:nvPr/>
        </p:nvPicPr>
        <p:blipFill>
          <a:blip r:embed="rId2"/>
          <a:stretch>
            <a:fillRect/>
          </a:stretch>
        </p:blipFill>
        <p:spPr>
          <a:xfrm>
            <a:off x="1943708" y="1844824"/>
            <a:ext cx="4248472" cy="4248472"/>
          </a:xfrm>
          <a:prstGeom prst="rect">
            <a:avLst/>
          </a:prstGeom>
        </p:spPr>
      </p:pic>
      <p:pic>
        <p:nvPicPr>
          <p:cNvPr id="6" name="Grafik 5">
            <a:extLst>
              <a:ext uri="{FF2B5EF4-FFF2-40B4-BE49-F238E27FC236}">
                <a16:creationId xmlns:a16="http://schemas.microsoft.com/office/drawing/2014/main" id="{1EFAA82A-CCD0-19BE-7FD4-AAEA3D0E0ADA}"/>
              </a:ext>
            </a:extLst>
          </p:cNvPr>
          <p:cNvPicPr>
            <a:picLocks noChangeAspect="1"/>
          </p:cNvPicPr>
          <p:nvPr/>
        </p:nvPicPr>
        <p:blipFill>
          <a:blip r:embed="rId3"/>
          <a:stretch>
            <a:fillRect/>
          </a:stretch>
        </p:blipFill>
        <p:spPr>
          <a:xfrm>
            <a:off x="2267744" y="2420888"/>
            <a:ext cx="1800200" cy="798350"/>
          </a:xfrm>
          <a:prstGeom prst="rect">
            <a:avLst/>
          </a:prstGeom>
        </p:spPr>
      </p:pic>
      <p:sp>
        <p:nvSpPr>
          <p:cNvPr id="7" name="Textfeld 4">
            <a:extLst>
              <a:ext uri="{FF2B5EF4-FFF2-40B4-BE49-F238E27FC236}">
                <a16:creationId xmlns:a16="http://schemas.microsoft.com/office/drawing/2014/main" id="{5C615CC7-E55E-F197-9AAD-358FB30229CC}"/>
              </a:ext>
            </a:extLst>
          </p:cNvPr>
          <p:cNvSpPr txBox="1">
            <a:spLocks noChangeArrowheads="1"/>
          </p:cNvSpPr>
          <p:nvPr/>
        </p:nvSpPr>
        <p:spPr bwMode="auto">
          <a:xfrm>
            <a:off x="899592" y="6093296"/>
            <a:ext cx="3312368" cy="400110"/>
          </a:xfrm>
          <a:prstGeom prst="rect">
            <a:avLst/>
          </a:prstGeom>
          <a:solidFill>
            <a:schemeClr val="bg1">
              <a:lumMod val="95000"/>
            </a:schemeClr>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i="0" u="none" strike="noStrike" kern="0" cap="none" spc="0" normalizeH="0" baseline="0" noProof="0" dirty="0">
                <a:ln>
                  <a:noFill/>
                </a:ln>
                <a:effectLst/>
                <a:uLnTx/>
                <a:uFillTx/>
                <a:latin typeface="Times New Roman" pitchFamily="18" charset="0"/>
                <a:cs typeface="Calibri" pitchFamily="34" charset="0"/>
              </a:rPr>
              <a:t>geringere Stickstoffdeposition</a:t>
            </a:r>
          </a:p>
        </p:txBody>
      </p:sp>
      <p:sp>
        <p:nvSpPr>
          <p:cNvPr id="9" name="Textfeld 4">
            <a:extLst>
              <a:ext uri="{FF2B5EF4-FFF2-40B4-BE49-F238E27FC236}">
                <a16:creationId xmlns:a16="http://schemas.microsoft.com/office/drawing/2014/main" id="{6B361BA7-DC46-A974-0466-734B78E97F6F}"/>
              </a:ext>
            </a:extLst>
          </p:cNvPr>
          <p:cNvSpPr txBox="1">
            <a:spLocks noChangeArrowheads="1"/>
          </p:cNvSpPr>
          <p:nvPr/>
        </p:nvSpPr>
        <p:spPr bwMode="auto">
          <a:xfrm>
            <a:off x="4716016" y="6094440"/>
            <a:ext cx="2808312" cy="400110"/>
          </a:xfrm>
          <a:prstGeom prst="rect">
            <a:avLst/>
          </a:prstGeom>
          <a:solidFill>
            <a:schemeClr val="bg1">
              <a:lumMod val="95000"/>
            </a:schemeClr>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i="0" u="none" strike="noStrike" kern="0" cap="none" spc="0" normalizeH="0" baseline="0" noProof="0" dirty="0">
                <a:ln>
                  <a:noFill/>
                </a:ln>
                <a:effectLst/>
                <a:uLnTx/>
                <a:uFillTx/>
                <a:latin typeface="Times New Roman" pitchFamily="18" charset="0"/>
                <a:cs typeface="Calibri" pitchFamily="34" charset="0"/>
              </a:rPr>
              <a:t>hohe Stickstoffdeposition</a:t>
            </a:r>
          </a:p>
        </p:txBody>
      </p:sp>
      <p:sp>
        <p:nvSpPr>
          <p:cNvPr id="10" name="Textfeld 4">
            <a:extLst>
              <a:ext uri="{FF2B5EF4-FFF2-40B4-BE49-F238E27FC236}">
                <a16:creationId xmlns:a16="http://schemas.microsoft.com/office/drawing/2014/main" id="{139BF270-C144-F3D8-23F9-6290BDF230D4}"/>
              </a:ext>
            </a:extLst>
          </p:cNvPr>
          <p:cNvSpPr txBox="1">
            <a:spLocks noChangeArrowheads="1"/>
          </p:cNvSpPr>
          <p:nvPr/>
        </p:nvSpPr>
        <p:spPr bwMode="auto">
          <a:xfrm>
            <a:off x="395536" y="193864"/>
            <a:ext cx="8388424" cy="1569660"/>
          </a:xfrm>
          <a:prstGeom prst="rect">
            <a:avLst/>
          </a:prstGeom>
          <a:solidFill>
            <a:schemeClr val="bg1">
              <a:lumMod val="95000"/>
            </a:schemeClr>
          </a:solidFill>
          <a:ln w="9525">
            <a:noFill/>
            <a:miter lim="800000"/>
            <a:headEnd/>
            <a:tailEnd/>
          </a:ln>
        </p:spPr>
        <p:txBody>
          <a:bodyPr wrap="square">
            <a:spAutoFit/>
          </a:bodyPr>
          <a:lstStyle/>
          <a:p>
            <a:r>
              <a:rPr kumimoji="0" lang="de-DE" sz="2400" i="0" u="none" strike="noStrike" kern="0" cap="none" spc="0" normalizeH="0" baseline="0" noProof="0" dirty="0">
                <a:ln>
                  <a:noFill/>
                </a:ln>
                <a:effectLst/>
                <a:uLnTx/>
                <a:uFillTx/>
                <a:latin typeface="Times New Roman" pitchFamily="18" charset="0"/>
                <a:cs typeface="Calibri" pitchFamily="34" charset="0"/>
              </a:rPr>
              <a:t>Im </a:t>
            </a:r>
            <a:r>
              <a:rPr lang="de-DE" sz="2400" b="1" kern="0" dirty="0">
                <a:latin typeface="Times New Roman" pitchFamily="18" charset="0"/>
                <a:cs typeface="Calibri" pitchFamily="34" charset="0"/>
              </a:rPr>
              <a:t>atlantischen Klima (</a:t>
            </a:r>
            <a:r>
              <a:rPr lang="de-DE" sz="2400" kern="0" dirty="0">
                <a:latin typeface="Times New Roman" pitchFamily="18" charset="0"/>
                <a:cs typeface="Calibri" pitchFamily="34" charset="0"/>
              </a:rPr>
              <a:t>= früher Beginn der Vegetationsperiode):</a:t>
            </a:r>
          </a:p>
          <a:p>
            <a:r>
              <a:rPr lang="de-DE" sz="2400" kern="0" dirty="0">
                <a:latin typeface="Times New Roman" pitchFamily="18" charset="0"/>
                <a:cs typeface="Calibri" pitchFamily="34" charset="0"/>
              </a:rPr>
              <a:t>gehen </a:t>
            </a:r>
            <a:r>
              <a:rPr lang="de-DE" sz="2400" b="1" kern="0" dirty="0">
                <a:latin typeface="Times New Roman" pitchFamily="18" charset="0"/>
                <a:cs typeface="Calibri" pitchFamily="34" charset="0"/>
              </a:rPr>
              <a:t>Tagfalterarten</a:t>
            </a:r>
            <a:endParaRPr kumimoji="0" lang="de-DE" sz="2400" i="0" u="none" strike="noStrike" kern="0" cap="none" spc="0" normalizeH="0" baseline="0" noProof="0" dirty="0">
              <a:ln>
                <a:noFill/>
              </a:ln>
              <a:effectLst/>
              <a:uLnTx/>
              <a:uFillTx/>
              <a:latin typeface="Times New Roman" pitchFamily="18" charset="0"/>
              <a:cs typeface="Calibri" pitchFamily="34" charset="0"/>
            </a:endParaRPr>
          </a:p>
          <a:p>
            <a:r>
              <a:rPr kumimoji="0" lang="de-DE" sz="2400" i="0" u="none" strike="noStrike" kern="0" cap="none" spc="0" normalizeH="0" baseline="0" noProof="0" dirty="0">
                <a:ln>
                  <a:noFill/>
                </a:ln>
                <a:effectLst/>
                <a:uLnTx/>
                <a:uFillTx/>
                <a:latin typeface="Times New Roman" pitchFamily="18" charset="0"/>
                <a:cs typeface="Calibri" pitchFamily="34" charset="0"/>
              </a:rPr>
              <a:t>in Gebieten mit </a:t>
            </a:r>
            <a:r>
              <a:rPr kumimoji="0" lang="de-DE" sz="2400" b="1" i="0" u="none" strike="noStrike" kern="0" cap="none" spc="0" normalizeH="0" baseline="0" noProof="0" dirty="0">
                <a:ln>
                  <a:noFill/>
                </a:ln>
                <a:solidFill>
                  <a:srgbClr val="C00000"/>
                </a:solidFill>
                <a:effectLst/>
                <a:uLnTx/>
                <a:uFillTx/>
                <a:latin typeface="Times New Roman" pitchFamily="18" charset="0"/>
                <a:cs typeface="Calibri" pitchFamily="34" charset="0"/>
              </a:rPr>
              <a:t>hoher Stickstoffdeposition</a:t>
            </a:r>
            <a:r>
              <a:rPr kumimoji="0" lang="de-DE" sz="2400" i="0" u="none" strike="noStrike" kern="0" cap="none" spc="0" normalizeH="0" baseline="0" noProof="0" dirty="0">
                <a:ln>
                  <a:noFill/>
                </a:ln>
                <a:effectLst/>
                <a:uLnTx/>
                <a:uFillTx/>
                <a:latin typeface="Times New Roman" pitchFamily="18" charset="0"/>
                <a:cs typeface="Calibri" pitchFamily="34" charset="0"/>
              </a:rPr>
              <a:t> (rechts)</a:t>
            </a:r>
            <a:r>
              <a:rPr lang="de-DE" sz="2400" kern="0" dirty="0">
                <a:latin typeface="Times New Roman" pitchFamily="18" charset="0"/>
                <a:cs typeface="Calibri" pitchFamily="34" charset="0"/>
              </a:rPr>
              <a:t> stärker zurück</a:t>
            </a:r>
            <a:endParaRPr kumimoji="0" lang="de-DE" sz="2400" i="0" u="none" strike="noStrike" kern="0" cap="none" spc="0" normalizeH="0" baseline="0" noProof="0" dirty="0">
              <a:ln>
                <a:noFill/>
              </a:ln>
              <a:effectLst/>
              <a:uLnTx/>
              <a:uFillTx/>
              <a:latin typeface="Times New Roman" pitchFamily="18" charset="0"/>
              <a:cs typeface="Calibri" pitchFamily="34" charset="0"/>
            </a:endParaRPr>
          </a:p>
          <a:p>
            <a:pPr algn="l"/>
            <a:r>
              <a:rPr kumimoji="0" lang="de-DE" sz="2400" i="0" u="none" strike="noStrike" kern="0" cap="none" spc="0" normalizeH="0" baseline="0" noProof="0" dirty="0">
                <a:ln>
                  <a:noFill/>
                </a:ln>
                <a:effectLst/>
                <a:uLnTx/>
                <a:uFillTx/>
                <a:latin typeface="Times New Roman" pitchFamily="18" charset="0"/>
                <a:cs typeface="Calibri" pitchFamily="34" charset="0"/>
              </a:rPr>
              <a:t>und in Gebieten mit </a:t>
            </a:r>
            <a:r>
              <a:rPr kumimoji="0" lang="de-DE" sz="2400" b="1" i="0" u="none" strike="noStrike" kern="0" cap="none" spc="0" normalizeH="0" baseline="0" noProof="0" dirty="0">
                <a:ln>
                  <a:noFill/>
                </a:ln>
                <a:solidFill>
                  <a:srgbClr val="C00000"/>
                </a:solidFill>
                <a:effectLst/>
                <a:uLnTx/>
                <a:uFillTx/>
                <a:latin typeface="Times New Roman" pitchFamily="18" charset="0"/>
                <a:cs typeface="Calibri" pitchFamily="34" charset="0"/>
              </a:rPr>
              <a:t>geringerer Stickstoffdeposition</a:t>
            </a:r>
            <a:r>
              <a:rPr kumimoji="0" lang="de-DE" sz="2400" i="0" u="none" strike="noStrike" kern="0" cap="none" spc="0" normalizeH="0" baseline="0" noProof="0" dirty="0">
                <a:ln>
                  <a:noFill/>
                </a:ln>
                <a:effectLst/>
                <a:uLnTx/>
                <a:uFillTx/>
                <a:latin typeface="Times New Roman" pitchFamily="18" charset="0"/>
                <a:cs typeface="Calibri" pitchFamily="34" charset="0"/>
              </a:rPr>
              <a:t> (links)</a:t>
            </a:r>
          </a:p>
        </p:txBody>
      </p:sp>
    </p:spTree>
    <p:extLst>
      <p:ext uri="{BB962C8B-B14F-4D97-AF65-F5344CB8AC3E}">
        <p14:creationId xmlns:p14="http://schemas.microsoft.com/office/powerpoint/2010/main" val="248199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909856" y="477710"/>
            <a:ext cx="7190536" cy="523220"/>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Insekten-feindlich, weil zu kalt am Erdboden</a:t>
            </a:r>
          </a:p>
        </p:txBody>
      </p:sp>
      <p:pic>
        <p:nvPicPr>
          <p:cNvPr id="3" name="Grafik 2">
            <a:extLst>
              <a:ext uri="{FF2B5EF4-FFF2-40B4-BE49-F238E27FC236}">
                <a16:creationId xmlns:a16="http://schemas.microsoft.com/office/drawing/2014/main" id="{84A2FBB6-E024-4D38-1795-2D111C44ADD1}"/>
              </a:ext>
            </a:extLst>
          </p:cNvPr>
          <p:cNvPicPr>
            <a:picLocks noChangeAspect="1"/>
          </p:cNvPicPr>
          <p:nvPr/>
        </p:nvPicPr>
        <p:blipFill>
          <a:blip r:embed="rId2"/>
          <a:stretch>
            <a:fillRect/>
          </a:stretch>
        </p:blipFill>
        <p:spPr>
          <a:xfrm>
            <a:off x="899592" y="1268760"/>
            <a:ext cx="7272808" cy="5127946"/>
          </a:xfrm>
          <a:prstGeom prst="rect">
            <a:avLst/>
          </a:prstGeom>
        </p:spPr>
      </p:pic>
    </p:spTree>
    <p:extLst>
      <p:ext uri="{BB962C8B-B14F-4D97-AF65-F5344CB8AC3E}">
        <p14:creationId xmlns:p14="http://schemas.microsoft.com/office/powerpoint/2010/main" val="292315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755576" y="332656"/>
            <a:ext cx="7776864" cy="523220"/>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Insekten-freundlich, weil warmer Erdboden freiliegt</a:t>
            </a:r>
          </a:p>
        </p:txBody>
      </p:sp>
      <p:pic>
        <p:nvPicPr>
          <p:cNvPr id="3" name="Grafik 2">
            <a:extLst>
              <a:ext uri="{FF2B5EF4-FFF2-40B4-BE49-F238E27FC236}">
                <a16:creationId xmlns:a16="http://schemas.microsoft.com/office/drawing/2014/main" id="{53998F50-445F-9A4B-9166-BC5E651A8BD3}"/>
              </a:ext>
            </a:extLst>
          </p:cNvPr>
          <p:cNvPicPr>
            <a:picLocks noChangeAspect="1"/>
          </p:cNvPicPr>
          <p:nvPr/>
        </p:nvPicPr>
        <p:blipFill>
          <a:blip r:embed="rId2"/>
          <a:stretch>
            <a:fillRect/>
          </a:stretch>
        </p:blipFill>
        <p:spPr>
          <a:xfrm>
            <a:off x="683568" y="843107"/>
            <a:ext cx="7992889" cy="5586725"/>
          </a:xfrm>
          <a:prstGeom prst="rect">
            <a:avLst/>
          </a:prstGeom>
        </p:spPr>
      </p:pic>
    </p:spTree>
    <p:extLst>
      <p:ext uri="{BB962C8B-B14F-4D97-AF65-F5344CB8AC3E}">
        <p14:creationId xmlns:p14="http://schemas.microsoft.com/office/powerpoint/2010/main" val="4235205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0" name="Textfeld 4">
            <a:extLst>
              <a:ext uri="{FF2B5EF4-FFF2-40B4-BE49-F238E27FC236}">
                <a16:creationId xmlns:a16="http://schemas.microsoft.com/office/drawing/2014/main" id="{139BF270-C144-F3D8-23F9-6290BDF230D4}"/>
              </a:ext>
            </a:extLst>
          </p:cNvPr>
          <p:cNvSpPr txBox="1">
            <a:spLocks noChangeArrowheads="1"/>
          </p:cNvSpPr>
          <p:nvPr/>
        </p:nvSpPr>
        <p:spPr bwMode="auto">
          <a:xfrm>
            <a:off x="899592" y="260648"/>
            <a:ext cx="7344816" cy="1569660"/>
          </a:xfrm>
          <a:prstGeom prst="rect">
            <a:avLst/>
          </a:prstGeom>
          <a:solidFill>
            <a:schemeClr val="bg1">
              <a:lumMod val="95000"/>
            </a:schemeClr>
          </a:solidFill>
          <a:ln w="9525">
            <a:noFill/>
            <a:miter lim="800000"/>
            <a:headEnd/>
            <a:tailEnd/>
          </a:ln>
        </p:spPr>
        <p:txBody>
          <a:bodyPr wrap="square">
            <a:spAutoFit/>
          </a:bodyPr>
          <a:lstStyle/>
          <a:p>
            <a:pPr algn="l"/>
            <a:r>
              <a:rPr kumimoji="0" lang="de-DE" sz="2400" b="1" i="0" u="none" strike="noStrike" kern="0" cap="none" spc="0" normalizeH="0" baseline="0" noProof="0" dirty="0" err="1">
                <a:ln>
                  <a:noFill/>
                </a:ln>
                <a:effectLst/>
                <a:uLnTx/>
                <a:uFillTx/>
                <a:latin typeface="Times New Roman" pitchFamily="18" charset="0"/>
                <a:cs typeface="Calibri" pitchFamily="34" charset="0"/>
              </a:rPr>
              <a:t>Erebia</a:t>
            </a:r>
            <a:r>
              <a:rPr kumimoji="0" lang="de-DE" sz="2400" b="1" i="0" u="none" strike="noStrike" kern="0" cap="none" spc="0" normalizeH="0" baseline="0" noProof="0" dirty="0">
                <a:ln>
                  <a:noFill/>
                </a:ln>
                <a:effectLst/>
                <a:uLnTx/>
                <a:uFillTx/>
                <a:latin typeface="Times New Roman" pitchFamily="18" charset="0"/>
                <a:cs typeface="Calibri" pitchFamily="34" charset="0"/>
              </a:rPr>
              <a:t> </a:t>
            </a:r>
            <a:r>
              <a:rPr kumimoji="0" lang="de-DE" sz="2400" b="1" i="0" u="none" strike="noStrike" kern="0" cap="none" spc="0" normalizeH="0" baseline="0" noProof="0" dirty="0" err="1">
                <a:ln>
                  <a:noFill/>
                </a:ln>
                <a:effectLst/>
                <a:uLnTx/>
                <a:uFillTx/>
                <a:latin typeface="Times New Roman" pitchFamily="18" charset="0"/>
                <a:cs typeface="Calibri" pitchFamily="34" charset="0"/>
              </a:rPr>
              <a:t>medusa</a:t>
            </a:r>
            <a:r>
              <a:rPr kumimoji="0" lang="de-DE" sz="2400" b="1" i="0" u="none" strike="noStrike" kern="0" cap="none" spc="0" normalizeH="0" baseline="0" noProof="0" dirty="0">
                <a:ln>
                  <a:noFill/>
                </a:ln>
                <a:effectLst/>
                <a:uLnTx/>
                <a:uFillTx/>
                <a:latin typeface="Times New Roman" pitchFamily="18" charset="0"/>
                <a:cs typeface="Calibri" pitchFamily="34" charset="0"/>
              </a:rPr>
              <a:t> </a:t>
            </a:r>
            <a:r>
              <a:rPr kumimoji="0" lang="de-DE" sz="2400" i="0" u="none" strike="noStrike" kern="0" cap="none" spc="0" normalizeH="0" baseline="0" noProof="0" dirty="0">
                <a:ln>
                  <a:noFill/>
                </a:ln>
                <a:effectLst/>
                <a:uLnTx/>
                <a:uFillTx/>
                <a:latin typeface="Times New Roman" pitchFamily="18" charset="0"/>
                <a:cs typeface="Calibri" pitchFamily="34" charset="0"/>
              </a:rPr>
              <a:t>(Eifel 2014):</a:t>
            </a:r>
          </a:p>
          <a:p>
            <a:pPr algn="l"/>
            <a:r>
              <a:rPr lang="de-DE" sz="2400" kern="0" dirty="0">
                <a:latin typeface="Times New Roman" pitchFamily="18" charset="0"/>
                <a:cs typeface="Calibri" pitchFamily="34" charset="0"/>
              </a:rPr>
              <a:t>starker Rückgang der </a:t>
            </a:r>
            <a:r>
              <a:rPr lang="de-DE" sz="2400" b="1" kern="0" dirty="0">
                <a:latin typeface="Times New Roman" pitchFamily="18" charset="0"/>
                <a:cs typeface="Calibri" pitchFamily="34" charset="0"/>
              </a:rPr>
              <a:t>überwinternden Raupen</a:t>
            </a:r>
          </a:p>
          <a:p>
            <a:pPr algn="l"/>
            <a:r>
              <a:rPr lang="de-DE" sz="2400" kern="0" dirty="0">
                <a:latin typeface="Times New Roman" pitchFamily="18" charset="0"/>
                <a:cs typeface="Calibri" pitchFamily="34" charset="0"/>
              </a:rPr>
              <a:t>durch warme Winter mit </a:t>
            </a:r>
            <a:r>
              <a:rPr lang="de-DE" sz="2400" b="1" kern="0" dirty="0">
                <a:latin typeface="Times New Roman" pitchFamily="18" charset="0"/>
                <a:cs typeface="Calibri" pitchFamily="34" charset="0"/>
              </a:rPr>
              <a:t>frühzeitiger dichter Vegetation </a:t>
            </a:r>
          </a:p>
          <a:p>
            <a:pPr algn="l"/>
            <a:r>
              <a:rPr lang="de-DE" sz="2400" kern="0" dirty="0">
                <a:latin typeface="Times New Roman" pitchFamily="18" charset="0"/>
                <a:cs typeface="Calibri" pitchFamily="34" charset="0"/>
              </a:rPr>
              <a:t>und daher </a:t>
            </a:r>
            <a:r>
              <a:rPr lang="de-DE" sz="2400" b="1" kern="0" dirty="0">
                <a:latin typeface="Times New Roman" pitchFamily="18" charset="0"/>
                <a:cs typeface="Calibri" pitchFamily="34" charset="0"/>
              </a:rPr>
              <a:t>kalt-feuchter Erdoberfläche</a:t>
            </a:r>
            <a:endParaRPr kumimoji="0" lang="de-DE" sz="2400" b="1" i="0" u="none" strike="noStrike" kern="0" cap="none" spc="0" normalizeH="0" baseline="0" noProof="0" dirty="0">
              <a:ln>
                <a:noFill/>
              </a:ln>
              <a:effectLst/>
              <a:uLnTx/>
              <a:uFillTx/>
              <a:latin typeface="Times New Roman" pitchFamily="18" charset="0"/>
              <a:cs typeface="Calibri" pitchFamily="34" charset="0"/>
            </a:endParaRPr>
          </a:p>
        </p:txBody>
      </p:sp>
      <p:pic>
        <p:nvPicPr>
          <p:cNvPr id="8" name="Grafik 7">
            <a:extLst>
              <a:ext uri="{FF2B5EF4-FFF2-40B4-BE49-F238E27FC236}">
                <a16:creationId xmlns:a16="http://schemas.microsoft.com/office/drawing/2014/main" id="{26CF9AA9-A1F6-5C4E-2006-6EC193AA7CD7}"/>
              </a:ext>
            </a:extLst>
          </p:cNvPr>
          <p:cNvPicPr>
            <a:picLocks noChangeAspect="1"/>
          </p:cNvPicPr>
          <p:nvPr/>
        </p:nvPicPr>
        <p:blipFill>
          <a:blip r:embed="rId2"/>
          <a:stretch>
            <a:fillRect/>
          </a:stretch>
        </p:blipFill>
        <p:spPr>
          <a:xfrm>
            <a:off x="1187624" y="1917682"/>
            <a:ext cx="6760642" cy="4607189"/>
          </a:xfrm>
          <a:prstGeom prst="rect">
            <a:avLst/>
          </a:prstGeom>
        </p:spPr>
      </p:pic>
    </p:spTree>
    <p:extLst>
      <p:ext uri="{BB962C8B-B14F-4D97-AF65-F5344CB8AC3E}">
        <p14:creationId xmlns:p14="http://schemas.microsoft.com/office/powerpoint/2010/main" val="2521325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feld 2"/>
          <p:cNvSpPr txBox="1">
            <a:spLocks noChangeArrowheads="1"/>
          </p:cNvSpPr>
          <p:nvPr/>
        </p:nvSpPr>
        <p:spPr bwMode="auto">
          <a:xfrm>
            <a:off x="323528" y="980728"/>
            <a:ext cx="8568952" cy="4154984"/>
          </a:xfrm>
          <a:prstGeom prst="rect">
            <a:avLst/>
          </a:prstGeom>
          <a:solidFill>
            <a:schemeClr val="tx1"/>
          </a:solidFill>
          <a:ln w="9525">
            <a:noFill/>
            <a:miter lim="800000"/>
            <a:headEnd/>
            <a:tailEnd/>
          </a:ln>
        </p:spPr>
        <p:txBody>
          <a:bodyPr wrap="square">
            <a:spAutoFit/>
          </a:bodyPr>
          <a:lstStyle/>
          <a:p>
            <a:pPr>
              <a:spcBef>
                <a:spcPts val="0"/>
              </a:spcBef>
            </a:pPr>
            <a:r>
              <a:rPr lang="de-DE" sz="2400" dirty="0">
                <a:solidFill>
                  <a:srgbClr val="000000"/>
                </a:solidFill>
                <a:latin typeface="Times New Roman" pitchFamily="18" charset="0"/>
                <a:cs typeface="Times New Roman" pitchFamily="18" charset="0"/>
              </a:rPr>
              <a:t>Weitzel, M. (2012): Verzeichnis der im Jahre 2011 im Naturschutzgebiet "Mainzer Sand" beobachteten Tagfalterarten (</a:t>
            </a:r>
            <a:r>
              <a:rPr lang="de-DE" sz="2400" dirty="0" err="1">
                <a:solidFill>
                  <a:srgbClr val="000000"/>
                </a:solidFill>
                <a:latin typeface="Times New Roman" pitchFamily="18" charset="0"/>
                <a:cs typeface="Times New Roman" pitchFamily="18" charset="0"/>
              </a:rPr>
              <a:t>Lep</a:t>
            </a:r>
            <a:r>
              <a:rPr lang="de-DE" sz="2400" dirty="0">
                <a:solidFill>
                  <a:srgbClr val="000000"/>
                </a:solidFill>
                <a:latin typeface="Times New Roman" pitchFamily="18" charset="0"/>
                <a:cs typeface="Times New Roman" pitchFamily="18" charset="0"/>
              </a:rPr>
              <a:t>., </a:t>
            </a:r>
            <a:r>
              <a:rPr lang="de-DE" sz="2400" dirty="0" err="1">
                <a:solidFill>
                  <a:srgbClr val="000000"/>
                </a:solidFill>
                <a:latin typeface="Times New Roman" pitchFamily="18" charset="0"/>
                <a:cs typeface="Times New Roman" pitchFamily="18" charset="0"/>
              </a:rPr>
              <a:t>Rhopalocera</a:t>
            </a:r>
            <a:r>
              <a:rPr lang="de-DE" sz="2400" dirty="0">
                <a:solidFill>
                  <a:srgbClr val="000000"/>
                </a:solidFill>
                <a:latin typeface="Times New Roman" pitchFamily="18" charset="0"/>
                <a:cs typeface="Times New Roman" pitchFamily="18" charset="0"/>
              </a:rPr>
              <a:t>). </a:t>
            </a:r>
            <a:r>
              <a:rPr lang="de-DE" sz="2400" dirty="0" err="1">
                <a:solidFill>
                  <a:srgbClr val="000000"/>
                </a:solidFill>
                <a:latin typeface="Times New Roman" pitchFamily="18" charset="0"/>
                <a:cs typeface="Times New Roman" pitchFamily="18" charset="0"/>
              </a:rPr>
              <a:t>Melanargia</a:t>
            </a:r>
            <a:r>
              <a:rPr lang="de-DE" sz="2400" dirty="0">
                <a:solidFill>
                  <a:srgbClr val="000000"/>
                </a:solidFill>
                <a:latin typeface="Times New Roman" pitchFamily="18" charset="0"/>
                <a:cs typeface="Times New Roman" pitchFamily="18" charset="0"/>
              </a:rPr>
              <a:t> 24 (3), S. 89–92:</a:t>
            </a:r>
          </a:p>
          <a:p>
            <a:pPr>
              <a:spcBef>
                <a:spcPts val="0"/>
              </a:spcBef>
            </a:pPr>
            <a:endParaRPr lang="de-DE" sz="2400" dirty="0">
              <a:solidFill>
                <a:srgbClr val="000000"/>
              </a:solidFill>
              <a:latin typeface="Times New Roman" pitchFamily="18" charset="0"/>
              <a:cs typeface="Times New Roman" pitchFamily="18" charset="0"/>
            </a:endParaRPr>
          </a:p>
          <a:p>
            <a:pPr>
              <a:spcBef>
                <a:spcPts val="0"/>
              </a:spcBef>
            </a:pPr>
            <a:r>
              <a:rPr lang="de-DE" sz="2400" dirty="0">
                <a:solidFill>
                  <a:srgbClr val="000000"/>
                </a:solidFill>
                <a:latin typeface="Times New Roman" pitchFamily="18" charset="0"/>
                <a:cs typeface="Times New Roman" pitchFamily="18" charset="0"/>
              </a:rPr>
              <a:t>„Auffällig für jeden Schmetterlingskundler, der den </a:t>
            </a:r>
            <a:r>
              <a:rPr lang="de-DE" sz="2400" b="1" dirty="0">
                <a:solidFill>
                  <a:srgbClr val="C00000"/>
                </a:solidFill>
                <a:latin typeface="Times New Roman" pitchFamily="18" charset="0"/>
                <a:cs typeface="Times New Roman" pitchFamily="18" charset="0"/>
              </a:rPr>
              <a:t>Mainzer Sand </a:t>
            </a:r>
            <a:r>
              <a:rPr lang="de-DE" sz="2400" dirty="0">
                <a:solidFill>
                  <a:srgbClr val="000000"/>
                </a:solidFill>
                <a:latin typeface="Times New Roman" pitchFamily="18" charset="0"/>
                <a:cs typeface="Times New Roman" pitchFamily="18" charset="0"/>
              </a:rPr>
              <a:t>aus früheren Zeiten kennt, </a:t>
            </a:r>
          </a:p>
          <a:p>
            <a:pPr>
              <a:spcBef>
                <a:spcPts val="0"/>
              </a:spcBef>
            </a:pPr>
            <a:r>
              <a:rPr lang="de-DE" sz="2400" dirty="0">
                <a:solidFill>
                  <a:srgbClr val="000000"/>
                </a:solidFill>
                <a:latin typeface="Times New Roman" pitchFamily="18" charset="0"/>
                <a:cs typeface="Times New Roman" pitchFamily="18" charset="0"/>
              </a:rPr>
              <a:t>ist der massive Rückgang bei </a:t>
            </a:r>
            <a:r>
              <a:rPr lang="de-DE" sz="2400" b="1" dirty="0">
                <a:solidFill>
                  <a:srgbClr val="000000"/>
                </a:solidFill>
                <a:latin typeface="Times New Roman" pitchFamily="18" charset="0"/>
                <a:cs typeface="Times New Roman" pitchFamily="18" charset="0"/>
              </a:rPr>
              <a:t>Bläulingen</a:t>
            </a:r>
            <a:r>
              <a:rPr lang="de-DE" sz="2400" dirty="0">
                <a:solidFill>
                  <a:srgbClr val="000000"/>
                </a:solidFill>
                <a:latin typeface="Times New Roman" pitchFamily="18" charset="0"/>
                <a:cs typeface="Times New Roman" pitchFamily="18" charset="0"/>
              </a:rPr>
              <a:t> und </a:t>
            </a:r>
            <a:r>
              <a:rPr lang="de-DE" sz="2400" b="1" dirty="0">
                <a:solidFill>
                  <a:srgbClr val="000000"/>
                </a:solidFill>
                <a:latin typeface="Times New Roman" pitchFamily="18" charset="0"/>
                <a:cs typeface="Times New Roman" pitchFamily="18" charset="0"/>
              </a:rPr>
              <a:t>Scheckenfaltern</a:t>
            </a:r>
            <a:r>
              <a:rPr lang="de-DE" sz="2400" dirty="0">
                <a:solidFill>
                  <a:srgbClr val="000000"/>
                </a:solidFill>
                <a:latin typeface="Times New Roman" pitchFamily="18" charset="0"/>
                <a:cs typeface="Times New Roman" pitchFamily="18" charset="0"/>
              </a:rPr>
              <a:t>. </a:t>
            </a:r>
          </a:p>
          <a:p>
            <a:pPr>
              <a:spcBef>
                <a:spcPts val="0"/>
              </a:spcBef>
            </a:pPr>
            <a:endParaRPr lang="de-DE" sz="2400" dirty="0">
              <a:solidFill>
                <a:srgbClr val="000000"/>
              </a:solidFill>
              <a:latin typeface="Times New Roman" pitchFamily="18" charset="0"/>
              <a:cs typeface="Times New Roman" pitchFamily="18" charset="0"/>
            </a:endParaRPr>
          </a:p>
          <a:p>
            <a:pPr>
              <a:spcBef>
                <a:spcPts val="0"/>
              </a:spcBef>
            </a:pPr>
            <a:r>
              <a:rPr lang="de-DE" sz="2400" dirty="0">
                <a:solidFill>
                  <a:srgbClr val="000000"/>
                </a:solidFill>
                <a:latin typeface="Times New Roman" pitchFamily="18" charset="0"/>
                <a:cs typeface="Times New Roman" pitchFamily="18" charset="0"/>
              </a:rPr>
              <a:t>Bei meiner ersten entomologischen Exkursion im </a:t>
            </a:r>
            <a:r>
              <a:rPr lang="de-DE" sz="2400" b="1" dirty="0">
                <a:solidFill>
                  <a:srgbClr val="C00000"/>
                </a:solidFill>
                <a:latin typeface="Times New Roman" pitchFamily="18" charset="0"/>
                <a:cs typeface="Times New Roman" pitchFamily="18" charset="0"/>
              </a:rPr>
              <a:t>Juli 1966</a:t>
            </a:r>
            <a:endParaRPr lang="de-DE" sz="2400" dirty="0">
              <a:solidFill>
                <a:srgbClr val="C00000"/>
              </a:solidFill>
              <a:latin typeface="Times New Roman" pitchFamily="18" charset="0"/>
              <a:cs typeface="Times New Roman" pitchFamily="18" charset="0"/>
            </a:endParaRPr>
          </a:p>
          <a:p>
            <a:pPr>
              <a:spcBef>
                <a:spcPts val="0"/>
              </a:spcBef>
            </a:pPr>
            <a:r>
              <a:rPr lang="de-DE" sz="2400" dirty="0">
                <a:solidFill>
                  <a:srgbClr val="000000"/>
                </a:solidFill>
                <a:latin typeface="Times New Roman" pitchFamily="18" charset="0"/>
                <a:cs typeface="Times New Roman" pitchFamily="18" charset="0"/>
              </a:rPr>
              <a:t>flogen auf dem Mainzer Sand </a:t>
            </a:r>
            <a:r>
              <a:rPr lang="de-DE" sz="2400" b="1" dirty="0">
                <a:solidFill>
                  <a:srgbClr val="000000"/>
                </a:solidFill>
                <a:latin typeface="Times New Roman" pitchFamily="18" charset="0"/>
                <a:cs typeface="Times New Roman" pitchFamily="18" charset="0"/>
              </a:rPr>
              <a:t>Wolken von Bläulingen,</a:t>
            </a:r>
          </a:p>
          <a:p>
            <a:pPr>
              <a:spcBef>
                <a:spcPts val="0"/>
              </a:spcBef>
            </a:pPr>
            <a:r>
              <a:rPr lang="de-DE" sz="2400" dirty="0">
                <a:solidFill>
                  <a:srgbClr val="000000"/>
                </a:solidFill>
                <a:latin typeface="Times New Roman" pitchFamily="18" charset="0"/>
                <a:cs typeface="Times New Roman" pitchFamily="18" charset="0"/>
              </a:rPr>
              <a:t>und wir konnten 14 </a:t>
            </a:r>
            <a:r>
              <a:rPr lang="de-DE" sz="2400" b="1" dirty="0">
                <a:solidFill>
                  <a:srgbClr val="000000"/>
                </a:solidFill>
                <a:latin typeface="Times New Roman" pitchFamily="18" charset="0"/>
                <a:cs typeface="Times New Roman" pitchFamily="18" charset="0"/>
              </a:rPr>
              <a:t>Bläulings-Arten</a:t>
            </a:r>
            <a:r>
              <a:rPr lang="de-DE" sz="2400" dirty="0">
                <a:solidFill>
                  <a:srgbClr val="000000"/>
                </a:solidFill>
                <a:latin typeface="Times New Roman" pitchFamily="18" charset="0"/>
                <a:cs typeface="Times New Roman" pitchFamily="18" charset="0"/>
              </a:rPr>
              <a:t> in zwei Stunden nachweisen“ </a:t>
            </a:r>
          </a:p>
        </p:txBody>
      </p:sp>
    </p:spTree>
    <p:extLst>
      <p:ext uri="{BB962C8B-B14F-4D97-AF65-F5344CB8AC3E}">
        <p14:creationId xmlns:p14="http://schemas.microsoft.com/office/powerpoint/2010/main" val="2666228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Grafik 2" descr="Ein Bild, das draußen, Insekt enthält.&#10;&#10;Automatisch generierte Beschreibung">
            <a:extLst>
              <a:ext uri="{FF2B5EF4-FFF2-40B4-BE49-F238E27FC236}">
                <a16:creationId xmlns:a16="http://schemas.microsoft.com/office/drawing/2014/main" id="{0003A2DF-76A1-CD9E-3BBA-54B51E21E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5" y="0"/>
            <a:ext cx="8360229" cy="6858000"/>
          </a:xfrm>
          <a:prstGeom prst="rect">
            <a:avLst/>
          </a:prstGeom>
        </p:spPr>
      </p:pic>
      <p:sp>
        <p:nvSpPr>
          <p:cNvPr id="10" name="Textfeld 4">
            <a:extLst>
              <a:ext uri="{FF2B5EF4-FFF2-40B4-BE49-F238E27FC236}">
                <a16:creationId xmlns:a16="http://schemas.microsoft.com/office/drawing/2014/main" id="{139BF270-C144-F3D8-23F9-6290BDF230D4}"/>
              </a:ext>
            </a:extLst>
          </p:cNvPr>
          <p:cNvSpPr txBox="1">
            <a:spLocks noChangeArrowheads="1"/>
          </p:cNvSpPr>
          <p:nvPr/>
        </p:nvSpPr>
        <p:spPr bwMode="auto">
          <a:xfrm>
            <a:off x="683568" y="116632"/>
            <a:ext cx="7704856" cy="830997"/>
          </a:xfrm>
          <a:prstGeom prst="rect">
            <a:avLst/>
          </a:prstGeom>
          <a:solidFill>
            <a:schemeClr val="bg1">
              <a:lumMod val="95000"/>
            </a:schemeClr>
          </a:solidFill>
          <a:ln w="9525">
            <a:noFill/>
            <a:miter lim="800000"/>
            <a:headEnd/>
            <a:tailEnd/>
          </a:ln>
        </p:spPr>
        <p:txBody>
          <a:bodyPr wrap="square">
            <a:spAutoFit/>
          </a:bodyPr>
          <a:lstStyle/>
          <a:p>
            <a:pPr algn="l"/>
            <a:r>
              <a:rPr kumimoji="0" lang="de-DE" sz="2400" i="0" u="none" strike="noStrike" kern="0" cap="none" spc="0" normalizeH="0" baseline="0" noProof="0" dirty="0">
                <a:ln>
                  <a:noFill/>
                </a:ln>
                <a:effectLst/>
                <a:uLnTx/>
                <a:uFillTx/>
                <a:latin typeface="Times New Roman" pitchFamily="18" charset="0"/>
                <a:cs typeface="Calibri" pitchFamily="34" charset="0"/>
              </a:rPr>
              <a:t>Das Gleiche gilt für den </a:t>
            </a:r>
          </a:p>
          <a:p>
            <a:pPr algn="l"/>
            <a:r>
              <a:rPr kumimoji="0" lang="de-DE" sz="2400" b="1" i="0" u="none" strike="noStrike" kern="0" cap="none" spc="0" normalizeH="0" baseline="0" noProof="0" dirty="0">
                <a:ln>
                  <a:noFill/>
                </a:ln>
                <a:effectLst/>
                <a:uLnTx/>
                <a:uFillTx/>
                <a:latin typeface="Times New Roman" pitchFamily="18" charset="0"/>
                <a:cs typeface="Calibri" pitchFamily="34" charset="0"/>
              </a:rPr>
              <a:t>Wegerich-Scheckenfalter (</a:t>
            </a:r>
            <a:r>
              <a:rPr kumimoji="0" lang="de-DE" sz="2400" b="1" i="0" u="none" strike="noStrike" kern="0" cap="none" spc="0" normalizeH="0" baseline="0" noProof="0" dirty="0" err="1">
                <a:ln>
                  <a:noFill/>
                </a:ln>
                <a:effectLst/>
                <a:uLnTx/>
                <a:uFillTx/>
                <a:latin typeface="Times New Roman" pitchFamily="18" charset="0"/>
                <a:cs typeface="Calibri" pitchFamily="34" charset="0"/>
              </a:rPr>
              <a:t>Melitaea</a:t>
            </a:r>
            <a:r>
              <a:rPr kumimoji="0" lang="de-DE" sz="2400" b="1" i="0" u="none" strike="noStrike" kern="0" cap="none" spc="0" normalizeH="0" baseline="0" noProof="0" dirty="0">
                <a:ln>
                  <a:noFill/>
                </a:ln>
                <a:effectLst/>
                <a:uLnTx/>
                <a:uFillTx/>
                <a:latin typeface="Times New Roman" pitchFamily="18" charset="0"/>
                <a:cs typeface="Calibri" pitchFamily="34" charset="0"/>
              </a:rPr>
              <a:t> </a:t>
            </a:r>
            <a:r>
              <a:rPr kumimoji="0" lang="de-DE" sz="2400" b="1" i="0" u="none" strike="noStrike" kern="0" cap="none" spc="0" normalizeH="0" baseline="0" noProof="0" dirty="0" err="1">
                <a:ln>
                  <a:noFill/>
                </a:ln>
                <a:effectLst/>
                <a:uLnTx/>
                <a:uFillTx/>
                <a:latin typeface="Times New Roman" pitchFamily="18" charset="0"/>
                <a:cs typeface="Calibri" pitchFamily="34" charset="0"/>
              </a:rPr>
              <a:t>cinxia</a:t>
            </a:r>
            <a:r>
              <a:rPr kumimoji="0" lang="de-DE" sz="2400" b="1" i="0" u="none" strike="noStrike" kern="0" cap="none" spc="0" normalizeH="0" baseline="0" noProof="0" dirty="0">
                <a:ln>
                  <a:noFill/>
                </a:ln>
                <a:effectLst/>
                <a:uLnTx/>
                <a:uFillTx/>
                <a:latin typeface="Times New Roman" pitchFamily="18" charset="0"/>
                <a:cs typeface="Calibri" pitchFamily="34" charset="0"/>
              </a:rPr>
              <a:t>) </a:t>
            </a:r>
            <a:r>
              <a:rPr kumimoji="0" lang="de-DE" sz="2400" i="0" u="none" strike="noStrike" kern="0" cap="none" spc="0" normalizeH="0" baseline="0" noProof="0" dirty="0">
                <a:ln>
                  <a:noFill/>
                </a:ln>
                <a:effectLst/>
                <a:uLnTx/>
                <a:uFillTx/>
                <a:latin typeface="Times New Roman" pitchFamily="18" charset="0"/>
                <a:cs typeface="Calibri" pitchFamily="34" charset="0"/>
              </a:rPr>
              <a:t>[Ungarn 2011]</a:t>
            </a:r>
            <a:r>
              <a:rPr kumimoji="0" lang="de-DE" sz="2400" b="1" i="0" u="none" strike="noStrike" kern="0" cap="none" spc="0" normalizeH="0" baseline="0" noProof="0" dirty="0">
                <a:ln>
                  <a:noFill/>
                </a:ln>
                <a:effectLst/>
                <a:uLnTx/>
                <a:uFillTx/>
                <a:latin typeface="Times New Roman" pitchFamily="18" charset="0"/>
                <a:cs typeface="Calibri" pitchFamily="34" charset="0"/>
              </a:rPr>
              <a:t> </a:t>
            </a:r>
          </a:p>
        </p:txBody>
      </p:sp>
    </p:spTree>
    <p:extLst>
      <p:ext uri="{BB962C8B-B14F-4D97-AF65-F5344CB8AC3E}">
        <p14:creationId xmlns:p14="http://schemas.microsoft.com/office/powerpoint/2010/main" val="3502293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0" name="Textfeld 4">
            <a:extLst>
              <a:ext uri="{FF2B5EF4-FFF2-40B4-BE49-F238E27FC236}">
                <a16:creationId xmlns:a16="http://schemas.microsoft.com/office/drawing/2014/main" id="{139BF270-C144-F3D8-23F9-6290BDF230D4}"/>
              </a:ext>
            </a:extLst>
          </p:cNvPr>
          <p:cNvSpPr txBox="1">
            <a:spLocks noChangeArrowheads="1"/>
          </p:cNvSpPr>
          <p:nvPr/>
        </p:nvSpPr>
        <p:spPr bwMode="auto">
          <a:xfrm>
            <a:off x="675180" y="188640"/>
            <a:ext cx="7785252" cy="1200329"/>
          </a:xfrm>
          <a:prstGeom prst="rect">
            <a:avLst/>
          </a:prstGeom>
          <a:solidFill>
            <a:schemeClr val="bg1">
              <a:lumMod val="95000"/>
            </a:schemeClr>
          </a:solidFill>
          <a:ln w="9525">
            <a:noFill/>
            <a:miter lim="800000"/>
            <a:headEnd/>
            <a:tailEnd/>
          </a:ln>
        </p:spPr>
        <p:txBody>
          <a:bodyPr wrap="square">
            <a:spAutoFit/>
          </a:bodyPr>
          <a:lstStyle/>
          <a:p>
            <a:pPr algn="l"/>
            <a:r>
              <a:rPr kumimoji="0" lang="de-DE" sz="2400" i="0" u="none" strike="noStrike" kern="0" cap="none" spc="0" normalizeH="0" baseline="0" noProof="0" dirty="0">
                <a:ln>
                  <a:noFill/>
                </a:ln>
                <a:effectLst/>
                <a:uLnTx/>
                <a:uFillTx/>
                <a:latin typeface="Times New Roman" pitchFamily="18" charset="0"/>
                <a:cs typeface="Calibri" pitchFamily="34" charset="0"/>
              </a:rPr>
              <a:t>Eine große </a:t>
            </a:r>
            <a:r>
              <a:rPr kumimoji="0" lang="de-DE" sz="2400" b="1" i="0" u="none" strike="noStrike" kern="0" cap="none" spc="0" normalizeH="0" baseline="0" noProof="0" dirty="0">
                <a:ln>
                  <a:noFill/>
                </a:ln>
                <a:effectLst/>
                <a:uLnTx/>
                <a:uFillTx/>
                <a:latin typeface="Times New Roman" pitchFamily="18" charset="0"/>
                <a:cs typeface="Calibri" pitchFamily="34" charset="0"/>
              </a:rPr>
              <a:t>Bedeutung für die Larvenentwicklung </a:t>
            </a:r>
            <a:r>
              <a:rPr kumimoji="0" lang="de-DE" sz="2400" i="0" u="none" strike="noStrike" kern="0" cap="none" spc="0" normalizeH="0" baseline="0" noProof="0" dirty="0">
                <a:ln>
                  <a:noFill/>
                </a:ln>
                <a:effectLst/>
                <a:uLnTx/>
                <a:uFillTx/>
                <a:latin typeface="Times New Roman" pitchFamily="18" charset="0"/>
                <a:cs typeface="Calibri" pitchFamily="34" charset="0"/>
              </a:rPr>
              <a:t>einiger Schmetterlingsarten haben die </a:t>
            </a:r>
          </a:p>
          <a:p>
            <a:pPr algn="l"/>
            <a:r>
              <a:rPr kumimoji="0" lang="de-DE" sz="2400" b="1" i="0" u="none" strike="noStrike" kern="0" cap="none" spc="0" normalizeH="0" baseline="0" noProof="0" dirty="0">
                <a:ln>
                  <a:noFill/>
                </a:ln>
                <a:solidFill>
                  <a:srgbClr val="C00000"/>
                </a:solidFill>
                <a:effectLst/>
                <a:uLnTx/>
                <a:uFillTx/>
                <a:latin typeface="Times New Roman" pitchFamily="18" charset="0"/>
                <a:cs typeface="Calibri" pitchFamily="34" charset="0"/>
              </a:rPr>
              <a:t>Gelbe Wiesenameise </a:t>
            </a:r>
            <a:r>
              <a:rPr kumimoji="0" lang="de-DE" sz="2400" i="0" u="none" strike="noStrike" kern="0" cap="none" spc="0" normalizeH="0" baseline="0" noProof="0" dirty="0">
                <a:ln>
                  <a:noFill/>
                </a:ln>
                <a:effectLst/>
                <a:uLnTx/>
                <a:uFillTx/>
                <a:latin typeface="Times New Roman" pitchFamily="18" charset="0"/>
                <a:cs typeface="Calibri" pitchFamily="34" charset="0"/>
              </a:rPr>
              <a:t>und der </a:t>
            </a:r>
            <a:r>
              <a:rPr kumimoji="0" lang="de-DE" sz="2400" b="1" i="0" u="none" strike="noStrike" kern="0" cap="none" spc="0" normalizeH="0" baseline="0" noProof="0" dirty="0">
                <a:ln>
                  <a:noFill/>
                </a:ln>
                <a:solidFill>
                  <a:srgbClr val="C00000"/>
                </a:solidFill>
                <a:effectLst/>
                <a:uLnTx/>
                <a:uFillTx/>
                <a:latin typeface="Times New Roman" pitchFamily="18" charset="0"/>
                <a:cs typeface="Calibri" pitchFamily="34" charset="0"/>
              </a:rPr>
              <a:t>Maulwurf</a:t>
            </a:r>
            <a:r>
              <a:rPr kumimoji="0" lang="de-DE" sz="2400" i="0" u="none" strike="noStrike" kern="0" cap="none" spc="0" normalizeH="0" baseline="0" noProof="0" dirty="0">
                <a:ln>
                  <a:noFill/>
                </a:ln>
                <a:effectLst/>
                <a:uLnTx/>
                <a:uFillTx/>
                <a:latin typeface="Times New Roman" pitchFamily="18" charset="0"/>
                <a:cs typeface="Calibri" pitchFamily="34" charset="0"/>
              </a:rPr>
              <a:t>.</a:t>
            </a:r>
          </a:p>
        </p:txBody>
      </p:sp>
      <p:pic>
        <p:nvPicPr>
          <p:cNvPr id="3" name="Grafik 2">
            <a:extLst>
              <a:ext uri="{FF2B5EF4-FFF2-40B4-BE49-F238E27FC236}">
                <a16:creationId xmlns:a16="http://schemas.microsoft.com/office/drawing/2014/main" id="{54181D70-B7FF-DCAC-DB49-17459CED48A9}"/>
              </a:ext>
            </a:extLst>
          </p:cNvPr>
          <p:cNvPicPr>
            <a:picLocks noChangeAspect="1"/>
          </p:cNvPicPr>
          <p:nvPr/>
        </p:nvPicPr>
        <p:blipFill>
          <a:blip r:embed="rId2"/>
          <a:stretch>
            <a:fillRect/>
          </a:stretch>
        </p:blipFill>
        <p:spPr>
          <a:xfrm>
            <a:off x="683569" y="1388968"/>
            <a:ext cx="7770352" cy="5469031"/>
          </a:xfrm>
          <a:prstGeom prst="rect">
            <a:avLst/>
          </a:prstGeom>
        </p:spPr>
      </p:pic>
    </p:spTree>
    <p:extLst>
      <p:ext uri="{BB962C8B-B14F-4D97-AF65-F5344CB8AC3E}">
        <p14:creationId xmlns:p14="http://schemas.microsoft.com/office/powerpoint/2010/main" val="3651074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0" name="Textfeld 4">
            <a:extLst>
              <a:ext uri="{FF2B5EF4-FFF2-40B4-BE49-F238E27FC236}">
                <a16:creationId xmlns:a16="http://schemas.microsoft.com/office/drawing/2014/main" id="{139BF270-C144-F3D8-23F9-6290BDF230D4}"/>
              </a:ext>
            </a:extLst>
          </p:cNvPr>
          <p:cNvSpPr txBox="1">
            <a:spLocks noChangeArrowheads="1"/>
          </p:cNvSpPr>
          <p:nvPr/>
        </p:nvSpPr>
        <p:spPr bwMode="auto">
          <a:xfrm>
            <a:off x="737288" y="692696"/>
            <a:ext cx="7704856" cy="5262979"/>
          </a:xfrm>
          <a:prstGeom prst="rect">
            <a:avLst/>
          </a:prstGeom>
          <a:solidFill>
            <a:schemeClr val="bg1">
              <a:lumMod val="95000"/>
            </a:schemeClr>
          </a:solidFill>
          <a:ln w="9525">
            <a:noFill/>
            <a:miter lim="800000"/>
            <a:headEnd/>
            <a:tailEnd/>
          </a:ln>
        </p:spPr>
        <p:txBody>
          <a:bodyPr wrap="square">
            <a:spAutoFit/>
          </a:bodyPr>
          <a:lstStyle/>
          <a:p>
            <a:pPr algn="l"/>
            <a:r>
              <a:rPr kumimoji="0" lang="de-DE" sz="2800" i="0" u="none" strike="noStrike" kern="0" cap="none" spc="0" normalizeH="0" baseline="0" noProof="0" dirty="0">
                <a:ln>
                  <a:noFill/>
                </a:ln>
                <a:effectLst/>
                <a:uLnTx/>
                <a:uFillTx/>
                <a:latin typeface="Times New Roman" pitchFamily="18" charset="0"/>
                <a:cs typeface="Calibri" pitchFamily="34" charset="0"/>
              </a:rPr>
              <a:t>Die </a:t>
            </a:r>
            <a:r>
              <a:rPr kumimoji="0" lang="de-DE" sz="2800" b="1" i="0" u="none" strike="noStrike" kern="0" cap="none" spc="0" normalizeH="0" baseline="0" noProof="0" dirty="0">
                <a:ln>
                  <a:noFill/>
                </a:ln>
                <a:solidFill>
                  <a:srgbClr val="C00000"/>
                </a:solidFill>
                <a:effectLst/>
                <a:uLnTx/>
                <a:uFillTx/>
                <a:latin typeface="Times New Roman" pitchFamily="18" charset="0"/>
                <a:cs typeface="Calibri" pitchFamily="34" charset="0"/>
              </a:rPr>
              <a:t>Gelbe Wiesenameise </a:t>
            </a:r>
            <a:r>
              <a:rPr kumimoji="0" lang="de-DE" sz="2800" i="0" u="none" strike="noStrike" kern="0" cap="none" spc="0" normalizeH="0" baseline="0" noProof="0" dirty="0">
                <a:ln>
                  <a:noFill/>
                </a:ln>
                <a:effectLst/>
                <a:uLnTx/>
                <a:uFillTx/>
                <a:latin typeface="Times New Roman" pitchFamily="18" charset="0"/>
                <a:cs typeface="Calibri" pitchFamily="34" charset="0"/>
              </a:rPr>
              <a:t>und der </a:t>
            </a:r>
            <a:r>
              <a:rPr kumimoji="0" lang="de-DE" sz="2800" b="1" i="0" u="none" strike="noStrike" kern="0" cap="none" spc="0" normalizeH="0" baseline="0" noProof="0" dirty="0">
                <a:ln>
                  <a:noFill/>
                </a:ln>
                <a:solidFill>
                  <a:srgbClr val="C00000"/>
                </a:solidFill>
                <a:effectLst/>
                <a:uLnTx/>
                <a:uFillTx/>
                <a:latin typeface="Times New Roman" pitchFamily="18" charset="0"/>
                <a:cs typeface="Calibri" pitchFamily="34" charset="0"/>
              </a:rPr>
              <a:t>Maulwurf </a:t>
            </a:r>
            <a:r>
              <a:rPr kumimoji="0" lang="de-DE" sz="2800" i="0" u="none" strike="noStrike" kern="0" cap="none" spc="0" normalizeH="0" baseline="0" noProof="0" dirty="0">
                <a:ln>
                  <a:noFill/>
                </a:ln>
                <a:effectLst/>
                <a:uLnTx/>
                <a:uFillTx/>
                <a:latin typeface="Times New Roman" pitchFamily="18" charset="0"/>
                <a:cs typeface="Calibri" pitchFamily="34" charset="0"/>
              </a:rPr>
              <a:t>erzeugen </a:t>
            </a:r>
            <a:r>
              <a:rPr kumimoji="0" lang="de-DE" sz="2800" b="1" i="0" u="none" strike="noStrike" kern="0" cap="none" spc="0" normalizeH="0" baseline="0" noProof="0" dirty="0">
                <a:ln>
                  <a:noFill/>
                </a:ln>
                <a:solidFill>
                  <a:srgbClr val="0000FF"/>
                </a:solidFill>
                <a:effectLst/>
                <a:uLnTx/>
                <a:uFillTx/>
                <a:latin typeface="Times New Roman" pitchFamily="18" charset="0"/>
                <a:cs typeface="Calibri" pitchFamily="34" charset="0"/>
              </a:rPr>
              <a:t>Störstellen</a:t>
            </a:r>
            <a:r>
              <a:rPr kumimoji="0" lang="de-DE" sz="2800" i="0" u="none" strike="noStrike" kern="0" cap="none" spc="0" normalizeH="0" baseline="0" noProof="0" dirty="0">
                <a:ln>
                  <a:noFill/>
                </a:ln>
                <a:effectLst/>
                <a:uLnTx/>
                <a:uFillTx/>
                <a:latin typeface="Times New Roman" pitchFamily="18" charset="0"/>
                <a:cs typeface="Calibri" pitchFamily="34" charset="0"/>
              </a:rPr>
              <a:t> in Form erhobener </a:t>
            </a:r>
            <a:r>
              <a:rPr kumimoji="0" lang="de-DE" sz="2800" b="1" i="0" u="none" strike="noStrike" kern="0" cap="none" spc="0" normalizeH="0" baseline="0" noProof="0" dirty="0">
                <a:ln>
                  <a:noFill/>
                </a:ln>
                <a:effectLst/>
                <a:uLnTx/>
                <a:uFillTx/>
                <a:latin typeface="Times New Roman" pitchFamily="18" charset="0"/>
                <a:cs typeface="Calibri" pitchFamily="34" charset="0"/>
              </a:rPr>
              <a:t>Erdhügel</a:t>
            </a:r>
            <a:r>
              <a:rPr kumimoji="0" lang="de-DE" sz="2800" i="0" u="none" strike="noStrike" kern="0" cap="none" spc="0" normalizeH="0" baseline="0" noProof="0" dirty="0">
                <a:ln>
                  <a:noFill/>
                </a:ln>
                <a:effectLst/>
                <a:uLnTx/>
                <a:uFillTx/>
                <a:latin typeface="Times New Roman" pitchFamily="18" charset="0"/>
                <a:cs typeface="Calibri" pitchFamily="34" charset="0"/>
              </a:rPr>
              <a:t>.</a:t>
            </a:r>
          </a:p>
          <a:p>
            <a:pPr algn="l"/>
            <a:endParaRPr kumimoji="0" lang="de-DE" sz="2800" i="0" u="none" strike="noStrike" kern="0" cap="none" spc="0" normalizeH="0" baseline="0" noProof="0" dirty="0">
              <a:ln>
                <a:noFill/>
              </a:ln>
              <a:effectLst/>
              <a:uLnTx/>
              <a:uFillTx/>
              <a:latin typeface="Times New Roman" pitchFamily="18" charset="0"/>
              <a:cs typeface="Calibri" pitchFamily="34" charset="0"/>
            </a:endParaRP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Mehrere </a:t>
            </a:r>
            <a:r>
              <a:rPr kumimoji="0" lang="de-DE" sz="2800" b="1" i="0" u="none" strike="noStrike" kern="0" cap="none" spc="0" normalizeH="0" baseline="0" noProof="0" dirty="0">
                <a:ln>
                  <a:noFill/>
                </a:ln>
                <a:effectLst/>
                <a:uLnTx/>
                <a:uFillTx/>
                <a:latin typeface="Times New Roman" pitchFamily="18" charset="0"/>
                <a:cs typeface="Calibri" pitchFamily="34" charset="0"/>
              </a:rPr>
              <a:t>Schmetterling</a:t>
            </a:r>
            <a:r>
              <a:rPr kumimoji="0" lang="de-DE" sz="2800" i="0" u="none" strike="noStrike" kern="0" cap="none" spc="0" normalizeH="0" baseline="0" noProof="0" dirty="0">
                <a:ln>
                  <a:noFill/>
                </a:ln>
                <a:effectLst/>
                <a:uLnTx/>
                <a:uFillTx/>
                <a:latin typeface="Times New Roman" pitchFamily="18" charset="0"/>
                <a:cs typeface="Calibri" pitchFamily="34" charset="0"/>
              </a:rPr>
              <a:t>sarten legen ihre Eier </a:t>
            </a: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auf diesen Stellen ab.</a:t>
            </a:r>
          </a:p>
          <a:p>
            <a:pPr algn="l"/>
            <a:endParaRPr kumimoji="0" lang="de-DE" sz="2800" i="0" u="none" strike="noStrike" kern="0" cap="none" spc="0" normalizeH="0" baseline="0" noProof="0" dirty="0">
              <a:ln>
                <a:noFill/>
              </a:ln>
              <a:effectLst/>
              <a:uLnTx/>
              <a:uFillTx/>
              <a:latin typeface="Times New Roman" pitchFamily="18" charset="0"/>
              <a:cs typeface="Calibri" pitchFamily="34" charset="0"/>
            </a:endParaRPr>
          </a:p>
          <a:p>
            <a:r>
              <a:rPr lang="de-DE" sz="2800" kern="0" dirty="0">
                <a:latin typeface="Times New Roman" pitchFamily="18" charset="0"/>
                <a:cs typeface="Calibri" pitchFamily="34" charset="0"/>
              </a:rPr>
              <a:t>Die Hügel haben wegen der Höhe und der</a:t>
            </a:r>
          </a:p>
          <a:p>
            <a:r>
              <a:rPr lang="de-DE" sz="2800" b="1" kern="0" dirty="0">
                <a:latin typeface="Times New Roman" pitchFamily="18" charset="0"/>
                <a:cs typeface="Calibri" pitchFamily="34" charset="0"/>
              </a:rPr>
              <a:t>geringeren Vegetationsbedeckung</a:t>
            </a:r>
            <a:r>
              <a:rPr lang="de-DE" sz="2800" kern="0" dirty="0">
                <a:latin typeface="Times New Roman" pitchFamily="18" charset="0"/>
                <a:cs typeface="Calibri" pitchFamily="34" charset="0"/>
              </a:rPr>
              <a:t> </a:t>
            </a:r>
          </a:p>
          <a:p>
            <a:r>
              <a:rPr lang="de-DE" sz="2800" kern="0" dirty="0">
                <a:latin typeface="Times New Roman" pitchFamily="18" charset="0"/>
                <a:cs typeface="Calibri" pitchFamily="34" charset="0"/>
              </a:rPr>
              <a:t>ein </a:t>
            </a:r>
            <a:r>
              <a:rPr lang="de-DE" sz="2800" b="1" kern="0" dirty="0">
                <a:solidFill>
                  <a:srgbClr val="C00000"/>
                </a:solidFill>
                <a:latin typeface="Times New Roman" pitchFamily="18" charset="0"/>
                <a:cs typeface="Calibri" pitchFamily="34" charset="0"/>
              </a:rPr>
              <a:t>wärmeres Mikroklima.</a:t>
            </a:r>
          </a:p>
          <a:p>
            <a:endParaRPr kumimoji="0" lang="de-DE" sz="2800" i="0" u="none" strike="noStrike" kern="0" cap="none" spc="0" normalizeH="0" baseline="0" noProof="0" dirty="0">
              <a:ln>
                <a:noFill/>
              </a:ln>
              <a:effectLst/>
              <a:uLnTx/>
              <a:uFillTx/>
              <a:latin typeface="Times New Roman" pitchFamily="18" charset="0"/>
              <a:cs typeface="Calibri" pitchFamily="34" charset="0"/>
            </a:endParaRPr>
          </a:p>
          <a:p>
            <a:pPr algn="l"/>
            <a:r>
              <a:rPr lang="de-DE" sz="2800" kern="0" dirty="0">
                <a:latin typeface="Times New Roman" pitchFamily="18" charset="0"/>
                <a:cs typeface="Calibri" pitchFamily="34" charset="0"/>
              </a:rPr>
              <a:t>Hier können sich die Larven schnell genug entwickeln.</a:t>
            </a:r>
            <a:r>
              <a:rPr kumimoji="0" lang="de-DE" sz="2800" i="0" u="none" strike="noStrike" kern="0" cap="none" spc="0" normalizeH="0" baseline="0" noProof="0" dirty="0">
                <a:ln>
                  <a:noFill/>
                </a:ln>
                <a:effectLst/>
                <a:uLnTx/>
                <a:uFillTx/>
                <a:latin typeface="Times New Roman" pitchFamily="18" charset="0"/>
                <a:cs typeface="Calibri" pitchFamily="34" charset="0"/>
              </a:rPr>
              <a:t> </a:t>
            </a:r>
          </a:p>
        </p:txBody>
      </p:sp>
    </p:spTree>
    <p:extLst>
      <p:ext uri="{BB962C8B-B14F-4D97-AF65-F5344CB8AC3E}">
        <p14:creationId xmlns:p14="http://schemas.microsoft.com/office/powerpoint/2010/main" val="2512598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1259632" y="1541110"/>
            <a:ext cx="6552728" cy="2677656"/>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immer wieder dasselbe: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Wir Artenschützer müssen dafür sorgen,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dass es in Deutschland mehr </a:t>
            </a:r>
            <a:r>
              <a:rPr kumimoji="0" lang="de-DE" sz="2800" b="1" i="0" u="none" strike="noStrike" kern="0" cap="none" spc="0" normalizeH="0" baseline="0" noProof="0" dirty="0">
                <a:ln>
                  <a:noFill/>
                </a:ln>
                <a:solidFill>
                  <a:srgbClr val="0000FF"/>
                </a:solidFill>
                <a:effectLst/>
                <a:uLnTx/>
                <a:uFillTx/>
                <a:latin typeface="Times New Roman" pitchFamily="18" charset="0"/>
                <a:ea typeface="+mn-ea"/>
                <a:cs typeface="Calibri" pitchFamily="34" charset="0"/>
              </a:rPr>
              <a:t>Störstellen</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in der Natur gibt</a:t>
            </a:r>
          </a:p>
        </p:txBody>
      </p:sp>
    </p:spTree>
    <p:extLst>
      <p:ext uri="{BB962C8B-B14F-4D97-AF65-F5344CB8AC3E}">
        <p14:creationId xmlns:p14="http://schemas.microsoft.com/office/powerpoint/2010/main" val="2276028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179512" y="260648"/>
            <a:ext cx="8640960" cy="1569660"/>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Der Rückgang der Ameisen ist verantwortlich für den Rückgang von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Würfel-Dickkopffalter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Pyrgus</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malvae</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p>
          <a:p>
            <a:pPr marL="342900" lvl="0" indent="-342900">
              <a:buFont typeface="Arial" panose="020B0604020202020204" pitchFamily="34" charset="0"/>
              <a:buChar char="•"/>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Thymian-Widderchen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Zygaena</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purpuralis</a:t>
            </a:r>
            <a:r>
              <a:rPr lang="de-DE" sz="2400" kern="0" dirty="0">
                <a:solidFill>
                  <a:srgbClr val="000000"/>
                </a:solidFill>
                <a:latin typeface="Times New Roman" pitchFamily="18" charset="0"/>
                <a:cs typeface="Calibri" pitchFamily="34" charset="0"/>
              </a:rPr>
              <a:t>) </a:t>
            </a:r>
          </a:p>
          <a:p>
            <a:pPr marL="342900" lvl="0" indent="-342900">
              <a:buFont typeface="Arial" panose="020B0604020202020204" pitchFamily="34" charset="0"/>
              <a:buChar char="•"/>
              <a:defRPr/>
            </a:pPr>
            <a:r>
              <a:rPr lang="de-DE" sz="2400" kern="0" dirty="0">
                <a:solidFill>
                  <a:srgbClr val="000000"/>
                </a:solidFill>
                <a:latin typeface="Times New Roman" pitchFamily="18" charset="0"/>
                <a:cs typeface="Calibri" pitchFamily="34" charset="0"/>
              </a:rPr>
              <a:t>Komma-Dickkopffalter (</a:t>
            </a:r>
            <a:r>
              <a:rPr lang="de-DE" sz="2400" kern="0" dirty="0" err="1">
                <a:solidFill>
                  <a:srgbClr val="000000"/>
                </a:solidFill>
                <a:latin typeface="Times New Roman" pitchFamily="18" charset="0"/>
                <a:cs typeface="Calibri" pitchFamily="34" charset="0"/>
              </a:rPr>
              <a:t>Hesperia</a:t>
            </a:r>
            <a:r>
              <a:rPr lang="de-DE" sz="2400" kern="0" dirty="0">
                <a:solidFill>
                  <a:srgbClr val="000000"/>
                </a:solidFill>
                <a:latin typeface="Times New Roman" pitchFamily="18" charset="0"/>
                <a:cs typeface="Calibri" pitchFamily="34" charset="0"/>
              </a:rPr>
              <a:t> </a:t>
            </a:r>
            <a:r>
              <a:rPr lang="de-DE" sz="2400" kern="0" dirty="0" err="1">
                <a:solidFill>
                  <a:srgbClr val="000000"/>
                </a:solidFill>
                <a:latin typeface="Times New Roman" pitchFamily="18" charset="0"/>
                <a:cs typeface="Calibri" pitchFamily="34" charset="0"/>
              </a:rPr>
              <a:t>comma</a:t>
            </a:r>
            <a:r>
              <a:rPr lang="de-DE" sz="2400" kern="0" dirty="0">
                <a:solidFill>
                  <a:srgbClr val="000000"/>
                </a:solidFill>
                <a:latin typeface="Times New Roman" pitchFamily="18" charset="0"/>
                <a:cs typeface="Calibri" pitchFamily="34" charset="0"/>
              </a:rPr>
              <a:t>) </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pic>
        <p:nvPicPr>
          <p:cNvPr id="8" name="Grafik 7">
            <a:extLst>
              <a:ext uri="{FF2B5EF4-FFF2-40B4-BE49-F238E27FC236}">
                <a16:creationId xmlns:a16="http://schemas.microsoft.com/office/drawing/2014/main" id="{624B3BA1-1C4A-AF86-3816-E0EB9AE23CCB}"/>
              </a:ext>
            </a:extLst>
          </p:cNvPr>
          <p:cNvPicPr>
            <a:picLocks noChangeAspect="1"/>
          </p:cNvPicPr>
          <p:nvPr/>
        </p:nvPicPr>
        <p:blipFill>
          <a:blip r:embed="rId2"/>
          <a:stretch>
            <a:fillRect/>
          </a:stretch>
        </p:blipFill>
        <p:spPr>
          <a:xfrm>
            <a:off x="1430030" y="1964030"/>
            <a:ext cx="5707875" cy="4077053"/>
          </a:xfrm>
          <a:prstGeom prst="rect">
            <a:avLst/>
          </a:prstGeom>
        </p:spPr>
      </p:pic>
      <p:sp>
        <p:nvSpPr>
          <p:cNvPr id="9" name="Textfeld 4">
            <a:extLst>
              <a:ext uri="{FF2B5EF4-FFF2-40B4-BE49-F238E27FC236}">
                <a16:creationId xmlns:a16="http://schemas.microsoft.com/office/drawing/2014/main" id="{E933E0F9-4413-0E49-D05B-3813B451EFB9}"/>
              </a:ext>
            </a:extLst>
          </p:cNvPr>
          <p:cNvSpPr txBox="1">
            <a:spLocks noChangeArrowheads="1"/>
          </p:cNvSpPr>
          <p:nvPr/>
        </p:nvSpPr>
        <p:spPr bwMode="auto">
          <a:xfrm>
            <a:off x="539552" y="6063679"/>
            <a:ext cx="7488832" cy="461665"/>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Kleiner Würfel-Dickkopffalter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Pyrgus</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malvae</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lang="de-DE" sz="2400" kern="0" dirty="0">
                <a:solidFill>
                  <a:srgbClr val="000000"/>
                </a:solidFill>
                <a:latin typeface="Times New Roman" pitchFamily="18" charset="0"/>
                <a:cs typeface="Calibri" pitchFamily="34" charset="0"/>
              </a:rPr>
              <a:t>Eifel 2021</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225872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1331640" y="260648"/>
            <a:ext cx="6149934" cy="830997"/>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Thymian-Widderchen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Zygaena</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purpuralis</a:t>
            </a:r>
            <a:r>
              <a:rPr lang="de-DE" sz="2400" kern="0" dirty="0">
                <a:solidFill>
                  <a:srgbClr val="000000"/>
                </a:solidFill>
                <a:latin typeface="Times New Roman" pitchFamily="18" charset="0"/>
                <a:cs typeface="Calibri" pitchFamily="34" charset="0"/>
              </a:rPr>
              <a:t>) </a:t>
            </a:r>
          </a:p>
          <a:p>
            <a:pPr lvl="0">
              <a:defRPr/>
            </a:pPr>
            <a:r>
              <a:rPr lang="de-DE" sz="2400" kern="0" dirty="0">
                <a:solidFill>
                  <a:srgbClr val="000000"/>
                </a:solidFill>
                <a:latin typeface="Times New Roman" pitchFamily="18" charset="0"/>
                <a:cs typeface="Calibri" pitchFamily="34" charset="0"/>
              </a:rPr>
              <a:t>Griechenland 2014</a:t>
            </a:r>
          </a:p>
        </p:txBody>
      </p:sp>
      <p:pic>
        <p:nvPicPr>
          <p:cNvPr id="3" name="Grafik 2">
            <a:extLst>
              <a:ext uri="{FF2B5EF4-FFF2-40B4-BE49-F238E27FC236}">
                <a16:creationId xmlns:a16="http://schemas.microsoft.com/office/drawing/2014/main" id="{809A3CDF-8773-5341-338F-56F286DFA733}"/>
              </a:ext>
            </a:extLst>
          </p:cNvPr>
          <p:cNvPicPr>
            <a:picLocks noChangeAspect="1"/>
          </p:cNvPicPr>
          <p:nvPr/>
        </p:nvPicPr>
        <p:blipFill>
          <a:blip r:embed="rId2"/>
          <a:stretch>
            <a:fillRect/>
          </a:stretch>
        </p:blipFill>
        <p:spPr>
          <a:xfrm>
            <a:off x="827584" y="1193527"/>
            <a:ext cx="7308213" cy="5547841"/>
          </a:xfrm>
          <a:prstGeom prst="rect">
            <a:avLst/>
          </a:prstGeom>
        </p:spPr>
      </p:pic>
    </p:spTree>
    <p:extLst>
      <p:ext uri="{BB962C8B-B14F-4D97-AF65-F5344CB8AC3E}">
        <p14:creationId xmlns:p14="http://schemas.microsoft.com/office/powerpoint/2010/main" val="3749351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870339" y="455465"/>
            <a:ext cx="5544616" cy="830997"/>
          </a:xfrm>
          <a:prstGeom prst="rect">
            <a:avLst/>
          </a:prstGeom>
          <a:solidFill>
            <a:schemeClr val="bg1">
              <a:lumMod val="95000"/>
            </a:schemeClr>
          </a:solidFill>
          <a:ln w="9525">
            <a:noFill/>
            <a:miter lim="800000"/>
            <a:headEnd/>
            <a:tailEnd/>
          </a:ln>
        </p:spPr>
        <p:txBody>
          <a:bodyPr wrap="square">
            <a:spAutoFit/>
          </a:bodyPr>
          <a:lstStyle/>
          <a:p>
            <a:pPr lvl="0">
              <a:defRPr/>
            </a:pPr>
            <a:r>
              <a:rPr lang="de-DE" sz="2400" kern="0" dirty="0">
                <a:solidFill>
                  <a:srgbClr val="000000"/>
                </a:solidFill>
                <a:latin typeface="Times New Roman" pitchFamily="18" charset="0"/>
                <a:cs typeface="Calibri" pitchFamily="34" charset="0"/>
              </a:rPr>
              <a:t>Komma-Dickkopffalter (</a:t>
            </a:r>
            <a:r>
              <a:rPr lang="de-DE" sz="2400" kern="0" dirty="0" err="1">
                <a:solidFill>
                  <a:srgbClr val="000000"/>
                </a:solidFill>
                <a:latin typeface="Times New Roman" pitchFamily="18" charset="0"/>
                <a:cs typeface="Calibri" pitchFamily="34" charset="0"/>
              </a:rPr>
              <a:t>Hesperia</a:t>
            </a:r>
            <a:r>
              <a:rPr lang="de-DE" sz="2400" kern="0" dirty="0">
                <a:solidFill>
                  <a:srgbClr val="000000"/>
                </a:solidFill>
                <a:latin typeface="Times New Roman" pitchFamily="18" charset="0"/>
                <a:cs typeface="Calibri" pitchFamily="34" charset="0"/>
              </a:rPr>
              <a:t> </a:t>
            </a:r>
            <a:r>
              <a:rPr lang="de-DE" sz="2400" kern="0" dirty="0" err="1">
                <a:solidFill>
                  <a:srgbClr val="000000"/>
                </a:solidFill>
                <a:latin typeface="Times New Roman" pitchFamily="18" charset="0"/>
                <a:cs typeface="Calibri" pitchFamily="34" charset="0"/>
              </a:rPr>
              <a:t>comma</a:t>
            </a:r>
            <a:r>
              <a:rPr lang="de-DE" sz="2400" kern="0" dirty="0">
                <a:solidFill>
                  <a:srgbClr val="000000"/>
                </a:solidFill>
                <a:latin typeface="Times New Roman" pitchFamily="18" charset="0"/>
                <a:cs typeface="Calibri" pitchFamily="34" charset="0"/>
              </a:rPr>
              <a:t>)</a:t>
            </a:r>
          </a:p>
          <a:p>
            <a:pPr lvl="0">
              <a:defRPr/>
            </a:pPr>
            <a:r>
              <a:rPr lang="de-DE" sz="2400" kern="0" dirty="0">
                <a:solidFill>
                  <a:srgbClr val="000000"/>
                </a:solidFill>
                <a:latin typeface="Times New Roman" pitchFamily="18" charset="0"/>
                <a:cs typeface="Calibri" pitchFamily="34" charset="0"/>
              </a:rPr>
              <a:t>Lac de </a:t>
            </a:r>
            <a:r>
              <a:rPr lang="de-DE" sz="2400" kern="0" dirty="0" err="1">
                <a:solidFill>
                  <a:srgbClr val="000000"/>
                </a:solidFill>
                <a:latin typeface="Times New Roman" pitchFamily="18" charset="0"/>
                <a:cs typeface="Calibri" pitchFamily="34" charset="0"/>
              </a:rPr>
              <a:t>Tignes</a:t>
            </a:r>
            <a:r>
              <a:rPr lang="de-DE" sz="2400" kern="0" dirty="0">
                <a:solidFill>
                  <a:srgbClr val="000000"/>
                </a:solidFill>
                <a:latin typeface="Times New Roman" pitchFamily="18" charset="0"/>
                <a:cs typeface="Calibri" pitchFamily="34" charset="0"/>
              </a:rPr>
              <a:t> 2015</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pic>
        <p:nvPicPr>
          <p:cNvPr id="6" name="Grafik 5">
            <a:extLst>
              <a:ext uri="{FF2B5EF4-FFF2-40B4-BE49-F238E27FC236}">
                <a16:creationId xmlns:a16="http://schemas.microsoft.com/office/drawing/2014/main" id="{37906D98-FC8B-26B4-1585-B1776DF7A643}"/>
              </a:ext>
            </a:extLst>
          </p:cNvPr>
          <p:cNvPicPr>
            <a:picLocks noChangeAspect="1"/>
          </p:cNvPicPr>
          <p:nvPr/>
        </p:nvPicPr>
        <p:blipFill>
          <a:blip r:embed="rId2"/>
          <a:stretch>
            <a:fillRect/>
          </a:stretch>
        </p:blipFill>
        <p:spPr>
          <a:xfrm>
            <a:off x="870339" y="1618112"/>
            <a:ext cx="7403321" cy="4792902"/>
          </a:xfrm>
          <a:prstGeom prst="rect">
            <a:avLst/>
          </a:prstGeom>
        </p:spPr>
      </p:pic>
    </p:spTree>
    <p:extLst>
      <p:ext uri="{BB962C8B-B14F-4D97-AF65-F5344CB8AC3E}">
        <p14:creationId xmlns:p14="http://schemas.microsoft.com/office/powerpoint/2010/main" val="2424260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755576" y="620688"/>
            <a:ext cx="7344816" cy="138499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Ich fühle mich persönlich betroffen,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weil ich alle diese Arten vor 20/ 30 Jahren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in der Eifel </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noch an vielen Stellen gesehen habe</a:t>
            </a:r>
          </a:p>
        </p:txBody>
      </p:sp>
      <p:sp>
        <p:nvSpPr>
          <p:cNvPr id="2" name="Textfeld 4">
            <a:extLst>
              <a:ext uri="{FF2B5EF4-FFF2-40B4-BE49-F238E27FC236}">
                <a16:creationId xmlns:a16="http://schemas.microsoft.com/office/drawing/2014/main" id="{9D5B15B4-205D-22EB-C86E-833EDF4280D1}"/>
              </a:ext>
            </a:extLst>
          </p:cNvPr>
          <p:cNvSpPr txBox="1">
            <a:spLocks noChangeArrowheads="1"/>
          </p:cNvSpPr>
          <p:nvPr/>
        </p:nvSpPr>
        <p:spPr bwMode="auto">
          <a:xfrm>
            <a:off x="745341" y="2580586"/>
            <a:ext cx="6552728" cy="954107"/>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Ja: so etwas kann man doch nicht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durch </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verstärkte Aufforstung </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beheben</a:t>
            </a:r>
          </a:p>
        </p:txBody>
      </p:sp>
      <p:sp>
        <p:nvSpPr>
          <p:cNvPr id="3" name="Textfeld 4">
            <a:extLst>
              <a:ext uri="{FF2B5EF4-FFF2-40B4-BE49-F238E27FC236}">
                <a16:creationId xmlns:a16="http://schemas.microsoft.com/office/drawing/2014/main" id="{B33A1A21-4C6A-BA56-8D61-8055032B64A0}"/>
              </a:ext>
            </a:extLst>
          </p:cNvPr>
          <p:cNvSpPr txBox="1">
            <a:spLocks noChangeArrowheads="1"/>
          </p:cNvSpPr>
          <p:nvPr/>
        </p:nvSpPr>
        <p:spPr bwMode="auto">
          <a:xfrm>
            <a:off x="739946" y="4020746"/>
            <a:ext cx="7632848" cy="138499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wie es das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Bundesministerium für Umwelt und Naturschutz </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gegenwärtig massiv plant</a:t>
            </a:r>
          </a:p>
        </p:txBody>
      </p:sp>
    </p:spTree>
    <p:extLst>
      <p:ext uri="{BB962C8B-B14F-4D97-AF65-F5344CB8AC3E}">
        <p14:creationId xmlns:p14="http://schemas.microsoft.com/office/powerpoint/2010/main" val="211304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251520" y="3322727"/>
            <a:ext cx="8640960" cy="2554545"/>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Wälder sind in Deutschland die größte landgebundene Treibhausgas-Senke, sie können CO2 aus der Atmosphäre dauerhaft einbinden.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Deshalb sollen Waldbestände </a:t>
            </a:r>
            <a:r>
              <a:rPr kumimoji="0" lang="de-DE"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hin zu</a:t>
            </a:r>
            <a:br>
              <a:rPr kumimoji="0" lang="de-DE"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br>
            <a:r>
              <a:rPr kumimoji="0" lang="de-DE"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mehr Artenreichtum</a:t>
            </a: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umgebaut werden.“</a:t>
            </a:r>
          </a:p>
        </p:txBody>
      </p:sp>
      <p:pic>
        <p:nvPicPr>
          <p:cNvPr id="5" name="Grafik 4">
            <a:extLst>
              <a:ext uri="{FF2B5EF4-FFF2-40B4-BE49-F238E27FC236}">
                <a16:creationId xmlns:a16="http://schemas.microsoft.com/office/drawing/2014/main" id="{B864C44B-7714-182F-7283-0DC7B18972AA}"/>
              </a:ext>
            </a:extLst>
          </p:cNvPr>
          <p:cNvPicPr>
            <a:picLocks noChangeAspect="1"/>
          </p:cNvPicPr>
          <p:nvPr/>
        </p:nvPicPr>
        <p:blipFill>
          <a:blip r:embed="rId3"/>
          <a:stretch>
            <a:fillRect/>
          </a:stretch>
        </p:blipFill>
        <p:spPr>
          <a:xfrm>
            <a:off x="755576" y="679335"/>
            <a:ext cx="7416824" cy="1741553"/>
          </a:xfrm>
          <a:prstGeom prst="rect">
            <a:avLst/>
          </a:prstGeom>
        </p:spPr>
      </p:pic>
    </p:spTree>
    <p:extLst>
      <p:ext uri="{BB962C8B-B14F-4D97-AF65-F5344CB8AC3E}">
        <p14:creationId xmlns:p14="http://schemas.microsoft.com/office/powerpoint/2010/main" val="19180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668112" y="1363995"/>
            <a:ext cx="7848872" cy="584775"/>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und genau dieser Satz ist falsch</a:t>
            </a:r>
            <a:endParaRPr kumimoji="0" lang="de-DE"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3" name="Textfeld 2">
            <a:extLst>
              <a:ext uri="{FF2B5EF4-FFF2-40B4-BE49-F238E27FC236}">
                <a16:creationId xmlns:a16="http://schemas.microsoft.com/office/drawing/2014/main" id="{FB990810-4738-6713-C790-E3DD22309D63}"/>
              </a:ext>
            </a:extLst>
          </p:cNvPr>
          <p:cNvSpPr txBox="1">
            <a:spLocks noChangeArrowheads="1"/>
          </p:cNvSpPr>
          <p:nvPr/>
        </p:nvSpPr>
        <p:spPr bwMode="auto">
          <a:xfrm>
            <a:off x="683568" y="2435404"/>
            <a:ext cx="7848872" cy="1569660"/>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womit wird eigentlich die Logik begründet,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3200" dirty="0">
                <a:solidFill>
                  <a:srgbClr val="000000"/>
                </a:solidFill>
                <a:latin typeface="Times New Roman" panose="02020603050405020304" pitchFamily="18" charset="0"/>
                <a:cs typeface="Times New Roman" panose="02020603050405020304" pitchFamily="18" charset="0"/>
              </a:rPr>
              <a:t>dass </a:t>
            </a:r>
            <a:r>
              <a:rPr lang="de-DE" sz="3200" b="1" dirty="0">
                <a:solidFill>
                  <a:srgbClr val="000000"/>
                </a:solidFill>
                <a:latin typeface="Times New Roman" panose="02020603050405020304" pitchFamily="18" charset="0"/>
                <a:cs typeface="Times New Roman" panose="02020603050405020304" pitchFamily="18" charset="0"/>
              </a:rPr>
              <a:t>mehr Waldbestände auch mehr Artenreichtum </a:t>
            </a:r>
            <a:r>
              <a:rPr lang="de-DE" sz="3200" dirty="0">
                <a:solidFill>
                  <a:srgbClr val="000000"/>
                </a:solidFill>
                <a:latin typeface="Times New Roman" panose="02020603050405020304" pitchFamily="18" charset="0"/>
                <a:cs typeface="Times New Roman" panose="02020603050405020304" pitchFamily="18" charset="0"/>
              </a:rPr>
              <a:t>bringen?</a:t>
            </a:r>
            <a:endParaRPr kumimoji="0" lang="de-DE"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20417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2123728" y="2132856"/>
            <a:ext cx="5184576" cy="1015663"/>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6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Artenschwund</a:t>
            </a:r>
            <a:endParaRPr kumimoji="0" lang="de-DE" sz="60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647434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1295636" y="3501008"/>
            <a:ext cx="6552728" cy="523220"/>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Hier dominiert allein der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Klima-Schutz</a:t>
            </a:r>
          </a:p>
        </p:txBody>
      </p:sp>
      <p:sp>
        <p:nvSpPr>
          <p:cNvPr id="2" name="Textfeld 4">
            <a:extLst>
              <a:ext uri="{FF2B5EF4-FFF2-40B4-BE49-F238E27FC236}">
                <a16:creationId xmlns:a16="http://schemas.microsoft.com/office/drawing/2014/main" id="{9D5B15B4-205D-22EB-C86E-833EDF4280D1}"/>
              </a:ext>
            </a:extLst>
          </p:cNvPr>
          <p:cNvSpPr txBox="1">
            <a:spLocks noChangeArrowheads="1"/>
          </p:cNvSpPr>
          <p:nvPr/>
        </p:nvSpPr>
        <p:spPr bwMode="auto">
          <a:xfrm>
            <a:off x="1295636" y="4797152"/>
            <a:ext cx="6552728" cy="954107"/>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Hier werden die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Offenland-Arten</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völlig ignoriert</a:t>
            </a:r>
          </a:p>
        </p:txBody>
      </p:sp>
      <p:sp>
        <p:nvSpPr>
          <p:cNvPr id="3" name="Textfeld 2">
            <a:extLst>
              <a:ext uri="{FF2B5EF4-FFF2-40B4-BE49-F238E27FC236}">
                <a16:creationId xmlns:a16="http://schemas.microsoft.com/office/drawing/2014/main" id="{BD4B51D5-8E2D-7AC0-5422-0EC291AC742B}"/>
              </a:ext>
            </a:extLst>
          </p:cNvPr>
          <p:cNvSpPr txBox="1">
            <a:spLocks noChangeArrowheads="1"/>
          </p:cNvSpPr>
          <p:nvPr/>
        </p:nvSpPr>
        <p:spPr bwMode="auto">
          <a:xfrm>
            <a:off x="251520" y="836712"/>
            <a:ext cx="8640960" cy="2062103"/>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unter weiter das Vorhaben des BUNV: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Darüber hinaus sollen von 2023 bis 2030 </a:t>
            </a:r>
            <a:r>
              <a:rPr kumimoji="0" lang="de-DE"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jährlich 10.000 Hektar Wald neu entstehen…“</a:t>
            </a:r>
            <a:endParaRPr kumimoji="0" lang="de-DE"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1724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259632" y="2132856"/>
            <a:ext cx="6624736" cy="1015663"/>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6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Stickstoff-Eintrag</a:t>
            </a:r>
          </a:p>
        </p:txBody>
      </p:sp>
    </p:spTree>
    <p:extLst>
      <p:ext uri="{BB962C8B-B14F-4D97-AF65-F5344CB8AC3E}">
        <p14:creationId xmlns:p14="http://schemas.microsoft.com/office/powerpoint/2010/main" val="304614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619672" y="1340768"/>
            <a:ext cx="6192688" cy="3416320"/>
          </a:xfrm>
          <a:prstGeom prst="rect">
            <a:avLst/>
          </a:prstGeom>
          <a:solidFill>
            <a:schemeClr val="bg1">
              <a:lumMod val="95000"/>
            </a:schemeClr>
          </a:solidFill>
          <a:ln w="9525">
            <a:noFill/>
            <a:miter lim="800000"/>
            <a:headEnd/>
            <a:tailEnd/>
          </a:ln>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de-DE" sz="3600" b="1" i="0" u="none" strike="noStrike" baseline="0" dirty="0">
                <a:latin typeface="Times New Roman" panose="02020603050405020304" pitchFamily="18" charset="0"/>
                <a:cs typeface="Times New Roman" panose="02020603050405020304" pitchFamily="18" charset="0"/>
              </a:rPr>
              <a:t>Eutrophierung:</a:t>
            </a:r>
          </a:p>
          <a:p>
            <a:pPr marL="0" marR="0" lvl="0" indent="0" defTabSz="914400" rtl="0" eaLnBrk="1" fontAlgn="base" latinLnBrk="0" hangingPunct="1">
              <a:lnSpc>
                <a:spcPct val="100000"/>
              </a:lnSpc>
              <a:spcBef>
                <a:spcPct val="0"/>
              </a:spcBef>
              <a:spcAft>
                <a:spcPct val="0"/>
              </a:spcAft>
              <a:buClrTx/>
              <a:buSzTx/>
              <a:buFontTx/>
              <a:buNone/>
              <a:tabLst/>
              <a:defRPr/>
            </a:pPr>
            <a:endParaRPr lang="de-DE" sz="3600" dirty="0">
              <a:latin typeface="Times New Roman" panose="02020603050405020304" pitchFamily="18" charset="0"/>
              <a:cs typeface="Times New Roman" panose="02020603050405020304" pitchFamily="18"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lang="de-DE" sz="3600" b="1" i="0" u="none" strike="noStrike" baseline="0" dirty="0">
                <a:solidFill>
                  <a:srgbClr val="C00000"/>
                </a:solidFill>
                <a:latin typeface="Times New Roman" panose="02020603050405020304" pitchFamily="18" charset="0"/>
                <a:cs typeface="Times New Roman" panose="02020603050405020304" pitchFamily="18" charset="0"/>
              </a:rPr>
              <a:t>Stickstoff</a:t>
            </a:r>
            <a:r>
              <a:rPr lang="de-DE" sz="3600" i="0" u="none" strike="noStrike" baseline="0" dirty="0">
                <a:latin typeface="Times New Roman" panose="02020603050405020304" pitchFamily="18" charset="0"/>
                <a:cs typeface="Times New Roman" panose="02020603050405020304" pitchFamily="18" charset="0"/>
              </a:rPr>
              <a:t>gehalte im </a:t>
            </a:r>
            <a:r>
              <a:rPr lang="de-DE" sz="3600" b="1" i="0" u="none" strike="noStrike" baseline="0" dirty="0">
                <a:solidFill>
                  <a:srgbClr val="C00000"/>
                </a:solidFill>
                <a:latin typeface="Times New Roman" panose="02020603050405020304" pitchFamily="18" charset="0"/>
                <a:cs typeface="Times New Roman" panose="02020603050405020304" pitchFamily="18" charset="0"/>
              </a:rPr>
              <a:t>Gewebe der Pflanzen</a:t>
            </a:r>
          </a:p>
          <a:p>
            <a:pPr marL="0" marR="0" lvl="0" indent="0" defTabSz="914400" rtl="0" eaLnBrk="1" fontAlgn="base" latinLnBrk="0" hangingPunct="1">
              <a:lnSpc>
                <a:spcPct val="100000"/>
              </a:lnSpc>
              <a:spcBef>
                <a:spcPct val="0"/>
              </a:spcBef>
              <a:spcAft>
                <a:spcPct val="0"/>
              </a:spcAft>
              <a:buClrTx/>
              <a:buSzTx/>
              <a:buFontTx/>
              <a:buNone/>
              <a:tabLst/>
              <a:defRPr/>
            </a:pPr>
            <a:r>
              <a:rPr kumimoji="0" lang="de-DE" sz="3600" kern="0" cap="none" spc="0" normalizeH="0" noProof="0" dirty="0">
                <a:ln>
                  <a:noFill/>
                </a:ln>
                <a:effectLst/>
                <a:uLnTx/>
                <a:uFillTx/>
                <a:latin typeface="Times New Roman" panose="02020603050405020304" pitchFamily="18" charset="0"/>
                <a:ea typeface="+mn-ea"/>
                <a:cs typeface="Times New Roman" panose="02020603050405020304" pitchFamily="18" charset="0"/>
              </a:rPr>
              <a:t>sind </a:t>
            </a:r>
            <a:r>
              <a:rPr kumimoji="0" lang="de-DE" sz="3600" b="1" kern="0" cap="none" spc="0" normalizeH="0" noProof="0" dirty="0">
                <a:ln>
                  <a:noFill/>
                </a:ln>
                <a:effectLst/>
                <a:uLnTx/>
                <a:uFillTx/>
                <a:latin typeface="Times New Roman" panose="02020603050405020304" pitchFamily="18" charset="0"/>
                <a:ea typeface="+mn-ea"/>
                <a:cs typeface="Times New Roman" panose="02020603050405020304" pitchFamily="18" charset="0"/>
              </a:rPr>
              <a:t>toxisch</a:t>
            </a:r>
            <a:r>
              <a:rPr kumimoji="0" lang="de-DE" sz="3600" kern="0" cap="none" spc="0" normalizeH="0" noProof="0" dirty="0">
                <a:ln>
                  <a:noFill/>
                </a:ln>
                <a:effectLst/>
                <a:uLnTx/>
                <a:uFillTx/>
                <a:latin typeface="Times New Roman" panose="02020603050405020304" pitchFamily="18" charset="0"/>
                <a:ea typeface="+mn-ea"/>
                <a:cs typeface="Times New Roman" panose="02020603050405020304" pitchFamily="18"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de-DE" sz="3600" kern="0" cap="none" spc="0" normalizeH="0" noProof="0" dirty="0">
                <a:ln>
                  <a:noFill/>
                </a:ln>
                <a:effectLst/>
                <a:uLnTx/>
                <a:uFillTx/>
                <a:latin typeface="Times New Roman" panose="02020603050405020304" pitchFamily="18" charset="0"/>
                <a:ea typeface="+mn-ea"/>
                <a:cs typeface="Times New Roman" panose="02020603050405020304" pitchFamily="18" charset="0"/>
              </a:rPr>
              <a:t>für manche Insekten-Raupen</a:t>
            </a:r>
            <a:endParaRPr kumimoji="0" lang="de-DE" sz="3600" i="0" u="none" strike="noStrike" kern="0" cap="none" spc="0" normalizeH="0" baseline="0" noProof="0" dirty="0">
              <a:ln>
                <a:noFill/>
              </a:ln>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025364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521550" y="1024855"/>
            <a:ext cx="8154906" cy="1384995"/>
          </a:xfrm>
          <a:prstGeom prst="rect">
            <a:avLst/>
          </a:prstGeom>
          <a:solidFill>
            <a:schemeClr val="bg1">
              <a:lumMod val="95000"/>
            </a:schemeClr>
          </a:solidFill>
          <a:ln w="9525">
            <a:noFill/>
            <a:miter lim="800000"/>
            <a:headEnd/>
            <a:tailEnd/>
          </a:ln>
        </p:spPr>
        <p:txBody>
          <a:bodyPr wrap="square">
            <a:spAutoFit/>
          </a:bodyPr>
          <a:lstStyle/>
          <a:p>
            <a:r>
              <a:rPr lang="de-DE" sz="2800" b="0" i="0" u="none" strike="noStrike" baseline="0" dirty="0">
                <a:latin typeface="Times New Roman" panose="02020603050405020304" pitchFamily="18" charset="0"/>
                <a:cs typeface="Times New Roman" panose="02020603050405020304" pitchFamily="18" charset="0"/>
              </a:rPr>
              <a:t>Höhere </a:t>
            </a:r>
            <a:r>
              <a:rPr lang="de-DE" sz="2800" b="1" i="0" u="none" strike="noStrike" baseline="0" dirty="0">
                <a:solidFill>
                  <a:srgbClr val="C00000"/>
                </a:solidFill>
                <a:latin typeface="Times New Roman" panose="02020603050405020304" pitchFamily="18" charset="0"/>
                <a:cs typeface="Times New Roman" panose="02020603050405020304" pitchFamily="18" charset="0"/>
              </a:rPr>
              <a:t>Stickstoffgehalte</a:t>
            </a:r>
            <a:r>
              <a:rPr lang="de-DE" sz="2800" b="0" i="0" u="none" strike="noStrike" baseline="0" dirty="0">
                <a:latin typeface="Times New Roman" panose="02020603050405020304" pitchFamily="18" charset="0"/>
                <a:cs typeface="Times New Roman" panose="02020603050405020304" pitchFamily="18" charset="0"/>
              </a:rPr>
              <a:t> </a:t>
            </a:r>
            <a:r>
              <a:rPr lang="de-DE" sz="2800" b="1" i="0" u="none" strike="noStrike" baseline="0" dirty="0">
                <a:latin typeface="Times New Roman" panose="02020603050405020304" pitchFamily="18" charset="0"/>
                <a:cs typeface="Times New Roman" panose="02020603050405020304" pitchFamily="18" charset="0"/>
              </a:rPr>
              <a:t>im Gewebe der </a:t>
            </a:r>
            <a:r>
              <a:rPr lang="de-DE" sz="2800" b="1" dirty="0">
                <a:latin typeface="Times New Roman" panose="02020603050405020304" pitchFamily="18" charset="0"/>
                <a:cs typeface="Times New Roman" panose="02020603050405020304" pitchFamily="18" charset="0"/>
              </a:rPr>
              <a:t>Nahrungspflanzen </a:t>
            </a:r>
            <a:r>
              <a:rPr lang="de-DE" sz="2800" dirty="0">
                <a:latin typeface="Times New Roman" panose="02020603050405020304" pitchFamily="18" charset="0"/>
                <a:cs typeface="Times New Roman" panose="02020603050405020304" pitchFamily="18" charset="0"/>
              </a:rPr>
              <a:t>schädigen den Stoffwechsel </a:t>
            </a:r>
          </a:p>
          <a:p>
            <a:r>
              <a:rPr lang="de-DE" sz="2800" dirty="0">
                <a:latin typeface="Times New Roman" panose="02020603050405020304" pitchFamily="18" charset="0"/>
                <a:cs typeface="Times New Roman" panose="02020603050405020304" pitchFamily="18" charset="0"/>
              </a:rPr>
              <a:t>(und damit das Wachstum) der Raupen</a:t>
            </a:r>
            <a:endParaRPr lang="de-DE" sz="2800" b="0" i="0" u="none" strike="noStrike" baseline="0" dirty="0">
              <a:latin typeface="Times New Roman" panose="02020603050405020304" pitchFamily="18" charset="0"/>
              <a:cs typeface="Times New Roman" panose="02020603050405020304" pitchFamily="18" charset="0"/>
            </a:endParaRPr>
          </a:p>
        </p:txBody>
      </p:sp>
      <p:sp>
        <p:nvSpPr>
          <p:cNvPr id="2" name="Textfeld 4">
            <a:extLst>
              <a:ext uri="{FF2B5EF4-FFF2-40B4-BE49-F238E27FC236}">
                <a16:creationId xmlns:a16="http://schemas.microsoft.com/office/drawing/2014/main" id="{2C572057-8E9F-DA18-C962-EAB342554765}"/>
              </a:ext>
            </a:extLst>
          </p:cNvPr>
          <p:cNvSpPr txBox="1">
            <a:spLocks noChangeArrowheads="1"/>
          </p:cNvSpPr>
          <p:nvPr/>
        </p:nvSpPr>
        <p:spPr bwMode="auto">
          <a:xfrm>
            <a:off x="503548" y="2765246"/>
            <a:ext cx="8154906" cy="1815882"/>
          </a:xfrm>
          <a:prstGeom prst="rect">
            <a:avLst/>
          </a:prstGeom>
          <a:solidFill>
            <a:schemeClr val="bg1">
              <a:lumMod val="95000"/>
            </a:schemeClr>
          </a:solidFill>
          <a:ln w="9525">
            <a:noFill/>
            <a:miter lim="800000"/>
            <a:headEnd/>
            <a:tailEnd/>
          </a:ln>
        </p:spPr>
        <p:txBody>
          <a:bodyPr wrap="square">
            <a:spAutoFit/>
          </a:bodyPr>
          <a:lstStyle/>
          <a:p>
            <a:r>
              <a:rPr lang="de-DE" sz="2800" dirty="0">
                <a:latin typeface="Times New Roman" panose="02020603050405020304" pitchFamily="18" charset="0"/>
                <a:cs typeface="Times New Roman" panose="02020603050405020304" pitchFamily="18" charset="0"/>
              </a:rPr>
              <a:t>[Früher wurde (ganz im Gegenteil) angenommen, </a:t>
            </a:r>
          </a:p>
          <a:p>
            <a:r>
              <a:rPr lang="de-DE" sz="2800" dirty="0">
                <a:latin typeface="Times New Roman" panose="02020603050405020304" pitchFamily="18" charset="0"/>
                <a:cs typeface="Times New Roman" panose="02020603050405020304" pitchFamily="18" charset="0"/>
              </a:rPr>
              <a:t>dass pflanzenfressende Tiere vom Stickstoff profitieren, </a:t>
            </a:r>
          </a:p>
          <a:p>
            <a:r>
              <a:rPr lang="de-DE" sz="2800" dirty="0">
                <a:latin typeface="Times New Roman" panose="02020603050405020304" pitchFamily="18" charset="0"/>
                <a:cs typeface="Times New Roman" panose="02020603050405020304" pitchFamily="18" charset="0"/>
              </a:rPr>
              <a:t>weil Stickstoff </a:t>
            </a:r>
          </a:p>
          <a:p>
            <a:r>
              <a:rPr lang="de-DE" sz="2800" dirty="0">
                <a:latin typeface="Times New Roman" panose="02020603050405020304" pitchFamily="18" charset="0"/>
                <a:cs typeface="Times New Roman" panose="02020603050405020304" pitchFamily="18" charset="0"/>
              </a:rPr>
              <a:t>für die körpereigenen Eiweiße wichtig ist]</a:t>
            </a:r>
          </a:p>
        </p:txBody>
      </p:sp>
    </p:spTree>
    <p:extLst>
      <p:ext uri="{BB962C8B-B14F-4D97-AF65-F5344CB8AC3E}">
        <p14:creationId xmlns:p14="http://schemas.microsoft.com/office/powerpoint/2010/main" val="360756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539552" y="260648"/>
            <a:ext cx="8061152" cy="1569660"/>
          </a:xfrm>
          <a:prstGeom prst="rect">
            <a:avLst/>
          </a:prstGeom>
          <a:solidFill>
            <a:schemeClr val="bg1">
              <a:lumMod val="95000"/>
            </a:schemeClr>
          </a:solidFill>
          <a:ln w="9525">
            <a:noFill/>
            <a:miter lim="800000"/>
            <a:headEnd/>
            <a:tailEnd/>
          </a:ln>
        </p:spPr>
        <p:txBody>
          <a:bodyPr wrap="square">
            <a:spAutoFit/>
          </a:bodyPr>
          <a:lstStyle/>
          <a:p>
            <a:pPr algn="l"/>
            <a:r>
              <a:rPr lang="de-DE" sz="2400" b="1" i="0" u="none" strike="noStrike" baseline="0" dirty="0">
                <a:solidFill>
                  <a:srgbClr val="C00000"/>
                </a:solidFill>
                <a:latin typeface="Times New Roman" panose="02020603050405020304" pitchFamily="18" charset="0"/>
                <a:cs typeface="Times New Roman" panose="02020603050405020304" pitchFamily="18" charset="0"/>
              </a:rPr>
              <a:t>Überlebensraten</a:t>
            </a:r>
            <a:r>
              <a:rPr lang="de-DE" sz="2400" b="0" i="0" u="none" strike="noStrike" baseline="0" dirty="0">
                <a:latin typeface="Times New Roman" panose="02020603050405020304" pitchFamily="18" charset="0"/>
                <a:cs typeface="Times New Roman" panose="02020603050405020304" pitchFamily="18" charset="0"/>
              </a:rPr>
              <a:t> von Raupen </a:t>
            </a:r>
          </a:p>
          <a:p>
            <a:pPr algn="l"/>
            <a:r>
              <a:rPr lang="de-DE" sz="2400" b="0" i="0" u="none" strike="noStrike" baseline="0" dirty="0">
                <a:latin typeface="Times New Roman" panose="02020603050405020304" pitchFamily="18" charset="0"/>
                <a:cs typeface="Times New Roman" panose="02020603050405020304" pitchFamily="18" charset="0"/>
              </a:rPr>
              <a:t>des </a:t>
            </a:r>
            <a:r>
              <a:rPr lang="de-DE" sz="2400" b="1" i="0" u="none" strike="noStrike" baseline="0" dirty="0">
                <a:latin typeface="Times New Roman" panose="02020603050405020304" pitchFamily="18" charset="0"/>
                <a:cs typeface="Times New Roman" panose="02020603050405020304" pitchFamily="18" charset="0"/>
              </a:rPr>
              <a:t>Braunen Feuerfalters (</a:t>
            </a:r>
            <a:r>
              <a:rPr lang="de-DE" sz="2400" b="1" i="0" u="none" strike="noStrike" baseline="0" dirty="0" err="1">
                <a:latin typeface="Times New Roman" panose="02020603050405020304" pitchFamily="18" charset="0"/>
                <a:cs typeface="Times New Roman" panose="02020603050405020304" pitchFamily="18" charset="0"/>
              </a:rPr>
              <a:t>Lycaena</a:t>
            </a:r>
            <a:r>
              <a:rPr lang="de-DE" sz="2400" b="1" i="0" u="none" strike="noStrike" baseline="0" dirty="0">
                <a:latin typeface="Times New Roman" panose="02020603050405020304" pitchFamily="18" charset="0"/>
                <a:cs typeface="Times New Roman" panose="02020603050405020304" pitchFamily="18" charset="0"/>
              </a:rPr>
              <a:t> </a:t>
            </a:r>
            <a:r>
              <a:rPr lang="de-DE" sz="2400" b="1" i="0" u="none" strike="noStrike" baseline="0" dirty="0" err="1">
                <a:latin typeface="Times New Roman" panose="02020603050405020304" pitchFamily="18" charset="0"/>
                <a:cs typeface="Times New Roman" panose="02020603050405020304" pitchFamily="18" charset="0"/>
              </a:rPr>
              <a:t>tityrus</a:t>
            </a:r>
            <a:r>
              <a:rPr lang="de-DE" sz="2400" b="1" i="0" u="none" strike="noStrike" baseline="0" dirty="0">
                <a:latin typeface="Times New Roman" panose="02020603050405020304" pitchFamily="18" charset="0"/>
                <a:cs typeface="Times New Roman" panose="02020603050405020304" pitchFamily="18" charset="0"/>
              </a:rPr>
              <a:t>) </a:t>
            </a:r>
          </a:p>
          <a:p>
            <a:pPr algn="l"/>
            <a:r>
              <a:rPr lang="de-DE" sz="2400" b="0" i="0" u="none" strike="noStrike" baseline="0" dirty="0">
                <a:latin typeface="Times New Roman" panose="02020603050405020304" pitchFamily="18" charset="0"/>
                <a:cs typeface="Times New Roman" panose="02020603050405020304" pitchFamily="18" charset="0"/>
              </a:rPr>
              <a:t>in </a:t>
            </a:r>
            <a:r>
              <a:rPr lang="de-DE" sz="2400" b="1" i="0" u="none" strike="noStrike" baseline="0" dirty="0">
                <a:solidFill>
                  <a:srgbClr val="C00000"/>
                </a:solidFill>
                <a:latin typeface="Times New Roman" panose="02020603050405020304" pitchFamily="18" charset="0"/>
                <a:cs typeface="Times New Roman" panose="02020603050405020304" pitchFamily="18" charset="0"/>
              </a:rPr>
              <a:t>Abhängigkeit von der Düngermenge</a:t>
            </a:r>
            <a:r>
              <a:rPr lang="de-DE" sz="2400" b="0" i="0" u="none" strike="noStrike" baseline="0" dirty="0">
                <a:latin typeface="Times New Roman" panose="02020603050405020304" pitchFamily="18" charset="0"/>
                <a:cs typeface="Times New Roman" panose="02020603050405020304" pitchFamily="18" charset="0"/>
              </a:rPr>
              <a:t>, </a:t>
            </a:r>
          </a:p>
          <a:p>
            <a:pPr algn="l"/>
            <a:r>
              <a:rPr lang="de-DE" sz="2400" b="0" i="0" u="none" strike="noStrike" baseline="0" dirty="0">
                <a:latin typeface="Times New Roman" panose="02020603050405020304" pitchFamily="18" charset="0"/>
                <a:cs typeface="Times New Roman" panose="02020603050405020304" pitchFamily="18" charset="0"/>
              </a:rPr>
              <a:t>der die Futterpflanzen (Kleiner Sauerampfer) ausgesetzt waren:</a:t>
            </a:r>
          </a:p>
        </p:txBody>
      </p:sp>
      <p:pic>
        <p:nvPicPr>
          <p:cNvPr id="4" name="Grafik 3">
            <a:extLst>
              <a:ext uri="{FF2B5EF4-FFF2-40B4-BE49-F238E27FC236}">
                <a16:creationId xmlns:a16="http://schemas.microsoft.com/office/drawing/2014/main" id="{A462DCF8-E008-D1E7-0EC0-7AAF99FD1D3D}"/>
              </a:ext>
            </a:extLst>
          </p:cNvPr>
          <p:cNvPicPr>
            <a:picLocks noChangeAspect="1"/>
          </p:cNvPicPr>
          <p:nvPr/>
        </p:nvPicPr>
        <p:blipFill>
          <a:blip r:embed="rId2"/>
          <a:stretch>
            <a:fillRect/>
          </a:stretch>
        </p:blipFill>
        <p:spPr>
          <a:xfrm>
            <a:off x="1115616" y="1916832"/>
            <a:ext cx="7056784" cy="4633405"/>
          </a:xfrm>
          <a:prstGeom prst="rect">
            <a:avLst/>
          </a:prstGeom>
        </p:spPr>
      </p:pic>
    </p:spTree>
    <p:extLst>
      <p:ext uri="{BB962C8B-B14F-4D97-AF65-F5344CB8AC3E}">
        <p14:creationId xmlns:p14="http://schemas.microsoft.com/office/powerpoint/2010/main" val="39947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descr="Ein Bild, das Insekt enthält.&#10;&#10;Automatisch generierte Beschreibung">
            <a:extLst>
              <a:ext uri="{FF2B5EF4-FFF2-40B4-BE49-F238E27FC236}">
                <a16:creationId xmlns:a16="http://schemas.microsoft.com/office/drawing/2014/main" id="{C60EB709-5CE3-C8BA-BCCA-C9EA3A3D5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66519"/>
            <a:ext cx="8352928" cy="6305481"/>
          </a:xfrm>
          <a:prstGeom prst="rect">
            <a:avLst/>
          </a:prstGeom>
        </p:spPr>
      </p:pic>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323528" y="188640"/>
            <a:ext cx="5861902" cy="461665"/>
          </a:xfrm>
          <a:prstGeom prst="rect">
            <a:avLst/>
          </a:prstGeom>
          <a:solidFill>
            <a:schemeClr val="bg1">
              <a:lumMod val="95000"/>
            </a:schemeClr>
          </a:solidFill>
          <a:ln w="9525">
            <a:noFill/>
            <a:miter lim="800000"/>
            <a:headEnd/>
            <a:tailEnd/>
          </a:ln>
        </p:spPr>
        <p:txBody>
          <a:bodyPr wrap="square">
            <a:spAutoFit/>
          </a:bodyPr>
          <a:lstStyle/>
          <a:p>
            <a:pPr lvl="0">
              <a:defRPr/>
            </a:pPr>
            <a:r>
              <a:rPr lang="de-DE" sz="2400" kern="0" dirty="0">
                <a:solidFill>
                  <a:srgbClr val="000000"/>
                </a:solidFill>
                <a:latin typeface="Times New Roman" pitchFamily="18" charset="0"/>
                <a:cs typeface="Calibri" pitchFamily="34" charset="0"/>
              </a:rPr>
              <a:t>Feuerfalter </a:t>
            </a:r>
            <a:r>
              <a:rPr lang="de-DE" sz="2400" kern="0" dirty="0" err="1">
                <a:solidFill>
                  <a:srgbClr val="000000"/>
                </a:solidFill>
                <a:latin typeface="Times New Roman" pitchFamily="18" charset="0"/>
                <a:cs typeface="Calibri" pitchFamily="34" charset="0"/>
              </a:rPr>
              <a:t>Lycaena</a:t>
            </a:r>
            <a:r>
              <a:rPr lang="de-DE" sz="2400" kern="0" dirty="0">
                <a:solidFill>
                  <a:srgbClr val="000000"/>
                </a:solidFill>
                <a:latin typeface="Times New Roman" pitchFamily="18" charset="0"/>
                <a:cs typeface="Calibri" pitchFamily="34" charset="0"/>
              </a:rPr>
              <a:t> </a:t>
            </a:r>
            <a:r>
              <a:rPr lang="de-DE" sz="2400" kern="0" dirty="0" err="1">
                <a:solidFill>
                  <a:srgbClr val="000000"/>
                </a:solidFill>
                <a:latin typeface="Times New Roman" pitchFamily="18" charset="0"/>
                <a:cs typeface="Calibri" pitchFamily="34" charset="0"/>
              </a:rPr>
              <a:t>tityrus</a:t>
            </a:r>
            <a:r>
              <a:rPr lang="de-DE" sz="2400" kern="0" dirty="0">
                <a:solidFill>
                  <a:srgbClr val="000000"/>
                </a:solidFill>
                <a:latin typeface="Times New Roman" pitchFamily="18" charset="0"/>
                <a:cs typeface="Calibri" pitchFamily="34" charset="0"/>
              </a:rPr>
              <a:t> (Bulgarien 2014)</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794486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187624" y="2204864"/>
            <a:ext cx="6768752" cy="1015663"/>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6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West-Ost-Gradient</a:t>
            </a:r>
            <a:endParaRPr kumimoji="0" lang="de-DE" sz="60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1035907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51A229D-B477-C78A-7784-36BAC28E26E4}"/>
              </a:ext>
            </a:extLst>
          </p:cNvPr>
          <p:cNvPicPr>
            <a:picLocks noChangeAspect="1"/>
          </p:cNvPicPr>
          <p:nvPr/>
        </p:nvPicPr>
        <p:blipFill>
          <a:blip r:embed="rId2"/>
          <a:stretch>
            <a:fillRect/>
          </a:stretch>
        </p:blipFill>
        <p:spPr>
          <a:xfrm>
            <a:off x="251520" y="875621"/>
            <a:ext cx="8734281" cy="5877272"/>
          </a:xfrm>
          <a:prstGeom prst="rect">
            <a:avLst/>
          </a:prstGeom>
        </p:spPr>
      </p:pic>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323528" y="188640"/>
            <a:ext cx="8568952" cy="830997"/>
          </a:xfrm>
          <a:prstGeom prst="rect">
            <a:avLst/>
          </a:prstGeom>
          <a:solidFill>
            <a:schemeClr val="bg1">
              <a:lumMod val="95000"/>
            </a:schemeClr>
          </a:solidFill>
          <a:ln w="9525">
            <a:noFill/>
            <a:miter lim="800000"/>
            <a:headEnd/>
            <a:tailEnd/>
          </a:ln>
        </p:spPr>
        <p:txBody>
          <a:bodyPr wrap="square">
            <a:spAutoFit/>
          </a:bodyPr>
          <a:lstStyle/>
          <a:p>
            <a:pPr lvl="0">
              <a:defRPr/>
            </a:pPr>
            <a:r>
              <a:rPr lang="de-DE" sz="2400" kern="0" dirty="0">
                <a:solidFill>
                  <a:srgbClr val="000000"/>
                </a:solidFill>
                <a:latin typeface="Times New Roman" pitchFamily="18" charset="0"/>
                <a:cs typeface="Calibri" pitchFamily="34" charset="0"/>
              </a:rPr>
              <a:t>Auffallend ist bei vielen Arten der </a:t>
            </a:r>
            <a:r>
              <a:rPr lang="de-DE" sz="2400" b="1" kern="0" dirty="0">
                <a:solidFill>
                  <a:srgbClr val="C00000"/>
                </a:solidFill>
                <a:latin typeface="Times New Roman" pitchFamily="18" charset="0"/>
                <a:cs typeface="Calibri" pitchFamily="34" charset="0"/>
              </a:rPr>
              <a:t>West-Ost-Gradient</a:t>
            </a:r>
            <a:r>
              <a:rPr lang="de-DE" sz="2400" kern="0" dirty="0">
                <a:solidFill>
                  <a:srgbClr val="000000"/>
                </a:solidFill>
                <a:latin typeface="Times New Roman" pitchFamily="18" charset="0"/>
                <a:cs typeface="Calibri" pitchFamily="34" charset="0"/>
              </a:rPr>
              <a:t> in der Verbreitung </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
        <p:nvSpPr>
          <p:cNvPr id="2" name="Textfeld 4">
            <a:extLst>
              <a:ext uri="{FF2B5EF4-FFF2-40B4-BE49-F238E27FC236}">
                <a16:creationId xmlns:a16="http://schemas.microsoft.com/office/drawing/2014/main" id="{973F4B3B-B564-1C43-46D9-3EDF8B2B9C85}"/>
              </a:ext>
            </a:extLst>
          </p:cNvPr>
          <p:cNvSpPr txBox="1">
            <a:spLocks noChangeArrowheads="1"/>
          </p:cNvSpPr>
          <p:nvPr/>
        </p:nvSpPr>
        <p:spPr bwMode="auto">
          <a:xfrm>
            <a:off x="7596336" y="5877272"/>
            <a:ext cx="857348" cy="369332"/>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2005</a:t>
            </a:r>
          </a:p>
        </p:txBody>
      </p:sp>
    </p:spTree>
    <p:extLst>
      <p:ext uri="{BB962C8B-B14F-4D97-AF65-F5344CB8AC3E}">
        <p14:creationId xmlns:p14="http://schemas.microsoft.com/office/powerpoint/2010/main" val="1118213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D018681-8E74-B1AB-1F9B-E24521587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6885384"/>
          </a:xfrm>
          <a:prstGeom prst="rect">
            <a:avLst/>
          </a:prstGeom>
        </p:spPr>
      </p:pic>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323528" y="188640"/>
            <a:ext cx="8568952" cy="46166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Braunkehlchen</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Saxicola</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rubetra</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(Garzweiler Tagebau 2021)</a:t>
            </a:r>
          </a:p>
        </p:txBody>
      </p:sp>
    </p:spTree>
    <p:extLst>
      <p:ext uri="{BB962C8B-B14F-4D97-AF65-F5344CB8AC3E}">
        <p14:creationId xmlns:p14="http://schemas.microsoft.com/office/powerpoint/2010/main" val="3904208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323528" y="188640"/>
            <a:ext cx="8568952" cy="461665"/>
          </a:xfrm>
          <a:prstGeom prst="rect">
            <a:avLst/>
          </a:prstGeom>
          <a:solidFill>
            <a:schemeClr val="bg1">
              <a:lumMod val="95000"/>
            </a:schemeClr>
          </a:solidFill>
          <a:ln w="9525">
            <a:noFill/>
            <a:miter lim="800000"/>
            <a:headEnd/>
            <a:tailEnd/>
          </a:ln>
        </p:spPr>
        <p:txBody>
          <a:bodyPr wrap="square">
            <a:spAutoFit/>
          </a:bodyPr>
          <a:lstStyle/>
          <a:p>
            <a:pPr lvl="0">
              <a:defRPr/>
            </a:pPr>
            <a:r>
              <a:rPr lang="de-DE" sz="2400" b="1" kern="0" dirty="0">
                <a:solidFill>
                  <a:srgbClr val="C00000"/>
                </a:solidFill>
                <a:latin typeface="Times New Roman" pitchFamily="18" charset="0"/>
                <a:cs typeface="Calibri" pitchFamily="34" charset="0"/>
              </a:rPr>
              <a:t>West-Ost-Gradient</a:t>
            </a:r>
            <a:r>
              <a:rPr lang="de-DE" sz="2400" kern="0" dirty="0">
                <a:solidFill>
                  <a:srgbClr val="000000"/>
                </a:solidFill>
                <a:latin typeface="Times New Roman" pitchFamily="18" charset="0"/>
                <a:cs typeface="Calibri" pitchFamily="34" charset="0"/>
              </a:rPr>
              <a:t> in der Verbreitung </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pic>
        <p:nvPicPr>
          <p:cNvPr id="3" name="Grafik 2">
            <a:extLst>
              <a:ext uri="{FF2B5EF4-FFF2-40B4-BE49-F238E27FC236}">
                <a16:creationId xmlns:a16="http://schemas.microsoft.com/office/drawing/2014/main" id="{DC33A564-F0CC-10FA-71BF-265851655548}"/>
              </a:ext>
            </a:extLst>
          </p:cNvPr>
          <p:cNvPicPr>
            <a:picLocks noChangeAspect="1"/>
          </p:cNvPicPr>
          <p:nvPr/>
        </p:nvPicPr>
        <p:blipFill>
          <a:blip r:embed="rId2"/>
          <a:stretch>
            <a:fillRect/>
          </a:stretch>
        </p:blipFill>
        <p:spPr>
          <a:xfrm>
            <a:off x="251520" y="764704"/>
            <a:ext cx="8712968" cy="5751836"/>
          </a:xfrm>
          <a:prstGeom prst="rect">
            <a:avLst/>
          </a:prstGeom>
        </p:spPr>
      </p:pic>
      <p:sp>
        <p:nvSpPr>
          <p:cNvPr id="2" name="Textfeld 4">
            <a:extLst>
              <a:ext uri="{FF2B5EF4-FFF2-40B4-BE49-F238E27FC236}">
                <a16:creationId xmlns:a16="http://schemas.microsoft.com/office/drawing/2014/main" id="{EED95A21-7448-FCC4-A554-F7DEB4197324}"/>
              </a:ext>
            </a:extLst>
          </p:cNvPr>
          <p:cNvSpPr txBox="1">
            <a:spLocks noChangeArrowheads="1"/>
          </p:cNvSpPr>
          <p:nvPr/>
        </p:nvSpPr>
        <p:spPr bwMode="auto">
          <a:xfrm>
            <a:off x="7596336" y="5877272"/>
            <a:ext cx="857348" cy="369332"/>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2005</a:t>
            </a:r>
          </a:p>
        </p:txBody>
      </p:sp>
    </p:spTree>
    <p:extLst>
      <p:ext uri="{BB962C8B-B14F-4D97-AF65-F5344CB8AC3E}">
        <p14:creationId xmlns:p14="http://schemas.microsoft.com/office/powerpoint/2010/main" val="1496714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feld 2"/>
          <p:cNvSpPr txBox="1">
            <a:spLocks noChangeArrowheads="1"/>
          </p:cNvSpPr>
          <p:nvPr/>
        </p:nvSpPr>
        <p:spPr bwMode="auto">
          <a:xfrm>
            <a:off x="287524" y="628045"/>
            <a:ext cx="8568952" cy="1569660"/>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cs typeface="Times New Roman" pitchFamily="18" charset="0"/>
              </a:rPr>
              <a:t>Seit Beginn des Industriezeitalters </a:t>
            </a:r>
          </a:p>
          <a:p>
            <a:r>
              <a:rPr lang="de-DE" sz="2400" dirty="0">
                <a:solidFill>
                  <a:srgbClr val="000000"/>
                </a:solidFill>
                <a:latin typeface="Times New Roman" pitchFamily="18" charset="0"/>
                <a:cs typeface="Times New Roman" pitchFamily="18" charset="0"/>
              </a:rPr>
              <a:t>und </a:t>
            </a:r>
            <a:r>
              <a:rPr lang="de-DE" sz="2400" b="1" dirty="0">
                <a:solidFill>
                  <a:srgbClr val="000000"/>
                </a:solidFill>
                <a:latin typeface="Times New Roman" pitchFamily="18" charset="0"/>
                <a:cs typeface="Times New Roman" pitchFamily="18" charset="0"/>
              </a:rPr>
              <a:t>besonders nach dem 2. Weltkrieg </a:t>
            </a:r>
          </a:p>
          <a:p>
            <a:r>
              <a:rPr lang="de-DE" sz="2400" dirty="0">
                <a:solidFill>
                  <a:srgbClr val="000000"/>
                </a:solidFill>
                <a:latin typeface="Times New Roman" pitchFamily="18" charset="0"/>
                <a:cs typeface="Times New Roman" pitchFamily="18" charset="0"/>
              </a:rPr>
              <a:t>hat das Artensterben weltweit zugenommen </a:t>
            </a:r>
          </a:p>
          <a:p>
            <a:r>
              <a:rPr lang="de-DE" sz="2400" dirty="0">
                <a:solidFill>
                  <a:srgbClr val="000000"/>
                </a:solidFill>
                <a:latin typeface="Times New Roman" pitchFamily="18" charset="0"/>
                <a:cs typeface="Times New Roman" pitchFamily="18" charset="0"/>
              </a:rPr>
              <a:t>und ist </a:t>
            </a:r>
            <a:r>
              <a:rPr lang="de-DE" sz="2400" b="1" dirty="0">
                <a:solidFill>
                  <a:srgbClr val="000000"/>
                </a:solidFill>
                <a:latin typeface="Times New Roman" pitchFamily="18" charset="0"/>
                <a:cs typeface="Times New Roman" pitchFamily="18" charset="0"/>
              </a:rPr>
              <a:t>heute 1000x höher </a:t>
            </a:r>
            <a:r>
              <a:rPr lang="de-DE" sz="2400" dirty="0">
                <a:solidFill>
                  <a:srgbClr val="000000"/>
                </a:solidFill>
                <a:latin typeface="Times New Roman" pitchFamily="18" charset="0"/>
                <a:cs typeface="Times New Roman" pitchFamily="18" charset="0"/>
              </a:rPr>
              <a:t>als es natürlicherweise zu erwarten wäre</a:t>
            </a:r>
          </a:p>
        </p:txBody>
      </p:sp>
      <p:sp>
        <p:nvSpPr>
          <p:cNvPr id="40963" name="Textfeld 2"/>
          <p:cNvSpPr txBox="1">
            <a:spLocks noChangeArrowheads="1"/>
          </p:cNvSpPr>
          <p:nvPr/>
        </p:nvSpPr>
        <p:spPr bwMode="auto">
          <a:xfrm>
            <a:off x="296174" y="2459831"/>
            <a:ext cx="8560302" cy="1200329"/>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cs typeface="Times New Roman" pitchFamily="18" charset="0"/>
              </a:rPr>
              <a:t>Weltweit sind die </a:t>
            </a:r>
            <a:r>
              <a:rPr lang="de-DE" sz="2400" b="1" dirty="0">
                <a:solidFill>
                  <a:srgbClr val="000000"/>
                </a:solidFill>
                <a:latin typeface="Times New Roman" pitchFamily="18" charset="0"/>
                <a:cs typeface="Times New Roman" pitchFamily="18" charset="0"/>
              </a:rPr>
              <a:t>Insekten rückläufiger als die Wirbeltiere.</a:t>
            </a:r>
          </a:p>
          <a:p>
            <a:endParaRPr lang="de-DE" sz="2400" b="1" dirty="0">
              <a:solidFill>
                <a:srgbClr val="000000"/>
              </a:solidFill>
              <a:latin typeface="Times New Roman" pitchFamily="18" charset="0"/>
              <a:cs typeface="Times New Roman" pitchFamily="18" charset="0"/>
            </a:endParaRPr>
          </a:p>
          <a:p>
            <a:r>
              <a:rPr lang="de-DE" sz="2400" b="1" dirty="0">
                <a:solidFill>
                  <a:srgbClr val="C00000"/>
                </a:solidFill>
                <a:latin typeface="Times New Roman" pitchFamily="18" charset="0"/>
                <a:cs typeface="Times New Roman" pitchFamily="18" charset="0"/>
              </a:rPr>
              <a:t>Tagfalter</a:t>
            </a:r>
            <a:r>
              <a:rPr lang="de-DE" sz="2400" dirty="0">
                <a:solidFill>
                  <a:srgbClr val="000000"/>
                </a:solidFill>
                <a:latin typeface="Times New Roman" pitchFamily="18" charset="0"/>
                <a:cs typeface="Times New Roman" pitchFamily="18" charset="0"/>
              </a:rPr>
              <a:t> sterben mehr als </a:t>
            </a:r>
            <a:r>
              <a:rPr lang="de-DE" sz="2400" b="1" dirty="0">
                <a:solidFill>
                  <a:srgbClr val="C00000"/>
                </a:solidFill>
                <a:latin typeface="Times New Roman" pitchFamily="18" charset="0"/>
                <a:cs typeface="Times New Roman" pitchFamily="18" charset="0"/>
              </a:rPr>
              <a:t>Vögel</a:t>
            </a:r>
            <a:r>
              <a:rPr lang="de-DE" sz="2400" dirty="0">
                <a:solidFill>
                  <a:srgbClr val="000000"/>
                </a:solidFill>
                <a:latin typeface="Times New Roman" pitchFamily="18" charset="0"/>
                <a:cs typeface="Times New Roman" pitchFamily="18" charset="0"/>
              </a:rPr>
              <a:t> </a:t>
            </a:r>
          </a:p>
        </p:txBody>
      </p:sp>
      <p:sp>
        <p:nvSpPr>
          <p:cNvPr id="2" name="Textfeld 2">
            <a:extLst>
              <a:ext uri="{FF2B5EF4-FFF2-40B4-BE49-F238E27FC236}">
                <a16:creationId xmlns:a16="http://schemas.microsoft.com/office/drawing/2014/main" id="{618DB0BD-F7F3-8623-AEE8-84C42B4C4B24}"/>
              </a:ext>
            </a:extLst>
          </p:cNvPr>
          <p:cNvSpPr txBox="1">
            <a:spLocks noChangeArrowheads="1"/>
          </p:cNvSpPr>
          <p:nvPr/>
        </p:nvSpPr>
        <p:spPr bwMode="auto">
          <a:xfrm>
            <a:off x="281016" y="4100879"/>
            <a:ext cx="8560302" cy="1200329"/>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cs typeface="Times New Roman" pitchFamily="18" charset="0"/>
              </a:rPr>
              <a:t>Alarmierend ist, </a:t>
            </a:r>
          </a:p>
          <a:p>
            <a:r>
              <a:rPr lang="de-DE" sz="2400" dirty="0">
                <a:solidFill>
                  <a:srgbClr val="000000"/>
                </a:solidFill>
                <a:latin typeface="Times New Roman" pitchFamily="18" charset="0"/>
                <a:cs typeface="Times New Roman" pitchFamily="18" charset="0"/>
              </a:rPr>
              <a:t>dass </a:t>
            </a:r>
            <a:r>
              <a:rPr lang="de-DE" sz="2400" b="1" dirty="0">
                <a:solidFill>
                  <a:srgbClr val="000000"/>
                </a:solidFill>
                <a:latin typeface="Times New Roman" pitchFamily="18" charset="0"/>
                <a:cs typeface="Times New Roman" pitchFamily="18" charset="0"/>
              </a:rPr>
              <a:t>nicht nur </a:t>
            </a:r>
            <a:r>
              <a:rPr lang="de-DE" sz="2400" b="1" dirty="0" err="1">
                <a:solidFill>
                  <a:srgbClr val="C00000"/>
                </a:solidFill>
                <a:latin typeface="Times New Roman" pitchFamily="18" charset="0"/>
                <a:cs typeface="Times New Roman" pitchFamily="18" charset="0"/>
              </a:rPr>
              <a:t>Habitatspezialisten</a:t>
            </a:r>
            <a:r>
              <a:rPr lang="de-DE" sz="2400" b="1" dirty="0">
                <a:solidFill>
                  <a:srgbClr val="000000"/>
                </a:solidFill>
                <a:latin typeface="Times New Roman" pitchFamily="18" charset="0"/>
                <a:cs typeface="Times New Roman" pitchFamily="18" charset="0"/>
              </a:rPr>
              <a:t> gefährdet</a:t>
            </a:r>
            <a:r>
              <a:rPr lang="de-DE" sz="2400" dirty="0">
                <a:solidFill>
                  <a:srgbClr val="000000"/>
                </a:solidFill>
                <a:latin typeface="Times New Roman" pitchFamily="18" charset="0"/>
                <a:cs typeface="Times New Roman" pitchFamily="18" charset="0"/>
              </a:rPr>
              <a:t> sind, </a:t>
            </a:r>
          </a:p>
          <a:p>
            <a:r>
              <a:rPr lang="de-DE" sz="2400" dirty="0">
                <a:solidFill>
                  <a:srgbClr val="000000"/>
                </a:solidFill>
                <a:latin typeface="Times New Roman" pitchFamily="18" charset="0"/>
                <a:cs typeface="Times New Roman" pitchFamily="18" charset="0"/>
              </a:rPr>
              <a:t>sondern dass </a:t>
            </a:r>
            <a:r>
              <a:rPr lang="de-DE" sz="2400" b="1" dirty="0">
                <a:solidFill>
                  <a:srgbClr val="000000"/>
                </a:solidFill>
                <a:latin typeface="Times New Roman" pitchFamily="18" charset="0"/>
                <a:cs typeface="Times New Roman" pitchFamily="18" charset="0"/>
              </a:rPr>
              <a:t>auch </a:t>
            </a:r>
            <a:r>
              <a:rPr lang="de-DE" sz="2400" b="1" dirty="0">
                <a:solidFill>
                  <a:srgbClr val="C00000"/>
                </a:solidFill>
                <a:latin typeface="Times New Roman" pitchFamily="18" charset="0"/>
                <a:cs typeface="Times New Roman" pitchFamily="18" charset="0"/>
              </a:rPr>
              <a:t>Generalisten </a:t>
            </a:r>
            <a:r>
              <a:rPr lang="de-DE" sz="2400" dirty="0">
                <a:solidFill>
                  <a:srgbClr val="000000"/>
                </a:solidFill>
                <a:latin typeface="Times New Roman" pitchFamily="18" charset="0"/>
                <a:cs typeface="Times New Roman" pitchFamily="18" charset="0"/>
              </a:rPr>
              <a:t>zurückgehen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additive="base">
                                        <p:cTn id="7" dur="500" fill="hold"/>
                                        <p:tgtEl>
                                          <p:spTgt spid="40963"/>
                                        </p:tgtEl>
                                        <p:attrNameLst>
                                          <p:attrName>ppt_x</p:attrName>
                                        </p:attrNameLst>
                                      </p:cBhvr>
                                      <p:tavLst>
                                        <p:tav tm="0">
                                          <p:val>
                                            <p:strVal val="#ppt_x"/>
                                          </p:val>
                                        </p:tav>
                                        <p:tav tm="100000">
                                          <p:val>
                                            <p:strVal val="#ppt_x"/>
                                          </p:val>
                                        </p:tav>
                                      </p:tavLst>
                                    </p:anim>
                                    <p:anim calcmode="lin" valueType="num">
                                      <p:cBhvr additive="base">
                                        <p:cTn id="8" dur="500" fill="hold"/>
                                        <p:tgtEl>
                                          <p:spTgt spid="409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67D162D-2841-FC96-45D8-9865FCC7F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8382000" cy="6858000"/>
          </a:xfrm>
          <a:prstGeom prst="rect">
            <a:avLst/>
          </a:prstGeom>
        </p:spPr>
      </p:pic>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467544" y="116632"/>
            <a:ext cx="7920880" cy="46166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Grauammer </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t>
            </a:r>
            <a:r>
              <a:rPr kumimoji="0" lang="de-DE" sz="240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Emberiza</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calandra</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Garzweiler Tagebau 2011)</a:t>
            </a:r>
          </a:p>
        </p:txBody>
      </p:sp>
    </p:spTree>
    <p:extLst>
      <p:ext uri="{BB962C8B-B14F-4D97-AF65-F5344CB8AC3E}">
        <p14:creationId xmlns:p14="http://schemas.microsoft.com/office/powerpoint/2010/main" val="26187811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323528" y="188640"/>
            <a:ext cx="8568952" cy="461665"/>
          </a:xfrm>
          <a:prstGeom prst="rect">
            <a:avLst/>
          </a:prstGeom>
          <a:solidFill>
            <a:schemeClr val="bg1">
              <a:lumMod val="95000"/>
            </a:schemeClr>
          </a:solidFill>
          <a:ln w="9525">
            <a:noFill/>
            <a:miter lim="800000"/>
            <a:headEnd/>
            <a:tailEnd/>
          </a:ln>
        </p:spPr>
        <p:txBody>
          <a:bodyPr wrap="square">
            <a:spAutoFit/>
          </a:bodyPr>
          <a:lstStyle/>
          <a:p>
            <a:pPr lvl="0">
              <a:defRPr/>
            </a:pPr>
            <a:r>
              <a:rPr lang="de-DE" sz="2400" b="1" kern="0" dirty="0">
                <a:solidFill>
                  <a:srgbClr val="C00000"/>
                </a:solidFill>
                <a:latin typeface="Times New Roman" pitchFamily="18" charset="0"/>
                <a:cs typeface="Calibri" pitchFamily="34" charset="0"/>
              </a:rPr>
              <a:t>West-Ost-Gradient</a:t>
            </a:r>
            <a:r>
              <a:rPr lang="de-DE" sz="2400" kern="0" dirty="0">
                <a:solidFill>
                  <a:srgbClr val="000000"/>
                </a:solidFill>
                <a:latin typeface="Times New Roman" pitchFamily="18" charset="0"/>
                <a:cs typeface="Calibri" pitchFamily="34" charset="0"/>
              </a:rPr>
              <a:t> in der Verbreitung </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pic>
        <p:nvPicPr>
          <p:cNvPr id="5" name="Grafik 4">
            <a:extLst>
              <a:ext uri="{FF2B5EF4-FFF2-40B4-BE49-F238E27FC236}">
                <a16:creationId xmlns:a16="http://schemas.microsoft.com/office/drawing/2014/main" id="{3B76EA48-2062-ECFC-60BC-B880E20B9908}"/>
              </a:ext>
            </a:extLst>
          </p:cNvPr>
          <p:cNvPicPr>
            <a:picLocks noChangeAspect="1"/>
          </p:cNvPicPr>
          <p:nvPr/>
        </p:nvPicPr>
        <p:blipFill>
          <a:blip r:embed="rId2"/>
          <a:stretch>
            <a:fillRect/>
          </a:stretch>
        </p:blipFill>
        <p:spPr>
          <a:xfrm>
            <a:off x="563338" y="692696"/>
            <a:ext cx="7897094" cy="6068294"/>
          </a:xfrm>
          <a:prstGeom prst="rect">
            <a:avLst/>
          </a:prstGeom>
        </p:spPr>
      </p:pic>
      <p:sp>
        <p:nvSpPr>
          <p:cNvPr id="2" name="Textfeld 4">
            <a:extLst>
              <a:ext uri="{FF2B5EF4-FFF2-40B4-BE49-F238E27FC236}">
                <a16:creationId xmlns:a16="http://schemas.microsoft.com/office/drawing/2014/main" id="{F5FCFEC2-6216-4603-0667-68FA96A8DCE5}"/>
              </a:ext>
            </a:extLst>
          </p:cNvPr>
          <p:cNvSpPr txBox="1">
            <a:spLocks noChangeArrowheads="1"/>
          </p:cNvSpPr>
          <p:nvPr/>
        </p:nvSpPr>
        <p:spPr bwMode="auto">
          <a:xfrm>
            <a:off x="7596336" y="5877272"/>
            <a:ext cx="857348" cy="369332"/>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2005</a:t>
            </a:r>
          </a:p>
        </p:txBody>
      </p:sp>
    </p:spTree>
    <p:extLst>
      <p:ext uri="{BB962C8B-B14F-4D97-AF65-F5344CB8AC3E}">
        <p14:creationId xmlns:p14="http://schemas.microsoft.com/office/powerpoint/2010/main" val="1954839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30606BB-390E-124F-0D3A-2EEAC4767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92" y="0"/>
            <a:ext cx="8903216" cy="6858000"/>
          </a:xfrm>
          <a:prstGeom prst="rect">
            <a:avLst/>
          </a:prstGeom>
        </p:spPr>
      </p:pic>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251520" y="204906"/>
            <a:ext cx="8496944" cy="46166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Steinschmätzer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Oenanthe</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oenanthe</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Garzweiler Tagebau 2013)</a:t>
            </a:r>
          </a:p>
        </p:txBody>
      </p:sp>
    </p:spTree>
    <p:extLst>
      <p:ext uri="{BB962C8B-B14F-4D97-AF65-F5344CB8AC3E}">
        <p14:creationId xmlns:p14="http://schemas.microsoft.com/office/powerpoint/2010/main" val="3812733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63C3AA3-5C01-B191-A83F-1C475FD789E7}"/>
              </a:ext>
            </a:extLst>
          </p:cNvPr>
          <p:cNvPicPr>
            <a:picLocks noChangeAspect="1"/>
          </p:cNvPicPr>
          <p:nvPr/>
        </p:nvPicPr>
        <p:blipFill>
          <a:blip r:embed="rId2"/>
          <a:stretch>
            <a:fillRect/>
          </a:stretch>
        </p:blipFill>
        <p:spPr>
          <a:xfrm>
            <a:off x="3275856" y="116632"/>
            <a:ext cx="4968552" cy="6614461"/>
          </a:xfrm>
          <a:prstGeom prst="rect">
            <a:avLst/>
          </a:prstGeom>
        </p:spPr>
      </p:pic>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328477" y="860519"/>
            <a:ext cx="2803363" cy="1200329"/>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West-Ost-Gradient</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bei </a:t>
            </a:r>
            <a:r>
              <a:rPr lang="de-DE" sz="2400" kern="0" dirty="0">
                <a:solidFill>
                  <a:srgbClr val="000000"/>
                </a:solidFill>
                <a:latin typeface="Times New Roman" pitchFamily="18" charset="0"/>
                <a:cs typeface="Calibri" pitchFamily="34" charset="0"/>
              </a:rPr>
              <a:t>der Rostbinde (</a:t>
            </a:r>
            <a:r>
              <a:rPr lang="de-DE" sz="2400" kern="0" dirty="0" err="1">
                <a:solidFill>
                  <a:srgbClr val="000000"/>
                </a:solidFill>
                <a:latin typeface="Times New Roman" pitchFamily="18" charset="0"/>
                <a:cs typeface="Calibri" pitchFamily="34" charset="0"/>
              </a:rPr>
              <a:t>Hipparchia</a:t>
            </a:r>
            <a:r>
              <a:rPr lang="de-DE" sz="2400" kern="0" dirty="0">
                <a:solidFill>
                  <a:srgbClr val="000000"/>
                </a:solidFill>
                <a:latin typeface="Times New Roman" pitchFamily="18" charset="0"/>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semele</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t>
            </a:r>
          </a:p>
        </p:txBody>
      </p:sp>
    </p:spTree>
    <p:extLst>
      <p:ext uri="{BB962C8B-B14F-4D97-AF65-F5344CB8AC3E}">
        <p14:creationId xmlns:p14="http://schemas.microsoft.com/office/powerpoint/2010/main" val="34005191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6FF951B-74C2-9C5E-1C90-FBB0C7EFE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8" y="0"/>
            <a:ext cx="9111343" cy="6858000"/>
          </a:xfrm>
          <a:prstGeom prst="rect">
            <a:avLst/>
          </a:prstGeom>
        </p:spPr>
      </p:pic>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328477" y="303039"/>
            <a:ext cx="6259747" cy="461665"/>
          </a:xfrm>
          <a:prstGeom prst="rect">
            <a:avLst/>
          </a:prstGeom>
          <a:solidFill>
            <a:schemeClr val="bg1">
              <a:lumMod val="95000"/>
            </a:schemeClr>
          </a:solidFill>
          <a:ln w="9525">
            <a:noFill/>
            <a:miter lim="800000"/>
            <a:headEnd/>
            <a:tailEnd/>
          </a:ln>
        </p:spPr>
        <p:txBody>
          <a:bodyPr wrap="square">
            <a:spAutoFit/>
          </a:bodyPr>
          <a:lstStyle/>
          <a:p>
            <a:pPr lvl="0">
              <a:defRPr/>
            </a:pPr>
            <a:r>
              <a:rPr lang="de-DE" sz="2400" kern="0" dirty="0">
                <a:solidFill>
                  <a:srgbClr val="000000"/>
                </a:solidFill>
                <a:latin typeface="Times New Roman" pitchFamily="18" charset="0"/>
                <a:cs typeface="Calibri" pitchFamily="34" charset="0"/>
              </a:rPr>
              <a:t>Rostbinde (</a:t>
            </a:r>
            <a:r>
              <a:rPr lang="de-DE" sz="2400" kern="0" dirty="0" err="1">
                <a:solidFill>
                  <a:srgbClr val="000000"/>
                </a:solidFill>
                <a:latin typeface="Times New Roman" pitchFamily="18" charset="0"/>
                <a:cs typeface="Calibri" pitchFamily="34" charset="0"/>
              </a:rPr>
              <a:t>Hipparchia</a:t>
            </a:r>
            <a:r>
              <a:rPr lang="de-DE" sz="2400" kern="0" dirty="0">
                <a:solidFill>
                  <a:srgbClr val="000000"/>
                </a:solidFill>
                <a:latin typeface="Times New Roman" pitchFamily="18" charset="0"/>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semele</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[Cevennen 2011]</a:t>
            </a:r>
          </a:p>
        </p:txBody>
      </p:sp>
    </p:spTree>
    <p:extLst>
      <p:ext uri="{BB962C8B-B14F-4D97-AF65-F5344CB8AC3E}">
        <p14:creationId xmlns:p14="http://schemas.microsoft.com/office/powerpoint/2010/main" val="31547107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467544" y="848901"/>
            <a:ext cx="8133160" cy="4524315"/>
          </a:xfrm>
          <a:prstGeom prst="rect">
            <a:avLst/>
          </a:prstGeom>
          <a:solidFill>
            <a:schemeClr val="bg1">
              <a:lumMod val="95000"/>
            </a:schemeClr>
          </a:solidFill>
          <a:ln w="9525">
            <a:noFill/>
            <a:miter lim="800000"/>
            <a:headEnd/>
            <a:tailEnd/>
          </a:ln>
        </p:spPr>
        <p:txBody>
          <a:bodyPr wrap="square">
            <a:spAutoFit/>
          </a:bodyPr>
          <a:lstStyle/>
          <a:p>
            <a:pPr algn="l"/>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Dieser bemerkenswerte West-Ost-Gradient hat 2 Ursachen:</a:t>
            </a:r>
          </a:p>
          <a:p>
            <a:pPr algn="l"/>
            <a:endParaRPr lang="de-DE" sz="2400" dirty="0">
              <a:solidFill>
                <a:srgbClr val="000000"/>
              </a:solidFill>
              <a:latin typeface="Times New Roman" panose="02020603050405020304" pitchFamily="18" charset="0"/>
              <a:cs typeface="Times New Roman" panose="02020603050405020304" pitchFamily="18" charset="0"/>
            </a:endParaRPr>
          </a:p>
          <a:p>
            <a:pPr algn="l"/>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weniger </a:t>
            </a:r>
            <a:r>
              <a:rPr kumimoji="0" lang="de-D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Perfektion der Agrarflächen-Nutzung </a:t>
            </a: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im Osten</a:t>
            </a:r>
          </a:p>
          <a:p>
            <a:pPr marL="342900" indent="-342900" algn="l">
              <a:buFont typeface="Arial" panose="020B0604020202020204" pitchFamily="34" charset="0"/>
              <a:buChar char="•"/>
            </a:pPr>
            <a:endParaRPr lang="de-DE" sz="2400" dirty="0">
              <a:solidFill>
                <a:srgbClr val="000000"/>
              </a:solidFill>
              <a:latin typeface="Times New Roman" panose="02020603050405020304" pitchFamily="18" charset="0"/>
              <a:cs typeface="Times New Roman" panose="02020603050405020304" pitchFamily="18" charset="0"/>
            </a:endParaRPr>
          </a:p>
          <a:p>
            <a:pPr algn="l"/>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Zunahme des </a:t>
            </a:r>
            <a:r>
              <a:rPr kumimoji="0" lang="de-D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kontinentalen Klimas </a:t>
            </a: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Richtung Osten</a:t>
            </a:r>
          </a:p>
          <a:p>
            <a:pPr marL="342900" indent="-342900" algn="l">
              <a:buFont typeface="Arial" panose="020B0604020202020204" pitchFamily="34" charset="0"/>
              <a:buChar char="•"/>
            </a:pPr>
            <a:endParaRPr lang="de-DE" sz="2400" dirty="0">
              <a:solidFill>
                <a:srgbClr val="000000"/>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endPar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algn="l"/>
            <a:endParaRPr lang="de-DE" sz="2400" dirty="0">
              <a:solidFill>
                <a:srgbClr val="000000"/>
              </a:solidFill>
              <a:latin typeface="Times New Roman" panose="02020603050405020304" pitchFamily="18" charset="0"/>
              <a:cs typeface="Times New Roman" panose="02020603050405020304" pitchFamily="18" charset="0"/>
            </a:endParaRPr>
          </a:p>
          <a:p>
            <a:pPr algn="l"/>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Punkt 1 nimmt allerdings seit der Aufnahme der ehemaligen Ostblock-Länder in die EU deutlich ab:</a:t>
            </a:r>
          </a:p>
          <a:p>
            <a:pPr algn="l"/>
            <a:endParaRPr lang="de-DE" sz="2400" dirty="0">
              <a:solidFill>
                <a:srgbClr val="000000"/>
              </a:solidFill>
              <a:latin typeface="Times New Roman" panose="02020603050405020304" pitchFamily="18" charset="0"/>
              <a:cs typeface="Times New Roman" panose="02020603050405020304" pitchFamily="18" charset="0"/>
            </a:endParaRPr>
          </a:p>
          <a:p>
            <a:pPr algn="l"/>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[die vorigen Karten-Bilder sind von ca. 2005]</a:t>
            </a:r>
          </a:p>
        </p:txBody>
      </p:sp>
    </p:spTree>
    <p:extLst>
      <p:ext uri="{BB962C8B-B14F-4D97-AF65-F5344CB8AC3E}">
        <p14:creationId xmlns:p14="http://schemas.microsoft.com/office/powerpoint/2010/main" val="30787715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251520" y="404664"/>
            <a:ext cx="8744720" cy="2677656"/>
          </a:xfrm>
          <a:prstGeom prst="rect">
            <a:avLst/>
          </a:prstGeom>
          <a:solidFill>
            <a:schemeClr val="bg1">
              <a:lumMod val="95000"/>
            </a:schemeClr>
          </a:solidFill>
          <a:ln w="9525">
            <a:noFill/>
            <a:miter lim="800000"/>
            <a:headEnd/>
            <a:tailEnd/>
          </a:ln>
        </p:spPr>
        <p:txBody>
          <a:bodyPr wrap="square">
            <a:spAutoFit/>
          </a:bodyPr>
          <a:lstStyle/>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Aufgrund der </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zunehmenden Perfektion der Landwirtschaft </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 </a:t>
            </a:r>
          </a:p>
          <a:p>
            <a:pPr algn="l"/>
            <a:r>
              <a:rPr kumimoji="0" lang="de-DE"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Ostdeutschland (und insbesondere in Polen)</a:t>
            </a:r>
          </a:p>
          <a:p>
            <a:pPr algn="l"/>
            <a:r>
              <a:rPr lang="de-DE" sz="2800" dirty="0">
                <a:solidFill>
                  <a:srgbClr val="000000"/>
                </a:solidFill>
                <a:latin typeface="Times New Roman" panose="02020603050405020304" pitchFamily="18" charset="0"/>
                <a:cs typeface="Times New Roman" panose="02020603050405020304" pitchFamily="18" charset="0"/>
              </a:rPr>
              <a:t>(</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aber auch infolge der </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verstärken Bejagung </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 Kleinasien)</a:t>
            </a:r>
          </a:p>
          <a:p>
            <a:pPr algn="l"/>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schrumpfen die Bestände </a:t>
            </a:r>
          </a:p>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im Osten gegenwärtig stark</a:t>
            </a:r>
          </a:p>
        </p:txBody>
      </p:sp>
      <p:sp>
        <p:nvSpPr>
          <p:cNvPr id="2" name="Textfeld 4">
            <a:extLst>
              <a:ext uri="{FF2B5EF4-FFF2-40B4-BE49-F238E27FC236}">
                <a16:creationId xmlns:a16="http://schemas.microsoft.com/office/drawing/2014/main" id="{5F01E38B-F4E4-9503-9DEC-C4FA67DDE014}"/>
              </a:ext>
            </a:extLst>
          </p:cNvPr>
          <p:cNvSpPr txBox="1">
            <a:spLocks noChangeArrowheads="1"/>
          </p:cNvSpPr>
          <p:nvPr/>
        </p:nvSpPr>
        <p:spPr bwMode="auto">
          <a:xfrm>
            <a:off x="235398" y="3643863"/>
            <a:ext cx="8744720" cy="2677656"/>
          </a:xfrm>
          <a:prstGeom prst="rect">
            <a:avLst/>
          </a:prstGeom>
          <a:solidFill>
            <a:schemeClr val="bg1">
              <a:lumMod val="95000"/>
            </a:schemeClr>
          </a:solidFill>
          <a:ln w="9525">
            <a:noFill/>
            <a:miter lim="800000"/>
            <a:headEnd/>
            <a:tailEnd/>
          </a:ln>
        </p:spPr>
        <p:txBody>
          <a:bodyPr wrap="square">
            <a:spAutoFit/>
          </a:bodyPr>
          <a:lstStyle/>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Im Gegensatz dazu wachsen die Zahlen mancher Vogelarten</a:t>
            </a:r>
          </a:p>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 </a:t>
            </a:r>
            <a:r>
              <a:rPr kumimoji="0" lang="de-DE"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Westdeutschland </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aufgrund von </a:t>
            </a:r>
          </a:p>
          <a:p>
            <a:pPr algn="l"/>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Artenhilfsprogrammen</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und aufgrund des zunehmend </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kürzeren Zugwegs </a:t>
            </a:r>
          </a:p>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für die </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nach SW ziehenden Vögel </a:t>
            </a:r>
          </a:p>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als Folge des </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Klimawandels</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98032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9C13B56-E406-5CF9-B5C3-33877C12B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41" y="6666"/>
            <a:ext cx="8723717" cy="6858000"/>
          </a:xfrm>
          <a:prstGeom prst="rect">
            <a:avLst/>
          </a:prstGeom>
        </p:spPr>
      </p:pic>
      <p:sp>
        <p:nvSpPr>
          <p:cNvPr id="4" name="Textfeld 4">
            <a:extLst>
              <a:ext uri="{FF2B5EF4-FFF2-40B4-BE49-F238E27FC236}">
                <a16:creationId xmlns:a16="http://schemas.microsoft.com/office/drawing/2014/main" id="{9175CCEE-8A6F-2A64-DDAF-4B2279370F41}"/>
              </a:ext>
            </a:extLst>
          </p:cNvPr>
          <p:cNvSpPr txBox="1">
            <a:spLocks noChangeArrowheads="1"/>
          </p:cNvSpPr>
          <p:nvPr/>
        </p:nvSpPr>
        <p:spPr bwMode="auto">
          <a:xfrm>
            <a:off x="251520" y="188640"/>
            <a:ext cx="3672408" cy="830997"/>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Das gilt z.B. für den </a:t>
            </a:r>
            <a:r>
              <a:rPr kumimoji="0" lang="de-DE"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Storch</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(Save-Auen 2011)</a:t>
            </a:r>
          </a:p>
        </p:txBody>
      </p:sp>
    </p:spTree>
    <p:extLst>
      <p:ext uri="{BB962C8B-B14F-4D97-AF65-F5344CB8AC3E}">
        <p14:creationId xmlns:p14="http://schemas.microsoft.com/office/powerpoint/2010/main" val="31899721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552670" y="332656"/>
            <a:ext cx="8244408" cy="1200329"/>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Brutpaardichten</a:t>
            </a: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des </a:t>
            </a:r>
            <a:r>
              <a:rPr kumimoji="0" lang="de-DE"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Storchs </a:t>
            </a: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im </a:t>
            </a:r>
            <a:r>
              <a:rPr kumimoji="0" lang="de-D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nördlichen Westdeutschland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und </a:t>
            </a:r>
            <a:r>
              <a:rPr kumimoji="0" lang="de-D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Ostdeutschland und in Polen</a:t>
            </a: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in den Jahren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2004 und 2014 bis 2019. </a:t>
            </a:r>
          </a:p>
        </p:txBody>
      </p:sp>
      <p:pic>
        <p:nvPicPr>
          <p:cNvPr id="3" name="Grafik 2">
            <a:extLst>
              <a:ext uri="{FF2B5EF4-FFF2-40B4-BE49-F238E27FC236}">
                <a16:creationId xmlns:a16="http://schemas.microsoft.com/office/drawing/2014/main" id="{C718EB11-4384-ADAA-7877-6A20E239D726}"/>
              </a:ext>
            </a:extLst>
          </p:cNvPr>
          <p:cNvPicPr>
            <a:picLocks noChangeAspect="1"/>
          </p:cNvPicPr>
          <p:nvPr/>
        </p:nvPicPr>
        <p:blipFill>
          <a:blip r:embed="rId2"/>
          <a:stretch>
            <a:fillRect/>
          </a:stretch>
        </p:blipFill>
        <p:spPr>
          <a:xfrm>
            <a:off x="786442" y="1543546"/>
            <a:ext cx="7776864" cy="4824166"/>
          </a:xfrm>
          <a:prstGeom prst="rect">
            <a:avLst/>
          </a:prstGeom>
        </p:spPr>
      </p:pic>
    </p:spTree>
    <p:extLst>
      <p:ext uri="{BB962C8B-B14F-4D97-AF65-F5344CB8AC3E}">
        <p14:creationId xmlns:p14="http://schemas.microsoft.com/office/powerpoint/2010/main" val="7469979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84680A-3CBE-5F7F-4D18-6B8ABA80D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84" y="57912"/>
            <a:ext cx="8790432" cy="6742176"/>
          </a:xfrm>
          <a:prstGeom prst="rect">
            <a:avLst/>
          </a:prstGeom>
        </p:spPr>
      </p:pic>
      <p:cxnSp>
        <p:nvCxnSpPr>
          <p:cNvPr id="6" name="Gerade Verbindung mit Pfeil 5">
            <a:extLst>
              <a:ext uri="{FF2B5EF4-FFF2-40B4-BE49-F238E27FC236}">
                <a16:creationId xmlns:a16="http://schemas.microsoft.com/office/drawing/2014/main" id="{33C127E7-5A2F-4C97-558C-B165081BB47E}"/>
              </a:ext>
            </a:extLst>
          </p:cNvPr>
          <p:cNvCxnSpPr>
            <a:cxnSpLocks/>
          </p:cNvCxnSpPr>
          <p:nvPr/>
        </p:nvCxnSpPr>
        <p:spPr>
          <a:xfrm>
            <a:off x="3895657" y="3469282"/>
            <a:ext cx="676343" cy="168791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6D9B31BF-9429-A1E2-CAEF-11AD61183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7298" y="5230067"/>
            <a:ext cx="1215579" cy="1215579"/>
          </a:xfrm>
          <a:prstGeom prst="rect">
            <a:avLst/>
          </a:prstGeom>
        </p:spPr>
      </p:pic>
      <p:cxnSp>
        <p:nvCxnSpPr>
          <p:cNvPr id="10" name="Gerade Verbindung mit Pfeil 9">
            <a:extLst>
              <a:ext uri="{FF2B5EF4-FFF2-40B4-BE49-F238E27FC236}">
                <a16:creationId xmlns:a16="http://schemas.microsoft.com/office/drawing/2014/main" id="{DF5473B3-191E-E7FF-5C36-794E54610D89}"/>
              </a:ext>
            </a:extLst>
          </p:cNvPr>
          <p:cNvCxnSpPr>
            <a:cxnSpLocks/>
          </p:cNvCxnSpPr>
          <p:nvPr/>
        </p:nvCxnSpPr>
        <p:spPr>
          <a:xfrm>
            <a:off x="4067944" y="3425258"/>
            <a:ext cx="3506688" cy="271834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EA731D9-C4D3-6C99-4A89-679031B98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890" y="5301208"/>
            <a:ext cx="1215579" cy="1215579"/>
          </a:xfrm>
          <a:prstGeom prst="rect">
            <a:avLst/>
          </a:prstGeom>
        </p:spPr>
      </p:pic>
      <p:cxnSp>
        <p:nvCxnSpPr>
          <p:cNvPr id="16" name="Gerade Verbindung mit Pfeil 15">
            <a:extLst>
              <a:ext uri="{FF2B5EF4-FFF2-40B4-BE49-F238E27FC236}">
                <a16:creationId xmlns:a16="http://schemas.microsoft.com/office/drawing/2014/main" id="{B9C4C210-1724-D53C-FB09-8B346EE82E16}"/>
              </a:ext>
            </a:extLst>
          </p:cNvPr>
          <p:cNvCxnSpPr>
            <a:cxnSpLocks/>
          </p:cNvCxnSpPr>
          <p:nvPr/>
        </p:nvCxnSpPr>
        <p:spPr>
          <a:xfrm flipH="1">
            <a:off x="862224" y="3425258"/>
            <a:ext cx="2888821" cy="211712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AA209A12-08B7-A243-E168-FB53E7F0CEC1}"/>
              </a:ext>
            </a:extLst>
          </p:cNvPr>
          <p:cNvCxnSpPr>
            <a:cxnSpLocks/>
          </p:cNvCxnSpPr>
          <p:nvPr/>
        </p:nvCxnSpPr>
        <p:spPr>
          <a:xfrm flipH="1">
            <a:off x="2741724" y="3425258"/>
            <a:ext cx="1102977" cy="153989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Textfeld 4">
            <a:extLst>
              <a:ext uri="{FF2B5EF4-FFF2-40B4-BE49-F238E27FC236}">
                <a16:creationId xmlns:a16="http://schemas.microsoft.com/office/drawing/2014/main" id="{347F9B64-4789-C766-DFD1-FE82F20B8CE5}"/>
              </a:ext>
            </a:extLst>
          </p:cNvPr>
          <p:cNvSpPr txBox="1">
            <a:spLocks noChangeArrowheads="1"/>
          </p:cNvSpPr>
          <p:nvPr/>
        </p:nvSpPr>
        <p:spPr bwMode="auto">
          <a:xfrm>
            <a:off x="395536" y="293747"/>
            <a:ext cx="3672408" cy="46166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Gefahren für Vögel am Zug</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131804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618DB0BD-F7F3-8623-AEE8-84C42B4C4B24}"/>
              </a:ext>
            </a:extLst>
          </p:cNvPr>
          <p:cNvSpPr txBox="1">
            <a:spLocks noChangeArrowheads="1"/>
          </p:cNvSpPr>
          <p:nvPr/>
        </p:nvSpPr>
        <p:spPr bwMode="auto">
          <a:xfrm>
            <a:off x="611560" y="751344"/>
            <a:ext cx="3240360" cy="1200329"/>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cs typeface="Times New Roman" pitchFamily="18" charset="0"/>
              </a:rPr>
              <a:t>Viele der folgenden </a:t>
            </a:r>
            <a:r>
              <a:rPr lang="de-DE" sz="2400" b="1" dirty="0">
                <a:solidFill>
                  <a:srgbClr val="000000"/>
                </a:solidFill>
                <a:latin typeface="Times New Roman" pitchFamily="18" charset="0"/>
                <a:cs typeface="Times New Roman" pitchFamily="18" charset="0"/>
              </a:rPr>
              <a:t>Grafiken</a:t>
            </a:r>
            <a:r>
              <a:rPr lang="de-DE" sz="2400" dirty="0">
                <a:solidFill>
                  <a:srgbClr val="000000"/>
                </a:solidFill>
                <a:latin typeface="Times New Roman" pitchFamily="18" charset="0"/>
                <a:cs typeface="Times New Roman" pitchFamily="18" charset="0"/>
              </a:rPr>
              <a:t> kommen aus diesem Buch 2021</a:t>
            </a:r>
          </a:p>
        </p:txBody>
      </p:sp>
      <p:pic>
        <p:nvPicPr>
          <p:cNvPr id="4" name="Grafik 3">
            <a:extLst>
              <a:ext uri="{FF2B5EF4-FFF2-40B4-BE49-F238E27FC236}">
                <a16:creationId xmlns:a16="http://schemas.microsoft.com/office/drawing/2014/main" id="{F6DFBCA8-00B3-CE4A-2E3B-FE38026E82F8}"/>
              </a:ext>
            </a:extLst>
          </p:cNvPr>
          <p:cNvPicPr>
            <a:picLocks noChangeAspect="1"/>
          </p:cNvPicPr>
          <p:nvPr/>
        </p:nvPicPr>
        <p:blipFill>
          <a:blip r:embed="rId3"/>
          <a:stretch>
            <a:fillRect/>
          </a:stretch>
        </p:blipFill>
        <p:spPr>
          <a:xfrm>
            <a:off x="4129508" y="0"/>
            <a:ext cx="4978996" cy="6858000"/>
          </a:xfrm>
          <a:prstGeom prst="rect">
            <a:avLst/>
          </a:prstGeom>
        </p:spPr>
      </p:pic>
      <p:sp>
        <p:nvSpPr>
          <p:cNvPr id="5" name="Textfeld 2">
            <a:extLst>
              <a:ext uri="{FF2B5EF4-FFF2-40B4-BE49-F238E27FC236}">
                <a16:creationId xmlns:a16="http://schemas.microsoft.com/office/drawing/2014/main" id="{5094EA5E-7E12-649D-172A-70D0F10CCC0A}"/>
              </a:ext>
            </a:extLst>
          </p:cNvPr>
          <p:cNvSpPr txBox="1">
            <a:spLocks noChangeArrowheads="1"/>
          </p:cNvSpPr>
          <p:nvPr/>
        </p:nvSpPr>
        <p:spPr bwMode="auto">
          <a:xfrm>
            <a:off x="611560" y="2372687"/>
            <a:ext cx="3240360" cy="1200329"/>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cs typeface="Times New Roman" pitchFamily="18" charset="0"/>
              </a:rPr>
              <a:t>die </a:t>
            </a:r>
            <a:r>
              <a:rPr lang="de-DE" sz="2400" b="1" dirty="0">
                <a:solidFill>
                  <a:srgbClr val="000000"/>
                </a:solidFill>
                <a:latin typeface="Times New Roman" pitchFamily="18" charset="0"/>
                <a:cs typeface="Times New Roman" pitchFamily="18" charset="0"/>
              </a:rPr>
              <a:t>Tier-Fotos</a:t>
            </a:r>
            <a:r>
              <a:rPr lang="de-DE" sz="2400" dirty="0">
                <a:solidFill>
                  <a:srgbClr val="000000"/>
                </a:solidFill>
                <a:latin typeface="Times New Roman" pitchFamily="18" charset="0"/>
                <a:cs typeface="Times New Roman" pitchFamily="18" charset="0"/>
              </a:rPr>
              <a:t> in diesem Vortrag </a:t>
            </a:r>
          </a:p>
          <a:p>
            <a:r>
              <a:rPr lang="de-DE" sz="2400" dirty="0">
                <a:solidFill>
                  <a:srgbClr val="000000"/>
                </a:solidFill>
                <a:latin typeface="Times New Roman" pitchFamily="18" charset="0"/>
                <a:cs typeface="Times New Roman" pitchFamily="18" charset="0"/>
              </a:rPr>
              <a:t>sind größtenteils von mir</a:t>
            </a:r>
          </a:p>
        </p:txBody>
      </p:sp>
    </p:spTree>
    <p:extLst>
      <p:ext uri="{BB962C8B-B14F-4D97-AF65-F5344CB8AC3E}">
        <p14:creationId xmlns:p14="http://schemas.microsoft.com/office/powerpoint/2010/main" val="293013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CD89E88-2916-0810-7337-351953190305}"/>
              </a:ext>
            </a:extLst>
          </p:cNvPr>
          <p:cNvPicPr>
            <a:picLocks noChangeAspect="1"/>
          </p:cNvPicPr>
          <p:nvPr/>
        </p:nvPicPr>
        <p:blipFill>
          <a:blip r:embed="rId2"/>
          <a:stretch>
            <a:fillRect/>
          </a:stretch>
        </p:blipFill>
        <p:spPr>
          <a:xfrm>
            <a:off x="323528" y="1484784"/>
            <a:ext cx="8465805" cy="5112568"/>
          </a:xfrm>
          <a:prstGeom prst="rect">
            <a:avLst/>
          </a:prstGeom>
        </p:spPr>
      </p:pic>
      <p:cxnSp>
        <p:nvCxnSpPr>
          <p:cNvPr id="10" name="Gerade Verbindung mit Pfeil 9">
            <a:extLst>
              <a:ext uri="{FF2B5EF4-FFF2-40B4-BE49-F238E27FC236}">
                <a16:creationId xmlns:a16="http://schemas.microsoft.com/office/drawing/2014/main" id="{DF5473B3-191E-E7FF-5C36-794E54610D89}"/>
              </a:ext>
            </a:extLst>
          </p:cNvPr>
          <p:cNvCxnSpPr>
            <a:cxnSpLocks/>
          </p:cNvCxnSpPr>
          <p:nvPr/>
        </p:nvCxnSpPr>
        <p:spPr>
          <a:xfrm>
            <a:off x="1835696" y="260648"/>
            <a:ext cx="2520280" cy="187220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EA731D9-C4D3-6C99-4A89-679031B98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052736"/>
            <a:ext cx="1215579" cy="1215579"/>
          </a:xfrm>
          <a:prstGeom prst="rect">
            <a:avLst/>
          </a:prstGeom>
        </p:spPr>
      </p:pic>
    </p:spTree>
    <p:extLst>
      <p:ext uri="{BB962C8B-B14F-4D97-AF65-F5344CB8AC3E}">
        <p14:creationId xmlns:p14="http://schemas.microsoft.com/office/powerpoint/2010/main" val="3093472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1AD4D0DB-0BF8-BF9A-D615-96AD259E33C9}"/>
              </a:ext>
            </a:extLst>
          </p:cNvPr>
          <p:cNvPicPr>
            <a:picLocks noChangeAspect="1"/>
          </p:cNvPicPr>
          <p:nvPr/>
        </p:nvPicPr>
        <p:blipFill>
          <a:blip r:embed="rId2"/>
          <a:stretch>
            <a:fillRect/>
          </a:stretch>
        </p:blipFill>
        <p:spPr>
          <a:xfrm>
            <a:off x="35496" y="120550"/>
            <a:ext cx="9145016" cy="3525959"/>
          </a:xfrm>
          <a:prstGeom prst="rect">
            <a:avLst/>
          </a:prstGeom>
        </p:spPr>
      </p:pic>
      <p:pic>
        <p:nvPicPr>
          <p:cNvPr id="17" name="Grafik 16">
            <a:extLst>
              <a:ext uri="{FF2B5EF4-FFF2-40B4-BE49-F238E27FC236}">
                <a16:creationId xmlns:a16="http://schemas.microsoft.com/office/drawing/2014/main" id="{9654FEB5-049B-4D26-1E83-08FC5FD4C6AF}"/>
              </a:ext>
            </a:extLst>
          </p:cNvPr>
          <p:cNvPicPr>
            <a:picLocks noChangeAspect="1"/>
          </p:cNvPicPr>
          <p:nvPr/>
        </p:nvPicPr>
        <p:blipFill>
          <a:blip r:embed="rId3"/>
          <a:stretch>
            <a:fillRect/>
          </a:stretch>
        </p:blipFill>
        <p:spPr>
          <a:xfrm>
            <a:off x="55748" y="3646509"/>
            <a:ext cx="9058417" cy="3090941"/>
          </a:xfrm>
          <a:prstGeom prst="rect">
            <a:avLst/>
          </a:prstGeom>
        </p:spPr>
      </p:pic>
    </p:spTree>
    <p:extLst>
      <p:ext uri="{BB962C8B-B14F-4D97-AF65-F5344CB8AC3E}">
        <p14:creationId xmlns:p14="http://schemas.microsoft.com/office/powerpoint/2010/main" val="221574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1115616" y="1340768"/>
            <a:ext cx="7128792" cy="3108543"/>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Allerdings hat </a:t>
            </a:r>
            <a:r>
              <a:rPr kumimoji="0" lang="de-DE" sz="2800" b="1"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Bairlein</a:t>
            </a: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de-DE" sz="2800" kern="0" dirty="0">
                <a:solidFill>
                  <a:srgbClr val="000000"/>
                </a:solidFill>
                <a:latin typeface="Times New Roman" pitchFamily="18" charset="0"/>
                <a:cs typeface="Calibri" pitchFamily="34" charset="0"/>
              </a:rPr>
              <a:t>(ehemaliger Leiter der Vogelwarte Helgoland)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gesagt,</a:t>
            </a:r>
          </a:p>
          <a:p>
            <a:pPr marL="0" marR="0" lvl="0" indent="0" algn="l" defTabSz="914400" rtl="0" eaLnBrk="1" fontAlgn="base" latinLnBrk="0" hangingPunct="1">
              <a:lnSpc>
                <a:spcPct val="100000"/>
              </a:lnSpc>
              <a:spcBef>
                <a:spcPct val="0"/>
              </a:spcBef>
              <a:spcAft>
                <a:spcPct val="0"/>
              </a:spcAft>
              <a:buClrTx/>
              <a:buSzTx/>
              <a:buFontTx/>
              <a:buNone/>
              <a:tabLst/>
              <a:defRPr/>
            </a:pPr>
            <a:r>
              <a:rPr lang="de-DE" sz="2800" kern="0" dirty="0">
                <a:solidFill>
                  <a:srgbClr val="000000"/>
                </a:solidFill>
                <a:latin typeface="Times New Roman" pitchFamily="18" charset="0"/>
                <a:cs typeface="Calibri" pitchFamily="34" charset="0"/>
              </a:rPr>
              <a:t>dass wir durch Biotopvernichtung </a:t>
            </a:r>
          </a:p>
          <a:p>
            <a:pPr marL="0" marR="0" lvl="0" indent="0" algn="l" defTabSz="914400" rtl="0" eaLnBrk="1" fontAlgn="base" latinLnBrk="0" hangingPunct="1">
              <a:lnSpc>
                <a:spcPct val="100000"/>
              </a:lnSpc>
              <a:spcBef>
                <a:spcPct val="0"/>
              </a:spcBef>
              <a:spcAft>
                <a:spcPct val="0"/>
              </a:spcAft>
              <a:buClrTx/>
              <a:buSzTx/>
              <a:buFontTx/>
              <a:buNone/>
              <a:tabLst/>
              <a:defRPr/>
            </a:pPr>
            <a:r>
              <a:rPr lang="de-DE" sz="2800" kern="0" dirty="0">
                <a:solidFill>
                  <a:srgbClr val="000000"/>
                </a:solidFill>
                <a:latin typeface="Times New Roman" pitchFamily="18" charset="0"/>
                <a:cs typeface="Calibri" pitchFamily="34" charset="0"/>
              </a:rPr>
              <a:t>in den letzten Jahrzehnten mehr Vögel </a:t>
            </a:r>
          </a:p>
          <a:p>
            <a:pPr marL="0" marR="0" lvl="0" indent="0" algn="l" defTabSz="914400" rtl="0" eaLnBrk="1" fontAlgn="base" latinLnBrk="0" hangingPunct="1">
              <a:lnSpc>
                <a:spcPct val="100000"/>
              </a:lnSpc>
              <a:spcBef>
                <a:spcPct val="0"/>
              </a:spcBef>
              <a:spcAft>
                <a:spcPct val="0"/>
              </a:spcAft>
              <a:buClrTx/>
              <a:buSzTx/>
              <a:buFontTx/>
              <a:buNone/>
              <a:tabLst/>
              <a:defRPr/>
            </a:pPr>
            <a:r>
              <a:rPr lang="de-DE" sz="2800" kern="0" dirty="0">
                <a:solidFill>
                  <a:srgbClr val="000000"/>
                </a:solidFill>
                <a:latin typeface="Times New Roman" pitchFamily="18" charset="0"/>
                <a:cs typeface="Calibri" pitchFamily="34" charset="0"/>
              </a:rPr>
              <a:t>selten gemacht haben,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als es die Ägypter durch ihre Massenfänge </a:t>
            </a:r>
            <a:r>
              <a:rPr lang="de-DE" sz="2800" kern="0" dirty="0">
                <a:solidFill>
                  <a:srgbClr val="000000"/>
                </a:solidFill>
                <a:latin typeface="Times New Roman" pitchFamily="18" charset="0"/>
                <a:cs typeface="Calibri" pitchFamily="34" charset="0"/>
              </a:rPr>
              <a:t>t</a:t>
            </a:r>
            <a:r>
              <a:rPr kumimoji="0" lang="de-DE" sz="280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un</a:t>
            </a:r>
            <a:endPar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500448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611560" y="980728"/>
            <a:ext cx="7920880" cy="3785652"/>
          </a:xfrm>
          <a:prstGeom prst="rect">
            <a:avLst/>
          </a:prstGeom>
          <a:solidFill>
            <a:schemeClr val="bg1">
              <a:lumMod val="95000"/>
            </a:schemeClr>
          </a:solidFill>
          <a:ln w="9525">
            <a:noFill/>
            <a:miter lim="800000"/>
            <a:headEnd/>
            <a:tailEnd/>
          </a:ln>
        </p:spPr>
        <p:txBody>
          <a:bodyPr wrap="square">
            <a:spAutoFit/>
          </a:bodyPr>
          <a:lstStyle/>
          <a:p>
            <a:pPr algn="ctr"/>
            <a:r>
              <a:rPr kumimoji="0" lang="de-DE" sz="6000" b="1" i="0" u="none" strike="noStrike" kern="0" cap="none" spc="0" normalizeH="0" baseline="0" noProof="0" dirty="0">
                <a:ln>
                  <a:noFill/>
                </a:ln>
                <a:solidFill>
                  <a:srgbClr val="C00000"/>
                </a:solidFill>
                <a:effectLst/>
                <a:uLnTx/>
                <a:uFillTx/>
                <a:latin typeface="Times New Roman" pitchFamily="18" charset="0"/>
                <a:cs typeface="Calibri" pitchFamily="34" charset="0"/>
              </a:rPr>
              <a:t>Landnutzungswandel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6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6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Rückgang (!) </a:t>
            </a:r>
            <a:r>
              <a:rPr kumimoji="0" lang="de-DE" sz="6000" b="1" i="0" u="none" strike="noStrike" kern="0" cap="none" spc="0" normalizeH="0" baseline="0" noProof="0" dirty="0">
                <a:ln>
                  <a:noFill/>
                </a:ln>
                <a:effectLst/>
                <a:uLnTx/>
                <a:uFillTx/>
                <a:latin typeface="Times New Roman" pitchFamily="18" charset="0"/>
                <a:ea typeface="+mn-ea"/>
                <a:cs typeface="Calibri" pitchFamily="34" charset="0"/>
              </a:rPr>
              <a:t>der Nutzung</a:t>
            </a:r>
            <a:endParaRPr kumimoji="0" lang="de-DE" sz="6000" b="0" i="0" u="none" strike="noStrike" kern="0" cap="none" spc="0" normalizeH="0" baseline="0" noProof="0" dirty="0">
              <a:ln>
                <a:noFill/>
              </a:ln>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20695053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1547664" y="1700808"/>
            <a:ext cx="6048672" cy="2246769"/>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Rückgang der Nutzung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von Wald und Wiese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ist ein Hauptfaktor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des </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Artenrückgangs in Mitteleuropa</a:t>
            </a:r>
          </a:p>
        </p:txBody>
      </p:sp>
    </p:spTree>
    <p:extLst>
      <p:ext uri="{BB962C8B-B14F-4D97-AF65-F5344CB8AC3E}">
        <p14:creationId xmlns:p14="http://schemas.microsoft.com/office/powerpoint/2010/main" val="2248158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611560" y="1255400"/>
            <a:ext cx="7920880" cy="3108543"/>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Noch im 19. Jahrhundert </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wurde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nahezu die gesamte Landschaft Mitteleuropas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(vom Offenland über Siedlungen bis hin zum Wald)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durch den Menschen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genutzt</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insbesondere beweidet</a:t>
            </a:r>
          </a:p>
        </p:txBody>
      </p:sp>
    </p:spTree>
    <p:extLst>
      <p:ext uri="{BB962C8B-B14F-4D97-AF65-F5344CB8AC3E}">
        <p14:creationId xmlns:p14="http://schemas.microsoft.com/office/powerpoint/2010/main" val="41851793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611560" y="1255400"/>
            <a:ext cx="7920880" cy="2677656"/>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Es klingt für viele Menschen </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paradox:</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de-DE" sz="2800" kern="0" dirty="0">
                <a:solidFill>
                  <a:srgbClr val="000000"/>
                </a:solidFill>
                <a:latin typeface="Times New Roman" pitchFamily="18" charset="0"/>
                <a:cs typeface="Calibri" pitchFamily="34" charset="0"/>
              </a:rPr>
              <a:t>aber die </a:t>
            </a:r>
            <a:r>
              <a:rPr lang="de-DE" sz="2800" b="1" kern="0" dirty="0">
                <a:solidFill>
                  <a:srgbClr val="C00000"/>
                </a:solidFill>
                <a:latin typeface="Times New Roman" pitchFamily="18" charset="0"/>
                <a:cs typeface="Calibri" pitchFamily="34" charset="0"/>
              </a:rPr>
              <a:t>mangelnde Nutzung der Landschaft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de-DE" sz="2800" kern="0" dirty="0">
              <a:solidFill>
                <a:srgbClr val="000000"/>
              </a:solidFill>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de-DE" sz="2800" kern="0" dirty="0">
                <a:solidFill>
                  <a:srgbClr val="000000"/>
                </a:solidFill>
                <a:latin typeface="Times New Roman" pitchFamily="18" charset="0"/>
                <a:cs typeface="Calibri" pitchFamily="34" charset="0"/>
              </a:rPr>
              <a:t>ist einer der Hauptfaktoren des </a:t>
            </a:r>
            <a:r>
              <a:rPr lang="de-DE" sz="2800" b="1" kern="0" dirty="0">
                <a:solidFill>
                  <a:srgbClr val="000000"/>
                </a:solidFill>
                <a:latin typeface="Times New Roman" pitchFamily="18" charset="0"/>
                <a:cs typeface="Calibri" pitchFamily="34" charset="0"/>
              </a:rPr>
              <a:t>Artenschwundes</a:t>
            </a:r>
            <a:r>
              <a:rPr lang="de-DE" sz="2800" kern="0" dirty="0">
                <a:solidFill>
                  <a:srgbClr val="000000"/>
                </a:solidFill>
                <a:latin typeface="Times New Roman" pitchFamily="18" charset="0"/>
                <a:cs typeface="Calibri" pitchFamily="34" charset="0"/>
              </a:rPr>
              <a:t> in Mitteleuropa </a:t>
            </a:r>
            <a:endPar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2337994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251520" y="542285"/>
            <a:ext cx="8640960" cy="5262979"/>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Wird in landwirtschaftlich genutzten Flächen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die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Bewirtschaftung aufgegeben</a:t>
            </a: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so führt dies (für Arten des Offenlandes)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zu einer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Abnahme der </a:t>
            </a:r>
            <a:r>
              <a:rPr kumimoji="0" lang="de-DE" sz="2800" b="1" i="0" u="none" strike="noStrike" kern="0" cap="none" spc="0" normalizeH="0" baseline="0" noProof="0" dirty="0" err="1">
                <a:ln>
                  <a:noFill/>
                </a:ln>
                <a:solidFill>
                  <a:srgbClr val="C00000"/>
                </a:solidFill>
                <a:effectLst/>
                <a:uLnTx/>
                <a:uFillTx/>
                <a:latin typeface="Times New Roman" pitchFamily="18" charset="0"/>
                <a:ea typeface="+mn-ea"/>
                <a:cs typeface="Calibri" pitchFamily="34" charset="0"/>
              </a:rPr>
              <a:t>Habitatqualität</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Dafür sind die </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dichter und höher werdende Vegetation</a:t>
            </a: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und das Aufkommen von </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Sträuchern und Bäumen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ausschlaggebend. </a:t>
            </a:r>
          </a:p>
          <a:p>
            <a:pPr marL="0" marR="0" lvl="0" indent="0" algn="l" defTabSz="914400" rtl="0" eaLnBrk="1" fontAlgn="base" latinLnBrk="0" hangingPunct="1">
              <a:lnSpc>
                <a:spcPct val="100000"/>
              </a:lnSpc>
              <a:spcBef>
                <a:spcPct val="0"/>
              </a:spcBef>
              <a:spcAft>
                <a:spcPct val="0"/>
              </a:spcAft>
              <a:buClrTx/>
              <a:buSzTx/>
              <a:buFontTx/>
              <a:buNone/>
              <a:tabLst/>
              <a:defRPr/>
            </a:pPr>
            <a:endParaRPr lang="de-DE" sz="2800" kern="0" dirty="0">
              <a:solidFill>
                <a:srgbClr val="000000"/>
              </a:solidFill>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Dies verändert das Mikroklima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und damit </a:t>
            </a:r>
            <a:r>
              <a:rPr lang="de-DE" sz="2800" kern="0" dirty="0">
                <a:solidFill>
                  <a:srgbClr val="000000"/>
                </a:solidFill>
                <a:latin typeface="Times New Roman" pitchFamily="18" charset="0"/>
                <a:cs typeface="Calibri" pitchFamily="34" charset="0"/>
              </a:rPr>
              <a:t>die </a:t>
            </a: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Zusammensetzung der Pflanzen- und Tiergemeinschaften</a:t>
            </a:r>
          </a:p>
        </p:txBody>
      </p:sp>
    </p:spTree>
    <p:extLst>
      <p:ext uri="{BB962C8B-B14F-4D97-AF65-F5344CB8AC3E}">
        <p14:creationId xmlns:p14="http://schemas.microsoft.com/office/powerpoint/2010/main" val="14562828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7099028" y="2662933"/>
            <a:ext cx="1793452" cy="523220"/>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Isar 1951</a:t>
            </a:r>
          </a:p>
        </p:txBody>
      </p:sp>
      <p:pic>
        <p:nvPicPr>
          <p:cNvPr id="4" name="Grafik 3">
            <a:extLst>
              <a:ext uri="{FF2B5EF4-FFF2-40B4-BE49-F238E27FC236}">
                <a16:creationId xmlns:a16="http://schemas.microsoft.com/office/drawing/2014/main" id="{512D53DF-532E-1516-85CD-10CB03D69D82}"/>
              </a:ext>
            </a:extLst>
          </p:cNvPr>
          <p:cNvPicPr>
            <a:picLocks noChangeAspect="1"/>
          </p:cNvPicPr>
          <p:nvPr/>
        </p:nvPicPr>
        <p:blipFill>
          <a:blip r:embed="rId2"/>
          <a:stretch>
            <a:fillRect/>
          </a:stretch>
        </p:blipFill>
        <p:spPr>
          <a:xfrm>
            <a:off x="251520" y="188640"/>
            <a:ext cx="6840760" cy="2964437"/>
          </a:xfrm>
          <a:prstGeom prst="rect">
            <a:avLst/>
          </a:prstGeom>
        </p:spPr>
      </p:pic>
      <p:pic>
        <p:nvPicPr>
          <p:cNvPr id="6" name="Grafik 5">
            <a:extLst>
              <a:ext uri="{FF2B5EF4-FFF2-40B4-BE49-F238E27FC236}">
                <a16:creationId xmlns:a16="http://schemas.microsoft.com/office/drawing/2014/main" id="{9BFDE7FB-8C1E-2644-B89A-5AC8B29E6FBB}"/>
              </a:ext>
            </a:extLst>
          </p:cNvPr>
          <p:cNvPicPr>
            <a:picLocks noChangeAspect="1"/>
          </p:cNvPicPr>
          <p:nvPr/>
        </p:nvPicPr>
        <p:blipFill>
          <a:blip r:embed="rId3"/>
          <a:stretch>
            <a:fillRect/>
          </a:stretch>
        </p:blipFill>
        <p:spPr>
          <a:xfrm>
            <a:off x="251520" y="3219228"/>
            <a:ext cx="6840760" cy="2893232"/>
          </a:xfrm>
          <a:prstGeom prst="rect">
            <a:avLst/>
          </a:prstGeom>
        </p:spPr>
      </p:pic>
      <p:sp>
        <p:nvSpPr>
          <p:cNvPr id="10" name="Textfeld 4">
            <a:extLst>
              <a:ext uri="{FF2B5EF4-FFF2-40B4-BE49-F238E27FC236}">
                <a16:creationId xmlns:a16="http://schemas.microsoft.com/office/drawing/2014/main" id="{DCE2B457-4EFB-4C43-F293-743C8736D7A2}"/>
              </a:ext>
            </a:extLst>
          </p:cNvPr>
          <p:cNvSpPr txBox="1">
            <a:spLocks noChangeArrowheads="1"/>
          </p:cNvSpPr>
          <p:nvPr/>
        </p:nvSpPr>
        <p:spPr bwMode="auto">
          <a:xfrm>
            <a:off x="7092280" y="5573675"/>
            <a:ext cx="1793452" cy="523220"/>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Isar 1985</a:t>
            </a:r>
          </a:p>
        </p:txBody>
      </p:sp>
      <p:sp>
        <p:nvSpPr>
          <p:cNvPr id="11" name="Textfeld 4">
            <a:extLst>
              <a:ext uri="{FF2B5EF4-FFF2-40B4-BE49-F238E27FC236}">
                <a16:creationId xmlns:a16="http://schemas.microsoft.com/office/drawing/2014/main" id="{71B7F4B3-528A-8111-7289-895CEFEAA84B}"/>
              </a:ext>
            </a:extLst>
          </p:cNvPr>
          <p:cNvSpPr txBox="1">
            <a:spLocks noChangeArrowheads="1"/>
          </p:cNvSpPr>
          <p:nvPr/>
        </p:nvSpPr>
        <p:spPr bwMode="auto">
          <a:xfrm>
            <a:off x="6804248" y="6180586"/>
            <a:ext cx="2088232" cy="369332"/>
          </a:xfrm>
          <a:prstGeom prst="rect">
            <a:avLst/>
          </a:prstGeom>
          <a:solidFill>
            <a:schemeClr val="bg1">
              <a:lumMod val="7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aus: Ringler 1986</a:t>
            </a:r>
          </a:p>
        </p:txBody>
      </p:sp>
    </p:spTree>
    <p:extLst>
      <p:ext uri="{BB962C8B-B14F-4D97-AF65-F5344CB8AC3E}">
        <p14:creationId xmlns:p14="http://schemas.microsoft.com/office/powerpoint/2010/main" val="369787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95536" y="404664"/>
            <a:ext cx="8352928" cy="461665"/>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Entwicklung der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Schaf</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bestände von 1800 bis 2008 in Deutschland</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3" name="Grafik 2">
            <a:extLst>
              <a:ext uri="{FF2B5EF4-FFF2-40B4-BE49-F238E27FC236}">
                <a16:creationId xmlns:a16="http://schemas.microsoft.com/office/drawing/2014/main" id="{B8712A92-DD01-9F4C-8213-4432F6E62691}"/>
              </a:ext>
            </a:extLst>
          </p:cNvPr>
          <p:cNvPicPr>
            <a:picLocks noChangeAspect="1"/>
          </p:cNvPicPr>
          <p:nvPr/>
        </p:nvPicPr>
        <p:blipFill>
          <a:blip r:embed="rId2"/>
          <a:stretch>
            <a:fillRect/>
          </a:stretch>
        </p:blipFill>
        <p:spPr>
          <a:xfrm>
            <a:off x="420668" y="980727"/>
            <a:ext cx="8327796" cy="5235783"/>
          </a:xfrm>
          <a:prstGeom prst="rect">
            <a:avLst/>
          </a:prstGeom>
        </p:spPr>
      </p:pic>
    </p:spTree>
    <p:extLst>
      <p:ext uri="{BB962C8B-B14F-4D97-AF65-F5344CB8AC3E}">
        <p14:creationId xmlns:p14="http://schemas.microsoft.com/office/powerpoint/2010/main" val="1793335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907704" y="1916832"/>
            <a:ext cx="5616624" cy="1323439"/>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Beispiele</a:t>
            </a:r>
          </a:p>
          <a:p>
            <a:pPr marL="0" marR="0" lvl="0" indent="0" algn="ctr" defTabSz="914400" rtl="0" eaLnBrk="1" fontAlgn="base" latinLnBrk="0" hangingPunct="1">
              <a:lnSpc>
                <a:spcPct val="100000"/>
              </a:lnSpc>
              <a:spcBef>
                <a:spcPct val="0"/>
              </a:spcBef>
              <a:spcAft>
                <a:spcPct val="0"/>
              </a:spcAft>
              <a:buClrTx/>
              <a:buSzTx/>
              <a:buFontTx/>
              <a:buNone/>
              <a:tabLst/>
              <a:defRPr/>
            </a:pPr>
            <a:r>
              <a:rPr lang="de-DE" sz="4000" b="1" kern="0" dirty="0">
                <a:solidFill>
                  <a:srgbClr val="C00000"/>
                </a:solidFill>
                <a:latin typeface="Times New Roman" pitchFamily="18" charset="0"/>
                <a:cs typeface="Calibri" pitchFamily="34" charset="0"/>
              </a:rPr>
              <a:t>für den </a:t>
            </a:r>
            <a:r>
              <a:rPr kumimoji="0" lang="de-DE" sz="4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Artenschwund</a:t>
            </a:r>
            <a:endParaRPr kumimoji="0" lang="de-DE" sz="40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863653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467544" y="116632"/>
            <a:ext cx="8208912" cy="1200329"/>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effectLst/>
                <a:uLnTx/>
                <a:uFillTx/>
                <a:latin typeface="Times New Roman" pitchFamily="18" charset="0"/>
                <a:ea typeface="+mn-ea"/>
                <a:cs typeface="Times New Roman" pitchFamily="18" charset="0"/>
              </a:rPr>
              <a:t>Verschwundene Landschaft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infolge 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Unterbeweidung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und der unzureichenden </a:t>
            </a:r>
            <a:r>
              <a:rPr lang="de-DE" sz="2400" b="1" kern="0" dirty="0">
                <a:solidFill>
                  <a:srgbClr val="C00000"/>
                </a:solidFill>
                <a:latin typeface="Times New Roman" pitchFamily="18" charset="0"/>
                <a:cs typeface="Times New Roman" pitchFamily="18" charset="0"/>
              </a:rPr>
              <a:t>V</a:t>
            </a:r>
            <a:r>
              <a:rPr kumimoji="0" lang="de-DE" sz="24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egetations</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-Entnahme</a:t>
            </a:r>
          </a:p>
        </p:txBody>
      </p:sp>
      <p:pic>
        <p:nvPicPr>
          <p:cNvPr id="5" name="Grafik 4">
            <a:extLst>
              <a:ext uri="{FF2B5EF4-FFF2-40B4-BE49-F238E27FC236}">
                <a16:creationId xmlns:a16="http://schemas.microsoft.com/office/drawing/2014/main" id="{C87617CA-59A1-8A9A-4AAD-8DC95754BDA1}"/>
              </a:ext>
            </a:extLst>
          </p:cNvPr>
          <p:cNvPicPr>
            <a:picLocks noChangeAspect="1"/>
          </p:cNvPicPr>
          <p:nvPr/>
        </p:nvPicPr>
        <p:blipFill>
          <a:blip r:embed="rId2"/>
          <a:stretch>
            <a:fillRect/>
          </a:stretch>
        </p:blipFill>
        <p:spPr>
          <a:xfrm>
            <a:off x="608643" y="1412776"/>
            <a:ext cx="7923797" cy="5375566"/>
          </a:xfrm>
          <a:prstGeom prst="rect">
            <a:avLst/>
          </a:prstGeom>
        </p:spPr>
      </p:pic>
    </p:spTree>
    <p:extLst>
      <p:ext uri="{BB962C8B-B14F-4D97-AF65-F5344CB8AC3E}">
        <p14:creationId xmlns:p14="http://schemas.microsoft.com/office/powerpoint/2010/main" val="42418541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descr="Ein Bild, das Pflanze, Insekt enthält.&#10;&#10;Automatisch generierte Beschreibung">
            <a:extLst>
              <a:ext uri="{FF2B5EF4-FFF2-40B4-BE49-F238E27FC236}">
                <a16:creationId xmlns:a16="http://schemas.microsoft.com/office/drawing/2014/main" id="{FEBE35B2-63DE-80E5-C761-5ECA3EDF5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6" y="0"/>
            <a:ext cx="9026468" cy="6858000"/>
          </a:xfrm>
          <a:prstGeom prst="rect">
            <a:avLst/>
          </a:prstGeom>
        </p:spPr>
      </p:pic>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179512" y="260648"/>
            <a:ext cx="4176464" cy="830997"/>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Kreuzdorn-Zipfelfalter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Satyrium</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spini</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(Pyrenäen 2019)</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129800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971600" y="260648"/>
            <a:ext cx="7200800" cy="1200329"/>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Gelegezahl</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von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Satyrium</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spini</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auf Kalkmagerrasen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im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Diemeltal</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Hessen.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Auswirkungen von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Entbuschungen:</a:t>
            </a:r>
          </a:p>
        </p:txBody>
      </p:sp>
      <p:pic>
        <p:nvPicPr>
          <p:cNvPr id="7" name="Grafik 6">
            <a:extLst>
              <a:ext uri="{FF2B5EF4-FFF2-40B4-BE49-F238E27FC236}">
                <a16:creationId xmlns:a16="http://schemas.microsoft.com/office/drawing/2014/main" id="{BB516F16-0067-EEA0-0369-2F103C1B661A}"/>
              </a:ext>
            </a:extLst>
          </p:cNvPr>
          <p:cNvPicPr>
            <a:picLocks noChangeAspect="1"/>
          </p:cNvPicPr>
          <p:nvPr/>
        </p:nvPicPr>
        <p:blipFill>
          <a:blip r:embed="rId2"/>
          <a:stretch>
            <a:fillRect/>
          </a:stretch>
        </p:blipFill>
        <p:spPr>
          <a:xfrm>
            <a:off x="971600" y="1484784"/>
            <a:ext cx="7200800" cy="5041926"/>
          </a:xfrm>
          <a:prstGeom prst="rect">
            <a:avLst/>
          </a:prstGeom>
        </p:spPr>
      </p:pic>
    </p:spTree>
    <p:extLst>
      <p:ext uri="{BB962C8B-B14F-4D97-AF65-F5344CB8AC3E}">
        <p14:creationId xmlns:p14="http://schemas.microsoft.com/office/powerpoint/2010/main" val="31827171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282B8D7-2EE0-CC60-33DD-5370BA798145}"/>
              </a:ext>
            </a:extLst>
          </p:cNvPr>
          <p:cNvPicPr>
            <a:picLocks noChangeAspect="1"/>
          </p:cNvPicPr>
          <p:nvPr/>
        </p:nvPicPr>
        <p:blipFill>
          <a:blip r:embed="rId2"/>
          <a:stretch>
            <a:fillRect/>
          </a:stretch>
        </p:blipFill>
        <p:spPr>
          <a:xfrm>
            <a:off x="157847" y="1565880"/>
            <a:ext cx="8806641" cy="5103480"/>
          </a:xfrm>
          <a:prstGeom prst="rect">
            <a:avLst/>
          </a:prstGeom>
        </p:spPr>
      </p:pic>
      <p:pic>
        <p:nvPicPr>
          <p:cNvPr id="5" name="Grafik 4">
            <a:extLst>
              <a:ext uri="{FF2B5EF4-FFF2-40B4-BE49-F238E27FC236}">
                <a16:creationId xmlns:a16="http://schemas.microsoft.com/office/drawing/2014/main" id="{0281DB0D-2C74-EE40-B0DC-00792525518F}"/>
              </a:ext>
            </a:extLst>
          </p:cNvPr>
          <p:cNvPicPr>
            <a:picLocks noChangeAspect="1"/>
          </p:cNvPicPr>
          <p:nvPr/>
        </p:nvPicPr>
        <p:blipFill>
          <a:blip r:embed="rId3"/>
          <a:stretch>
            <a:fillRect/>
          </a:stretch>
        </p:blipFill>
        <p:spPr>
          <a:xfrm>
            <a:off x="6549168" y="6023934"/>
            <a:ext cx="2118544" cy="213378"/>
          </a:xfrm>
          <a:prstGeom prst="rect">
            <a:avLst/>
          </a:prstGeom>
        </p:spPr>
      </p:pic>
      <p:sp>
        <p:nvSpPr>
          <p:cNvPr id="2" name="Textfeld 4">
            <a:extLst>
              <a:ext uri="{FF2B5EF4-FFF2-40B4-BE49-F238E27FC236}">
                <a16:creationId xmlns:a16="http://schemas.microsoft.com/office/drawing/2014/main" id="{5017E444-AA6E-D0F5-3433-C9178EC5D586}"/>
              </a:ext>
            </a:extLst>
          </p:cNvPr>
          <p:cNvSpPr txBox="1">
            <a:spLocks noChangeArrowheads="1"/>
          </p:cNvSpPr>
          <p:nvPr/>
        </p:nvSpPr>
        <p:spPr bwMode="auto">
          <a:xfrm>
            <a:off x="467543" y="251560"/>
            <a:ext cx="8131245" cy="523220"/>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Das galt für </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Insekten</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aber das gilt auch für </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Vögel</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t>
            </a:r>
          </a:p>
        </p:txBody>
      </p:sp>
      <p:sp>
        <p:nvSpPr>
          <p:cNvPr id="4" name="Textfeld 4">
            <a:extLst>
              <a:ext uri="{FF2B5EF4-FFF2-40B4-BE49-F238E27FC236}">
                <a16:creationId xmlns:a16="http://schemas.microsoft.com/office/drawing/2014/main" id="{DF396229-0DB3-D40A-CDC0-ED384CD7CC62}"/>
              </a:ext>
            </a:extLst>
          </p:cNvPr>
          <p:cNvSpPr txBox="1">
            <a:spLocks noChangeArrowheads="1"/>
          </p:cNvSpPr>
          <p:nvPr/>
        </p:nvSpPr>
        <p:spPr bwMode="auto">
          <a:xfrm>
            <a:off x="467544" y="908720"/>
            <a:ext cx="8131245" cy="523220"/>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hier ein Beispiel aus dem Landkreis </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Tübingen</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t>
            </a:r>
          </a:p>
        </p:txBody>
      </p:sp>
    </p:spTree>
    <p:extLst>
      <p:ext uri="{BB962C8B-B14F-4D97-AF65-F5344CB8AC3E}">
        <p14:creationId xmlns:p14="http://schemas.microsoft.com/office/powerpoint/2010/main" val="253260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37E5CE0-29D0-22A2-3EF9-B9F0B60C9943}"/>
              </a:ext>
            </a:extLst>
          </p:cNvPr>
          <p:cNvPicPr>
            <a:picLocks noChangeAspect="1"/>
          </p:cNvPicPr>
          <p:nvPr/>
        </p:nvPicPr>
        <p:blipFill>
          <a:blip r:embed="rId2"/>
          <a:stretch>
            <a:fillRect/>
          </a:stretch>
        </p:blipFill>
        <p:spPr>
          <a:xfrm>
            <a:off x="6917952" y="5735902"/>
            <a:ext cx="2118544" cy="213378"/>
          </a:xfrm>
          <a:prstGeom prst="rect">
            <a:avLst/>
          </a:prstGeom>
        </p:spPr>
      </p:pic>
      <p:pic>
        <p:nvPicPr>
          <p:cNvPr id="3" name="Grafik 2">
            <a:extLst>
              <a:ext uri="{FF2B5EF4-FFF2-40B4-BE49-F238E27FC236}">
                <a16:creationId xmlns:a16="http://schemas.microsoft.com/office/drawing/2014/main" id="{E2FEACBC-8B7E-52F8-C798-455E07593C6F}"/>
              </a:ext>
            </a:extLst>
          </p:cNvPr>
          <p:cNvPicPr>
            <a:picLocks noChangeAspect="1"/>
          </p:cNvPicPr>
          <p:nvPr/>
        </p:nvPicPr>
        <p:blipFill>
          <a:blip r:embed="rId3"/>
          <a:stretch>
            <a:fillRect/>
          </a:stretch>
        </p:blipFill>
        <p:spPr>
          <a:xfrm>
            <a:off x="95231" y="188640"/>
            <a:ext cx="8953537" cy="5547262"/>
          </a:xfrm>
          <a:prstGeom prst="rect">
            <a:avLst/>
          </a:prstGeom>
        </p:spPr>
      </p:pic>
      <p:pic>
        <p:nvPicPr>
          <p:cNvPr id="7" name="Grafik 6">
            <a:extLst>
              <a:ext uri="{FF2B5EF4-FFF2-40B4-BE49-F238E27FC236}">
                <a16:creationId xmlns:a16="http://schemas.microsoft.com/office/drawing/2014/main" id="{C1227FC9-5AB6-DEB8-3285-59F2269CC6FC}"/>
              </a:ext>
            </a:extLst>
          </p:cNvPr>
          <p:cNvPicPr>
            <a:picLocks noChangeAspect="1"/>
          </p:cNvPicPr>
          <p:nvPr/>
        </p:nvPicPr>
        <p:blipFill>
          <a:blip r:embed="rId4"/>
          <a:stretch>
            <a:fillRect/>
          </a:stretch>
        </p:blipFill>
        <p:spPr>
          <a:xfrm>
            <a:off x="2699792" y="4653136"/>
            <a:ext cx="2304256" cy="1975075"/>
          </a:xfrm>
          <a:prstGeom prst="rect">
            <a:avLst/>
          </a:prstGeom>
        </p:spPr>
      </p:pic>
    </p:spTree>
    <p:extLst>
      <p:ext uri="{BB962C8B-B14F-4D97-AF65-F5344CB8AC3E}">
        <p14:creationId xmlns:p14="http://schemas.microsoft.com/office/powerpoint/2010/main" val="33049200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827584" y="1470435"/>
            <a:ext cx="7632848" cy="1938992"/>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sz="6000" b="1" kern="0" dirty="0">
                <a:solidFill>
                  <a:srgbClr val="C00000"/>
                </a:solidFill>
                <a:latin typeface="Times New Roman" pitchFamily="18" charset="0"/>
                <a:cs typeface="Calibri" pitchFamily="34" charset="0"/>
              </a:rPr>
              <a:t>T</a:t>
            </a:r>
            <a:r>
              <a:rPr kumimoji="0" lang="de-DE" sz="6000" b="1" i="0" u="none" strike="noStrike" kern="0" cap="none" spc="0" normalizeH="0" baseline="0" noProof="0" dirty="0" err="1">
                <a:ln>
                  <a:noFill/>
                </a:ln>
                <a:solidFill>
                  <a:srgbClr val="C00000"/>
                </a:solidFill>
                <a:effectLst/>
                <a:uLnTx/>
                <a:uFillTx/>
                <a:latin typeface="Times New Roman" pitchFamily="18" charset="0"/>
                <a:ea typeface="+mn-ea"/>
                <a:cs typeface="Calibri" pitchFamily="34" charset="0"/>
              </a:rPr>
              <a:t>otale</a:t>
            </a:r>
            <a:r>
              <a:rPr kumimoji="0" lang="de-DE" sz="6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 Veränderung der Landschaft</a:t>
            </a:r>
            <a:endParaRPr kumimoji="0" lang="de-DE" sz="60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7235101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251520" y="1040537"/>
            <a:ext cx="8640960" cy="3108543"/>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Die meisten Menschen haben nicht mitgekriegt,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wie sich die deutsche </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Landschaft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in den letzten Jahrzehnten verändert </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hat:</a:t>
            </a:r>
          </a:p>
          <a:p>
            <a:pPr marL="0" marR="0" lvl="0" indent="0" algn="l" defTabSz="914400" rtl="0" eaLnBrk="1" fontAlgn="base" latinLnBrk="0" hangingPunct="1">
              <a:lnSpc>
                <a:spcPct val="100000"/>
              </a:lnSpc>
              <a:spcBef>
                <a:spcPct val="0"/>
              </a:spcBef>
              <a:spcAft>
                <a:spcPct val="0"/>
              </a:spcAft>
              <a:buClrTx/>
              <a:buSzTx/>
              <a:buFontTx/>
              <a:buNone/>
              <a:tabLst/>
              <a:defRPr/>
            </a:pPr>
            <a:endParaRPr lang="de-DE" sz="2800" kern="0" dirty="0">
              <a:solidFill>
                <a:srgbClr val="000000"/>
              </a:solidFill>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1. wegen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mangelnder Nutzung </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der Vegetation und </a:t>
            </a:r>
          </a:p>
          <a:p>
            <a:pPr marL="0" marR="0" lvl="0" indent="0" algn="l" defTabSz="914400" rtl="0" eaLnBrk="1" fontAlgn="base" latinLnBrk="0" hangingPunct="1">
              <a:lnSpc>
                <a:spcPct val="100000"/>
              </a:lnSpc>
              <a:spcBef>
                <a:spcPct val="0"/>
              </a:spcBef>
              <a:spcAft>
                <a:spcPct val="0"/>
              </a:spcAft>
              <a:buClrTx/>
              <a:buSzTx/>
              <a:buFontTx/>
              <a:buNone/>
              <a:tabLst/>
              <a:defRPr/>
            </a:pPr>
            <a:endParaRPr lang="de-DE" sz="2800" kern="0" dirty="0">
              <a:solidFill>
                <a:srgbClr val="000000"/>
              </a:solidFill>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2. </a:t>
            </a:r>
            <a:r>
              <a:rPr lang="de-DE" sz="2800" kern="0" dirty="0">
                <a:solidFill>
                  <a:srgbClr val="000000"/>
                </a:solidFill>
                <a:latin typeface="Times New Roman" pitchFamily="18" charset="0"/>
                <a:cs typeface="Calibri" pitchFamily="34" charset="0"/>
              </a:rPr>
              <a:t>seit 1960 zusätzlich wegen der </a:t>
            </a:r>
            <a:r>
              <a:rPr lang="de-DE" sz="2800" b="1" kern="0" dirty="0">
                <a:solidFill>
                  <a:srgbClr val="C00000"/>
                </a:solidFill>
                <a:latin typeface="Times New Roman" pitchFamily="18" charset="0"/>
                <a:cs typeface="Calibri" pitchFamily="34" charset="0"/>
              </a:rPr>
              <a:t>Stickstoff-Düngung</a:t>
            </a:r>
            <a:endPar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8114711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2C55A67-8BBC-5D18-4F60-610517C2C1D4}"/>
              </a:ext>
            </a:extLst>
          </p:cNvPr>
          <p:cNvPicPr>
            <a:picLocks noChangeAspect="1"/>
          </p:cNvPicPr>
          <p:nvPr/>
        </p:nvPicPr>
        <p:blipFill>
          <a:blip r:embed="rId2"/>
          <a:stretch>
            <a:fillRect/>
          </a:stretch>
        </p:blipFill>
        <p:spPr>
          <a:xfrm>
            <a:off x="277402" y="188640"/>
            <a:ext cx="8589196" cy="5976664"/>
          </a:xfrm>
          <a:prstGeom prst="rect">
            <a:avLst/>
          </a:prstGeom>
        </p:spPr>
      </p:pic>
      <p:sp>
        <p:nvSpPr>
          <p:cNvPr id="8" name="Textfeld 4"/>
          <p:cNvSpPr txBox="1">
            <a:spLocks noChangeArrowheads="1"/>
          </p:cNvSpPr>
          <p:nvPr/>
        </p:nvSpPr>
        <p:spPr bwMode="auto">
          <a:xfrm>
            <a:off x="1907704" y="5975702"/>
            <a:ext cx="4968552" cy="523220"/>
          </a:xfrm>
          <a:prstGeom prst="rect">
            <a:avLst/>
          </a:prstGeom>
          <a:solidFill>
            <a:schemeClr val="bg1">
              <a:lumMod val="95000"/>
            </a:schemeClr>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i="0" u="none" strike="noStrike" kern="0" cap="none" spc="0" normalizeH="0" baseline="0" noProof="0" dirty="0">
                <a:ln>
                  <a:noFill/>
                </a:ln>
                <a:effectLst/>
                <a:uLnTx/>
                <a:uFillTx/>
                <a:latin typeface="Times New Roman" pitchFamily="18" charset="0"/>
                <a:cs typeface="Calibri" pitchFamily="34" charset="0"/>
              </a:rPr>
              <a:t>1930: </a:t>
            </a:r>
            <a:r>
              <a:rPr kumimoji="0" lang="de-DE" sz="2800" i="0" u="none" strike="noStrike" kern="0" cap="none" spc="0" normalizeH="0" baseline="0" noProof="0" dirty="0" err="1">
                <a:ln>
                  <a:noFill/>
                </a:ln>
                <a:effectLst/>
                <a:uLnTx/>
                <a:uFillTx/>
                <a:latin typeface="Times New Roman" pitchFamily="18" charset="0"/>
                <a:cs typeface="Calibri" pitchFamily="34" charset="0"/>
              </a:rPr>
              <a:t>Hümmling</a:t>
            </a:r>
            <a:r>
              <a:rPr kumimoji="0" lang="de-DE" sz="2800" i="0" u="none" strike="noStrike" kern="0" cap="none" spc="0" normalizeH="0" baseline="0" noProof="0" dirty="0">
                <a:ln>
                  <a:noFill/>
                </a:ln>
                <a:effectLst/>
                <a:uLnTx/>
                <a:uFillTx/>
                <a:latin typeface="Times New Roman" pitchFamily="18" charset="0"/>
                <a:cs typeface="Calibri" pitchFamily="34" charset="0"/>
              </a:rPr>
              <a:t>, Niedersachsen</a:t>
            </a:r>
          </a:p>
        </p:txBody>
      </p:sp>
    </p:spTree>
    <p:extLst>
      <p:ext uri="{BB962C8B-B14F-4D97-AF65-F5344CB8AC3E}">
        <p14:creationId xmlns:p14="http://schemas.microsoft.com/office/powerpoint/2010/main" val="41136261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WINTEXT_aktuell\VORTRÄGE_ab2006\Naturschutz\WET07_Bükk\Thüringen_19tesJhh.jpg">
            <a:extLst>
              <a:ext uri="{FF2B5EF4-FFF2-40B4-BE49-F238E27FC236}">
                <a16:creationId xmlns:a16="http://schemas.microsoft.com/office/drawing/2014/main" id="{230B5506-B5CA-71D5-2D90-C2F43E825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a:extLst>
              <a:ext uri="{FF2B5EF4-FFF2-40B4-BE49-F238E27FC236}">
                <a16:creationId xmlns:a16="http://schemas.microsoft.com/office/drawing/2014/main" id="{6485AE9C-C3C5-3B23-D0D2-3193C9157675}"/>
              </a:ext>
            </a:extLst>
          </p:cNvPr>
          <p:cNvSpPr txBox="1">
            <a:spLocks noChangeArrowheads="1"/>
          </p:cNvSpPr>
          <p:nvPr/>
        </p:nvSpPr>
        <p:spPr bwMode="auto">
          <a:xfrm>
            <a:off x="4572000" y="142875"/>
            <a:ext cx="4572000" cy="923925"/>
          </a:xfrm>
          <a:prstGeom prst="rect">
            <a:avLst/>
          </a:prstGeom>
          <a:solidFill>
            <a:srgbClr val="FFFF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Seit dem Mittelalter bis vor 150 Jahren war Deutschland weitgehend </a:t>
            </a:r>
            <a:r>
              <a:rPr kumimoji="0" lang="de-DE" altLang="de-DE"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waldfrei</a:t>
            </a:r>
            <a:endParaRPr kumimoji="0" lang="de-DE" altLang="de-DE"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(Thüringen 1870)</a:t>
            </a:r>
            <a:endParaRPr kumimoji="0" lang="de-DE" altLang="de-DE" sz="1800" b="0" i="0" u="none" strike="noStrike" kern="1200" cap="none" spc="0" normalizeH="0" baseline="0" noProof="1">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WINTEXT_aktuell\VORTRÄGE\Jelinek_März06\4_Tauch_Altenahr_1842.jpg">
            <a:extLst>
              <a:ext uri="{FF2B5EF4-FFF2-40B4-BE49-F238E27FC236}">
                <a16:creationId xmlns:a16="http://schemas.microsoft.com/office/drawing/2014/main" id="{D1A18BC4-9504-6CF4-266C-E25045590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642938"/>
            <a:ext cx="10001250" cy="814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a:extLst>
              <a:ext uri="{FF2B5EF4-FFF2-40B4-BE49-F238E27FC236}">
                <a16:creationId xmlns:a16="http://schemas.microsoft.com/office/drawing/2014/main" id="{571CCF91-AADF-2753-3014-1BB591172D88}"/>
              </a:ext>
            </a:extLst>
          </p:cNvPr>
          <p:cNvSpPr txBox="1">
            <a:spLocks noChangeArrowheads="1"/>
          </p:cNvSpPr>
          <p:nvPr/>
        </p:nvSpPr>
        <p:spPr bwMode="auto">
          <a:xfrm>
            <a:off x="6011863" y="142875"/>
            <a:ext cx="3313112" cy="369888"/>
          </a:xfrm>
          <a:prstGeom prst="rect">
            <a:avLst/>
          </a:prstGeom>
          <a:solidFill>
            <a:srgbClr val="FFFF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Eifel: Blick nach Altenahr 1842</a:t>
            </a:r>
            <a:endParaRPr kumimoji="0" lang="de-DE" altLang="de-DE" sz="1800" b="0" i="0" u="none" strike="noStrike" kern="1200" cap="none" spc="0" normalizeH="0" baseline="0" noProof="1">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2F2FE1CC-BD93-101E-AEA8-C23F3A716ECD}"/>
              </a:ext>
            </a:extLst>
          </p:cNvPr>
          <p:cNvSpPr txBox="1">
            <a:spLocks noChangeArrowheads="1"/>
          </p:cNvSpPr>
          <p:nvPr/>
        </p:nvSpPr>
        <p:spPr bwMode="auto">
          <a:xfrm>
            <a:off x="287523" y="116632"/>
            <a:ext cx="8568954" cy="830997"/>
          </a:xfrm>
          <a:prstGeom prst="rect">
            <a:avLst/>
          </a:prstGeom>
          <a:solidFill>
            <a:schemeClr val="tx1"/>
          </a:solidFill>
          <a:ln w="9525">
            <a:noFill/>
            <a:miter lim="800000"/>
            <a:headEnd/>
            <a:tailEnd/>
          </a:ln>
        </p:spPr>
        <p:txBody>
          <a:bodyPr wrap="square">
            <a:spAutoFit/>
          </a:bodyPr>
          <a:lstStyle/>
          <a:p>
            <a:r>
              <a:rPr lang="de-DE" sz="2400" b="1" dirty="0">
                <a:solidFill>
                  <a:srgbClr val="000000"/>
                </a:solidFill>
                <a:latin typeface="Times New Roman" pitchFamily="18" charset="0"/>
                <a:cs typeface="Times New Roman" pitchFamily="18" charset="0"/>
              </a:rPr>
              <a:t>80% der noch 1900 besiedelten </a:t>
            </a:r>
            <a:r>
              <a:rPr lang="de-DE" sz="2400" b="1" dirty="0">
                <a:solidFill>
                  <a:srgbClr val="FF0000"/>
                </a:solidFill>
                <a:latin typeface="Times New Roman" pitchFamily="18" charset="0"/>
                <a:cs typeface="Times New Roman" pitchFamily="18" charset="0"/>
              </a:rPr>
              <a:t>Messtischblätter </a:t>
            </a:r>
          </a:p>
          <a:p>
            <a:r>
              <a:rPr lang="de-DE" sz="2400" dirty="0">
                <a:solidFill>
                  <a:srgbClr val="000000"/>
                </a:solidFill>
                <a:latin typeface="Times New Roman" pitchFamily="18" charset="0"/>
                <a:cs typeface="Times New Roman" pitchFamily="18" charset="0"/>
              </a:rPr>
              <a:t> (hier bei 7 Tagfalter-Arten) sind heute nicht mehr besiedelt:</a:t>
            </a:r>
          </a:p>
        </p:txBody>
      </p:sp>
      <p:pic>
        <p:nvPicPr>
          <p:cNvPr id="4" name="Grafik 3">
            <a:extLst>
              <a:ext uri="{FF2B5EF4-FFF2-40B4-BE49-F238E27FC236}">
                <a16:creationId xmlns:a16="http://schemas.microsoft.com/office/drawing/2014/main" id="{31885DFA-6267-A141-2B46-B193760274FC}"/>
              </a:ext>
            </a:extLst>
          </p:cNvPr>
          <p:cNvPicPr>
            <a:picLocks noChangeAspect="1"/>
          </p:cNvPicPr>
          <p:nvPr/>
        </p:nvPicPr>
        <p:blipFill>
          <a:blip r:embed="rId3"/>
          <a:stretch>
            <a:fillRect/>
          </a:stretch>
        </p:blipFill>
        <p:spPr>
          <a:xfrm>
            <a:off x="287523" y="947629"/>
            <a:ext cx="8583707" cy="5679038"/>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0DCEC5A-225F-4473-BC17-54A13A46FB15}"/>
              </a:ext>
            </a:extLst>
          </p:cNvPr>
          <p:cNvPicPr>
            <a:picLocks noChangeAspect="1"/>
          </p:cNvPicPr>
          <p:nvPr/>
        </p:nvPicPr>
        <p:blipFill>
          <a:blip r:embed="rId2"/>
          <a:stretch>
            <a:fillRect/>
          </a:stretch>
        </p:blipFill>
        <p:spPr>
          <a:xfrm>
            <a:off x="179512" y="116632"/>
            <a:ext cx="5040560" cy="6632612"/>
          </a:xfrm>
          <a:prstGeom prst="rect">
            <a:avLst/>
          </a:prstGeom>
        </p:spPr>
      </p:pic>
      <p:pic>
        <p:nvPicPr>
          <p:cNvPr id="9" name="Grafik 8">
            <a:extLst>
              <a:ext uri="{FF2B5EF4-FFF2-40B4-BE49-F238E27FC236}">
                <a16:creationId xmlns:a16="http://schemas.microsoft.com/office/drawing/2014/main" id="{9C2D1513-C635-2DF4-DE6E-A020AB225D88}"/>
              </a:ext>
            </a:extLst>
          </p:cNvPr>
          <p:cNvPicPr>
            <a:picLocks noChangeAspect="1"/>
          </p:cNvPicPr>
          <p:nvPr/>
        </p:nvPicPr>
        <p:blipFill>
          <a:blip r:embed="rId3"/>
          <a:stretch>
            <a:fillRect/>
          </a:stretch>
        </p:blipFill>
        <p:spPr>
          <a:xfrm>
            <a:off x="2951787" y="5589240"/>
            <a:ext cx="6012701" cy="807790"/>
          </a:xfrm>
          <a:prstGeom prst="rect">
            <a:avLst/>
          </a:prstGeom>
        </p:spPr>
      </p:pic>
    </p:spTree>
    <p:extLst>
      <p:ext uri="{BB962C8B-B14F-4D97-AF65-F5344CB8AC3E}">
        <p14:creationId xmlns:p14="http://schemas.microsoft.com/office/powerpoint/2010/main" val="14975990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42BFED0-3F3D-5A5D-D5D4-90D59CF3FC19}"/>
              </a:ext>
            </a:extLst>
          </p:cNvPr>
          <p:cNvPicPr>
            <a:picLocks noChangeAspect="1"/>
          </p:cNvPicPr>
          <p:nvPr/>
        </p:nvPicPr>
        <p:blipFill>
          <a:blip r:embed="rId2"/>
          <a:stretch>
            <a:fillRect/>
          </a:stretch>
        </p:blipFill>
        <p:spPr>
          <a:xfrm>
            <a:off x="467544" y="116632"/>
            <a:ext cx="7488832" cy="6626354"/>
          </a:xfrm>
          <a:prstGeom prst="rect">
            <a:avLst/>
          </a:prstGeom>
        </p:spPr>
      </p:pic>
      <p:pic>
        <p:nvPicPr>
          <p:cNvPr id="6" name="Grafik 5">
            <a:extLst>
              <a:ext uri="{FF2B5EF4-FFF2-40B4-BE49-F238E27FC236}">
                <a16:creationId xmlns:a16="http://schemas.microsoft.com/office/drawing/2014/main" id="{7408C486-B573-6950-F58D-9CA93494A579}"/>
              </a:ext>
            </a:extLst>
          </p:cNvPr>
          <p:cNvPicPr>
            <a:picLocks noChangeAspect="1"/>
          </p:cNvPicPr>
          <p:nvPr/>
        </p:nvPicPr>
        <p:blipFill>
          <a:blip r:embed="rId3"/>
          <a:stretch>
            <a:fillRect/>
          </a:stretch>
        </p:blipFill>
        <p:spPr>
          <a:xfrm>
            <a:off x="504897" y="5949280"/>
            <a:ext cx="3635055" cy="548688"/>
          </a:xfrm>
          <a:prstGeom prst="rect">
            <a:avLst/>
          </a:prstGeom>
        </p:spPr>
      </p:pic>
    </p:spTree>
    <p:extLst>
      <p:ext uri="{BB962C8B-B14F-4D97-AF65-F5344CB8AC3E}">
        <p14:creationId xmlns:p14="http://schemas.microsoft.com/office/powerpoint/2010/main" val="11823750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22A9C55-6E44-52DB-DEBB-AEAF6E9CBE16}"/>
              </a:ext>
            </a:extLst>
          </p:cNvPr>
          <p:cNvPicPr>
            <a:picLocks noChangeAspect="1"/>
          </p:cNvPicPr>
          <p:nvPr/>
        </p:nvPicPr>
        <p:blipFill>
          <a:blip r:embed="rId2"/>
          <a:stretch>
            <a:fillRect/>
          </a:stretch>
        </p:blipFill>
        <p:spPr>
          <a:xfrm>
            <a:off x="395536" y="65979"/>
            <a:ext cx="7560840" cy="6747397"/>
          </a:xfrm>
          <a:prstGeom prst="rect">
            <a:avLst/>
          </a:prstGeom>
        </p:spPr>
      </p:pic>
      <p:pic>
        <p:nvPicPr>
          <p:cNvPr id="3" name="Grafik 2">
            <a:extLst>
              <a:ext uri="{FF2B5EF4-FFF2-40B4-BE49-F238E27FC236}">
                <a16:creationId xmlns:a16="http://schemas.microsoft.com/office/drawing/2014/main" id="{880A55FC-0887-15C1-927B-56C3539215BD}"/>
              </a:ext>
            </a:extLst>
          </p:cNvPr>
          <p:cNvPicPr>
            <a:picLocks noChangeAspect="1"/>
          </p:cNvPicPr>
          <p:nvPr/>
        </p:nvPicPr>
        <p:blipFill>
          <a:blip r:embed="rId3"/>
          <a:stretch>
            <a:fillRect/>
          </a:stretch>
        </p:blipFill>
        <p:spPr>
          <a:xfrm>
            <a:off x="432889" y="5698119"/>
            <a:ext cx="3635055" cy="548688"/>
          </a:xfrm>
          <a:prstGeom prst="rect">
            <a:avLst/>
          </a:prstGeom>
        </p:spPr>
      </p:pic>
    </p:spTree>
    <p:extLst>
      <p:ext uri="{BB962C8B-B14F-4D97-AF65-F5344CB8AC3E}">
        <p14:creationId xmlns:p14="http://schemas.microsoft.com/office/powerpoint/2010/main" val="17988084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2E3211D-2500-E1B7-FDA2-BD9057C173ED}"/>
              </a:ext>
            </a:extLst>
          </p:cNvPr>
          <p:cNvPicPr>
            <a:picLocks noChangeAspect="1"/>
          </p:cNvPicPr>
          <p:nvPr/>
        </p:nvPicPr>
        <p:blipFill>
          <a:blip r:embed="rId2"/>
          <a:stretch>
            <a:fillRect/>
          </a:stretch>
        </p:blipFill>
        <p:spPr>
          <a:xfrm>
            <a:off x="395536" y="116632"/>
            <a:ext cx="7488832" cy="6677805"/>
          </a:xfrm>
          <a:prstGeom prst="rect">
            <a:avLst/>
          </a:prstGeom>
        </p:spPr>
      </p:pic>
      <p:pic>
        <p:nvPicPr>
          <p:cNvPr id="3" name="Grafik 2">
            <a:extLst>
              <a:ext uri="{FF2B5EF4-FFF2-40B4-BE49-F238E27FC236}">
                <a16:creationId xmlns:a16="http://schemas.microsoft.com/office/drawing/2014/main" id="{30BB4E63-5538-0A22-4A07-B22DB842EA08}"/>
              </a:ext>
            </a:extLst>
          </p:cNvPr>
          <p:cNvPicPr>
            <a:picLocks noChangeAspect="1"/>
          </p:cNvPicPr>
          <p:nvPr/>
        </p:nvPicPr>
        <p:blipFill>
          <a:blip r:embed="rId3"/>
          <a:stretch>
            <a:fillRect/>
          </a:stretch>
        </p:blipFill>
        <p:spPr>
          <a:xfrm>
            <a:off x="683568" y="6021288"/>
            <a:ext cx="3635055" cy="548688"/>
          </a:xfrm>
          <a:prstGeom prst="rect">
            <a:avLst/>
          </a:prstGeom>
        </p:spPr>
      </p:pic>
    </p:spTree>
    <p:extLst>
      <p:ext uri="{BB962C8B-B14F-4D97-AF65-F5344CB8AC3E}">
        <p14:creationId xmlns:p14="http://schemas.microsoft.com/office/powerpoint/2010/main" val="9310041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53548AD-6D05-8326-A8E5-8874AD3811DC}"/>
              </a:ext>
            </a:extLst>
          </p:cNvPr>
          <p:cNvPicPr>
            <a:picLocks noChangeAspect="1"/>
          </p:cNvPicPr>
          <p:nvPr/>
        </p:nvPicPr>
        <p:blipFill>
          <a:blip r:embed="rId2"/>
          <a:stretch>
            <a:fillRect/>
          </a:stretch>
        </p:blipFill>
        <p:spPr>
          <a:xfrm>
            <a:off x="458323" y="35117"/>
            <a:ext cx="7498053" cy="6733587"/>
          </a:xfrm>
          <a:prstGeom prst="rect">
            <a:avLst/>
          </a:prstGeom>
        </p:spPr>
      </p:pic>
      <p:pic>
        <p:nvPicPr>
          <p:cNvPr id="3" name="Grafik 2">
            <a:extLst>
              <a:ext uri="{FF2B5EF4-FFF2-40B4-BE49-F238E27FC236}">
                <a16:creationId xmlns:a16="http://schemas.microsoft.com/office/drawing/2014/main" id="{B7FB196B-3200-D639-D134-9F30A9697A4B}"/>
              </a:ext>
            </a:extLst>
          </p:cNvPr>
          <p:cNvPicPr>
            <a:picLocks noChangeAspect="1"/>
          </p:cNvPicPr>
          <p:nvPr/>
        </p:nvPicPr>
        <p:blipFill>
          <a:blip r:embed="rId3"/>
          <a:stretch>
            <a:fillRect/>
          </a:stretch>
        </p:blipFill>
        <p:spPr>
          <a:xfrm>
            <a:off x="683568" y="5589240"/>
            <a:ext cx="3635055" cy="548688"/>
          </a:xfrm>
          <a:prstGeom prst="rect">
            <a:avLst/>
          </a:prstGeom>
        </p:spPr>
      </p:pic>
    </p:spTree>
    <p:extLst>
      <p:ext uri="{BB962C8B-B14F-4D97-AF65-F5344CB8AC3E}">
        <p14:creationId xmlns:p14="http://schemas.microsoft.com/office/powerpoint/2010/main" val="39022270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6F56B72-979E-EAFB-FA62-B29734FDB7B0}"/>
              </a:ext>
            </a:extLst>
          </p:cNvPr>
          <p:cNvPicPr>
            <a:picLocks noChangeAspect="1"/>
          </p:cNvPicPr>
          <p:nvPr/>
        </p:nvPicPr>
        <p:blipFill>
          <a:blip r:embed="rId2"/>
          <a:stretch>
            <a:fillRect/>
          </a:stretch>
        </p:blipFill>
        <p:spPr>
          <a:xfrm>
            <a:off x="34988" y="116632"/>
            <a:ext cx="9025453" cy="6192688"/>
          </a:xfrm>
          <a:prstGeom prst="rect">
            <a:avLst/>
          </a:prstGeom>
        </p:spPr>
      </p:pic>
      <p:pic>
        <p:nvPicPr>
          <p:cNvPr id="6" name="Grafik 5">
            <a:extLst>
              <a:ext uri="{FF2B5EF4-FFF2-40B4-BE49-F238E27FC236}">
                <a16:creationId xmlns:a16="http://schemas.microsoft.com/office/drawing/2014/main" id="{71113E3A-5D3D-8C64-CC0E-B352C6709AFC}"/>
              </a:ext>
            </a:extLst>
          </p:cNvPr>
          <p:cNvPicPr>
            <a:picLocks noChangeAspect="1"/>
          </p:cNvPicPr>
          <p:nvPr/>
        </p:nvPicPr>
        <p:blipFill>
          <a:blip r:embed="rId3"/>
          <a:stretch>
            <a:fillRect/>
          </a:stretch>
        </p:blipFill>
        <p:spPr>
          <a:xfrm>
            <a:off x="6701928" y="6311966"/>
            <a:ext cx="2118544" cy="213378"/>
          </a:xfrm>
          <a:prstGeom prst="rect">
            <a:avLst/>
          </a:prstGeom>
        </p:spPr>
      </p:pic>
    </p:spTree>
    <p:extLst>
      <p:ext uri="{BB962C8B-B14F-4D97-AF65-F5344CB8AC3E}">
        <p14:creationId xmlns:p14="http://schemas.microsoft.com/office/powerpoint/2010/main" val="30944830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DCC12AD-F34C-C50B-CDBA-16A626D34DE9}"/>
              </a:ext>
            </a:extLst>
          </p:cNvPr>
          <p:cNvPicPr>
            <a:picLocks noChangeAspect="1"/>
          </p:cNvPicPr>
          <p:nvPr/>
        </p:nvPicPr>
        <p:blipFill>
          <a:blip r:embed="rId2"/>
          <a:stretch>
            <a:fillRect/>
          </a:stretch>
        </p:blipFill>
        <p:spPr>
          <a:xfrm>
            <a:off x="1363702" y="3292631"/>
            <a:ext cx="6416596" cy="3520745"/>
          </a:xfrm>
          <a:prstGeom prst="rect">
            <a:avLst/>
          </a:prstGeom>
        </p:spPr>
      </p:pic>
      <p:pic>
        <p:nvPicPr>
          <p:cNvPr id="6" name="Grafik 5">
            <a:extLst>
              <a:ext uri="{FF2B5EF4-FFF2-40B4-BE49-F238E27FC236}">
                <a16:creationId xmlns:a16="http://schemas.microsoft.com/office/drawing/2014/main" id="{71113E3A-5D3D-8C64-CC0E-B352C6709AFC}"/>
              </a:ext>
            </a:extLst>
          </p:cNvPr>
          <p:cNvPicPr>
            <a:picLocks noChangeAspect="1"/>
          </p:cNvPicPr>
          <p:nvPr/>
        </p:nvPicPr>
        <p:blipFill>
          <a:blip r:embed="rId3"/>
          <a:stretch>
            <a:fillRect/>
          </a:stretch>
        </p:blipFill>
        <p:spPr>
          <a:xfrm>
            <a:off x="6701928" y="6311966"/>
            <a:ext cx="2118544" cy="213378"/>
          </a:xfrm>
          <a:prstGeom prst="rect">
            <a:avLst/>
          </a:prstGeom>
        </p:spPr>
      </p:pic>
      <p:pic>
        <p:nvPicPr>
          <p:cNvPr id="3" name="Grafik 2">
            <a:extLst>
              <a:ext uri="{FF2B5EF4-FFF2-40B4-BE49-F238E27FC236}">
                <a16:creationId xmlns:a16="http://schemas.microsoft.com/office/drawing/2014/main" id="{3AA04568-3200-18E4-F12C-F7A4F1C1CB9D}"/>
              </a:ext>
            </a:extLst>
          </p:cNvPr>
          <p:cNvPicPr>
            <a:picLocks noChangeAspect="1"/>
          </p:cNvPicPr>
          <p:nvPr/>
        </p:nvPicPr>
        <p:blipFill>
          <a:blip r:embed="rId4"/>
          <a:stretch>
            <a:fillRect/>
          </a:stretch>
        </p:blipFill>
        <p:spPr>
          <a:xfrm>
            <a:off x="1333219" y="-27384"/>
            <a:ext cx="6477561" cy="3320015"/>
          </a:xfrm>
          <a:prstGeom prst="rect">
            <a:avLst/>
          </a:prstGeom>
        </p:spPr>
      </p:pic>
    </p:spTree>
    <p:extLst>
      <p:ext uri="{BB962C8B-B14F-4D97-AF65-F5344CB8AC3E}">
        <p14:creationId xmlns:p14="http://schemas.microsoft.com/office/powerpoint/2010/main" val="31982288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Grafik 7" descr="10554_Rumänien_Hügel.jpg">
            <a:extLst>
              <a:ext uri="{FF2B5EF4-FFF2-40B4-BE49-F238E27FC236}">
                <a16:creationId xmlns:a16="http://schemas.microsoft.com/office/drawing/2014/main" id="{B17A1667-2ADE-FD13-C0C4-013C5E2DA9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26988"/>
            <a:ext cx="91471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6836BF29-4416-F947-059D-9558BA394C55}"/>
              </a:ext>
            </a:extLst>
          </p:cNvPr>
          <p:cNvSpPr txBox="1">
            <a:spLocks noChangeArrowheads="1"/>
          </p:cNvSpPr>
          <p:nvPr/>
        </p:nvSpPr>
        <p:spPr bwMode="auto">
          <a:xfrm>
            <a:off x="5148263" y="48725"/>
            <a:ext cx="3744912" cy="646112"/>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Arial" panose="020B0604020202020204" pitchFamily="34" charset="0"/>
              </a:rPr>
              <a:t>Hügel-Landschaft in </a:t>
            </a:r>
            <a:r>
              <a:rPr kumimoji="0" lang="de-DE" sz="1800" b="1" i="0" u="none" strike="noStrike" kern="1200" cap="none" spc="0" normalizeH="0" baseline="0" noProof="1">
                <a:ln>
                  <a:noFill/>
                </a:ln>
                <a:solidFill>
                  <a:srgbClr val="C00000"/>
                </a:solidFill>
                <a:effectLst/>
                <a:uLnTx/>
                <a:uFillTx/>
                <a:latin typeface="Times New Roman" pitchFamily="18" charset="0"/>
                <a:ea typeface="+mn-ea"/>
                <a:cs typeface="Arial" panose="020B0604020202020204" pitchFamily="34" charset="0"/>
              </a:rPr>
              <a:t>Rumänien:</a:t>
            </a: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Arial" panose="020B0604020202020204" pitchFamily="34" charset="0"/>
              </a:rPr>
              <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Arial" panose="020B0604020202020204" pitchFamily="34" charset="0"/>
              </a:rPr>
              <a:t>hier leben viele Schmetterlinge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4C0347C8-E800-EE9A-BEEC-CD81E48B9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feld 3">
            <a:extLst>
              <a:ext uri="{FF2B5EF4-FFF2-40B4-BE49-F238E27FC236}">
                <a16:creationId xmlns:a16="http://schemas.microsoft.com/office/drawing/2014/main" id="{398EC1CF-5555-AAD5-9072-FB7A112F43D0}"/>
              </a:ext>
            </a:extLst>
          </p:cNvPr>
          <p:cNvSpPr txBox="1">
            <a:spLocks noChangeArrowheads="1"/>
          </p:cNvSpPr>
          <p:nvPr/>
        </p:nvSpPr>
        <p:spPr bwMode="auto">
          <a:xfrm>
            <a:off x="2339975" y="188913"/>
            <a:ext cx="648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800" b="1" i="0" u="none" strike="noStrike" kern="1200" cap="none" spc="0" normalizeH="0" baseline="0" noProof="1">
                <a:ln>
                  <a:noFill/>
                </a:ln>
                <a:solidFill>
                  <a:srgbClr val="000000"/>
                </a:solidFill>
                <a:effectLst/>
                <a:uLnTx/>
                <a:uFillTx/>
                <a:latin typeface="Times New Roman" panose="02020603050405020304" pitchFamily="18" charset="0"/>
                <a:ea typeface="+mn-ea"/>
                <a:cs typeface="Arial" panose="020B0604020202020204" pitchFamily="34" charset="0"/>
              </a:rPr>
              <a:t>Hügel-Landschaft im </a:t>
            </a:r>
            <a:r>
              <a:rPr kumimoji="0" lang="de-DE" altLang="de-DE" sz="1800" b="1" i="0" u="none" strike="noStrike" kern="1200" cap="none" spc="0" normalizeH="0" baseline="0" noProof="1">
                <a:ln>
                  <a:noFill/>
                </a:ln>
                <a:solidFill>
                  <a:srgbClr val="C00000"/>
                </a:solidFill>
                <a:effectLst/>
                <a:uLnTx/>
                <a:uFillTx/>
                <a:latin typeface="Times New Roman" panose="02020603050405020304" pitchFamily="18" charset="0"/>
                <a:ea typeface="+mn-ea"/>
                <a:cs typeface="Arial" panose="020B0604020202020204" pitchFamily="34" charset="0"/>
              </a:rPr>
              <a:t>Sauerland: </a:t>
            </a:r>
            <a:r>
              <a:rPr kumimoji="0" lang="de-DE" altLang="de-DE" sz="1800" b="1" i="0" u="none" strike="noStrike" kern="1200" cap="none" spc="0" normalizeH="0" baseline="0" noProof="1">
                <a:ln>
                  <a:noFill/>
                </a:ln>
                <a:solidFill>
                  <a:srgbClr val="000000"/>
                </a:solidFill>
                <a:effectLst/>
                <a:uLnTx/>
                <a:uFillTx/>
                <a:latin typeface="Times New Roman" panose="02020603050405020304" pitchFamily="18" charset="0"/>
                <a:ea typeface="+mn-ea"/>
                <a:cs typeface="Arial" panose="020B0604020202020204" pitchFamily="34" charset="0"/>
              </a:rPr>
              <a:t>hier fehlen die Schmetterlinge</a:t>
            </a:r>
            <a:endParaRPr kumimoji="0" lang="de-DE" altLang="de-DE" sz="1800" b="1" i="0" u="none" strike="noStrike" kern="1200" cap="none" spc="0" normalizeH="0" baseline="0" noProof="1">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2231740" y="2060848"/>
            <a:ext cx="4680520" cy="1015663"/>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6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Acker</a:t>
            </a:r>
          </a:p>
        </p:txBody>
      </p:sp>
    </p:spTree>
    <p:extLst>
      <p:ext uri="{BB962C8B-B14F-4D97-AF65-F5344CB8AC3E}">
        <p14:creationId xmlns:p14="http://schemas.microsoft.com/office/powerpoint/2010/main" val="2882199823"/>
      </p:ext>
    </p:extLst>
  </p:cSld>
  <p:clrMapOvr>
    <a:masterClrMapping/>
  </p:clrMapOvr>
</p:sld>
</file>

<file path=ppt/theme/theme1.xml><?xml version="1.0" encoding="utf-8"?>
<a:theme xmlns:a="http://schemas.openxmlformats.org/drawingml/2006/main" name="11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9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7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6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8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2987</Words>
  <Application>Microsoft Office PowerPoint</Application>
  <PresentationFormat>Bildschirmpräsentation (4:3)</PresentationFormat>
  <Paragraphs>563</Paragraphs>
  <Slides>151</Slides>
  <Notes>40</Notes>
  <HiddenSlides>0</HiddenSlides>
  <MMClips>0</MMClips>
  <ScaleCrop>false</ScaleCrop>
  <HeadingPairs>
    <vt:vector size="6" baseType="variant">
      <vt:variant>
        <vt:lpstr>Verwendete Schriftarten</vt:lpstr>
      </vt:variant>
      <vt:variant>
        <vt:i4>4</vt:i4>
      </vt:variant>
      <vt:variant>
        <vt:lpstr>Design</vt:lpstr>
      </vt:variant>
      <vt:variant>
        <vt:i4>12</vt:i4>
      </vt:variant>
      <vt:variant>
        <vt:lpstr>Folientitel</vt:lpstr>
      </vt:variant>
      <vt:variant>
        <vt:i4>151</vt:i4>
      </vt:variant>
    </vt:vector>
  </HeadingPairs>
  <TitlesOfParts>
    <vt:vector size="167" baseType="lpstr">
      <vt:lpstr>Arial</vt:lpstr>
      <vt:lpstr>Calibri</vt:lpstr>
      <vt:lpstr>Calibri Light</vt:lpstr>
      <vt:lpstr>Times New Roman</vt:lpstr>
      <vt:lpstr>11_Standarddesign</vt:lpstr>
      <vt:lpstr>20_Standarddesign</vt:lpstr>
      <vt:lpstr>13_Standarddesign</vt:lpstr>
      <vt:lpstr>17_Standarddesign</vt:lpstr>
      <vt:lpstr>10_Standarddesign</vt:lpstr>
      <vt:lpstr>26_Standarddesign</vt:lpstr>
      <vt:lpstr>28_Standarddesign</vt:lpstr>
      <vt:lpstr>9_Standarddesign</vt:lpstr>
      <vt:lpstr>Office</vt:lpstr>
      <vt:lpstr>15_Standarddesign</vt:lpstr>
      <vt:lpstr>39_Standarddesign</vt:lpstr>
      <vt:lpstr>8_Standarddesign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Philosophische Fakultaet HHUD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Kunz</dc:creator>
  <cp:lastModifiedBy>Werner Kunz</cp:lastModifiedBy>
  <cp:revision>500</cp:revision>
  <dcterms:created xsi:type="dcterms:W3CDTF">2019-07-16T15:08:30Z</dcterms:created>
  <dcterms:modified xsi:type="dcterms:W3CDTF">2023-01-17T01:36:38Z</dcterms:modified>
</cp:coreProperties>
</file>