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705" r:id="rId2"/>
    <p:sldMasterId id="2147483773" r:id="rId3"/>
    <p:sldMasterId id="2147484144" r:id="rId4"/>
    <p:sldMasterId id="2147484535" r:id="rId5"/>
    <p:sldMasterId id="2147484547" r:id="rId6"/>
    <p:sldMasterId id="2147484891" r:id="rId7"/>
    <p:sldMasterId id="2147484903" r:id="rId8"/>
    <p:sldMasterId id="2147484915" r:id="rId9"/>
    <p:sldMasterId id="2147485207" r:id="rId10"/>
    <p:sldMasterId id="2147485219" r:id="rId11"/>
    <p:sldMasterId id="2147485231" r:id="rId12"/>
    <p:sldMasterId id="2147485243" r:id="rId13"/>
    <p:sldMasterId id="2147485255" r:id="rId14"/>
    <p:sldMasterId id="2147485267" r:id="rId15"/>
    <p:sldMasterId id="2147485279" r:id="rId16"/>
    <p:sldMasterId id="2147485291" r:id="rId17"/>
  </p:sldMasterIdLst>
  <p:notesMasterIdLst>
    <p:notesMasterId r:id="rId85"/>
  </p:notesMasterIdLst>
  <p:handoutMasterIdLst>
    <p:handoutMasterId r:id="rId86"/>
  </p:handoutMasterIdLst>
  <p:sldIdLst>
    <p:sldId id="607" r:id="rId18"/>
    <p:sldId id="584" r:id="rId19"/>
    <p:sldId id="564" r:id="rId20"/>
    <p:sldId id="609" r:id="rId21"/>
    <p:sldId id="663" r:id="rId22"/>
    <p:sldId id="664" r:id="rId23"/>
    <p:sldId id="610" r:id="rId24"/>
    <p:sldId id="628" r:id="rId25"/>
    <p:sldId id="644" r:id="rId26"/>
    <p:sldId id="645" r:id="rId27"/>
    <p:sldId id="647" r:id="rId28"/>
    <p:sldId id="648" r:id="rId29"/>
    <p:sldId id="646" r:id="rId30"/>
    <p:sldId id="629" r:id="rId31"/>
    <p:sldId id="611" r:id="rId32"/>
    <p:sldId id="616" r:id="rId33"/>
    <p:sldId id="655" r:id="rId34"/>
    <p:sldId id="671" r:id="rId35"/>
    <p:sldId id="634" r:id="rId36"/>
    <p:sldId id="619" r:id="rId37"/>
    <p:sldId id="649" r:id="rId38"/>
    <p:sldId id="650" r:id="rId39"/>
    <p:sldId id="657" r:id="rId40"/>
    <p:sldId id="656" r:id="rId41"/>
    <p:sldId id="652" r:id="rId42"/>
    <p:sldId id="653" r:id="rId43"/>
    <p:sldId id="642" r:id="rId44"/>
    <p:sldId id="601" r:id="rId45"/>
    <p:sldId id="643" r:id="rId46"/>
    <p:sldId id="602" r:id="rId47"/>
    <p:sldId id="603" r:id="rId48"/>
    <p:sldId id="604" r:id="rId49"/>
    <p:sldId id="618" r:id="rId50"/>
    <p:sldId id="570" r:id="rId51"/>
    <p:sldId id="620" r:id="rId52"/>
    <p:sldId id="621" r:id="rId53"/>
    <p:sldId id="622" r:id="rId54"/>
    <p:sldId id="623" r:id="rId55"/>
    <p:sldId id="624" r:id="rId56"/>
    <p:sldId id="625" r:id="rId57"/>
    <p:sldId id="626" r:id="rId58"/>
    <p:sldId id="302" r:id="rId59"/>
    <p:sldId id="672" r:id="rId60"/>
    <p:sldId id="313" r:id="rId61"/>
    <p:sldId id="303" r:id="rId62"/>
    <p:sldId id="304" r:id="rId63"/>
    <p:sldId id="306" r:id="rId64"/>
    <p:sldId id="305" r:id="rId65"/>
    <p:sldId id="316" r:id="rId66"/>
    <p:sldId id="666" r:id="rId67"/>
    <p:sldId id="667" r:id="rId68"/>
    <p:sldId id="308" r:id="rId69"/>
    <p:sldId id="309" r:id="rId70"/>
    <p:sldId id="670" r:id="rId71"/>
    <p:sldId id="314" r:id="rId72"/>
    <p:sldId id="315" r:id="rId73"/>
    <p:sldId id="307" r:id="rId74"/>
    <p:sldId id="669" r:id="rId75"/>
    <p:sldId id="310" r:id="rId76"/>
    <p:sldId id="311" r:id="rId77"/>
    <p:sldId id="312" r:id="rId78"/>
    <p:sldId id="658" r:id="rId79"/>
    <p:sldId id="567" r:id="rId80"/>
    <p:sldId id="568" r:id="rId81"/>
    <p:sldId id="569" r:id="rId82"/>
    <p:sldId id="596" r:id="rId83"/>
    <p:sldId id="659" r:id="rId84"/>
  </p:sldIdLst>
  <p:sldSz cx="9144000" cy="6858000" type="screen4x3"/>
  <p:notesSz cx="6669088" cy="9926638"/>
  <p:defaultTextStyle>
    <a:defPPr>
      <a:defRPr lang="de-DE"/>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990000"/>
    <a:srgbClr val="0027A4"/>
    <a:srgbClr val="800000"/>
    <a:srgbClr val="FFFFCC"/>
    <a:srgbClr val="FFFFFF"/>
    <a:srgbClr val="046A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3EDA0C-F8C2-4959-96C3-5457924AAD68}" v="401" dt="2024-04-15T12:09:38.9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603" autoAdjust="0"/>
    <p:restoredTop sz="97197" autoAdjust="0"/>
  </p:normalViewPr>
  <p:slideViewPr>
    <p:cSldViewPr>
      <p:cViewPr varScale="1">
        <p:scale>
          <a:sx n="77" d="100"/>
          <a:sy n="77" d="100"/>
        </p:scale>
        <p:origin x="62" y="70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98"/>
    </p:cViewPr>
  </p:sorterViewPr>
  <p:notesViewPr>
    <p:cSldViewPr>
      <p:cViewPr varScale="1">
        <p:scale>
          <a:sx n="60" d="100"/>
          <a:sy n="60" d="100"/>
        </p:scale>
        <p:origin x="-1716" y="-60"/>
      </p:cViewPr>
      <p:guideLst>
        <p:guide orient="horz" pos="3126"/>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slide" Target="slides/slide51.xml"/><Relationship Id="rId76" Type="http://schemas.openxmlformats.org/officeDocument/2006/relationships/slide" Target="slides/slide59.xml"/><Relationship Id="rId84" Type="http://schemas.openxmlformats.org/officeDocument/2006/relationships/slide" Target="slides/slide67.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4.xml"/><Relationship Id="rId92"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slide" Target="slides/slide57.xml"/><Relationship Id="rId79" Type="http://schemas.openxmlformats.org/officeDocument/2006/relationships/slide" Target="slides/slide62.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4.xml"/><Relationship Id="rId82" Type="http://schemas.openxmlformats.org/officeDocument/2006/relationships/slide" Target="slides/slide65.xml"/><Relationship Id="rId90" Type="http://schemas.openxmlformats.org/officeDocument/2006/relationships/tableStyles" Target="tableStyles.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rner Kunz" userId="e4a801cdd77b3e8b" providerId="LiveId" clId="{933EDA0C-F8C2-4959-96C3-5457924AAD68}"/>
    <pc:docChg chg="undo custSel addSld delSld modSld sldOrd delMainMaster">
      <pc:chgData name="Werner Kunz" userId="e4a801cdd77b3e8b" providerId="LiveId" clId="{933EDA0C-F8C2-4959-96C3-5457924AAD68}" dt="2024-04-15T12:09:56.119" v="1431" actId="1076"/>
      <pc:docMkLst>
        <pc:docMk/>
      </pc:docMkLst>
      <pc:sldChg chg="addSp delSp modSp add mod">
        <pc:chgData name="Werner Kunz" userId="e4a801cdd77b3e8b" providerId="LiveId" clId="{933EDA0C-F8C2-4959-96C3-5457924AAD68}" dt="2024-04-15T12:08:37.162" v="1421" actId="478"/>
        <pc:sldMkLst>
          <pc:docMk/>
          <pc:sldMk cId="0" sldId="302"/>
        </pc:sldMkLst>
        <pc:spChg chg="mod">
          <ac:chgData name="Werner Kunz" userId="e4a801cdd77b3e8b" providerId="LiveId" clId="{933EDA0C-F8C2-4959-96C3-5457924AAD68}" dt="2024-04-15T11:51:02.590" v="1118" actId="207"/>
          <ac:spMkLst>
            <pc:docMk/>
            <pc:sldMk cId="0" sldId="302"/>
            <ac:spMk id="65538" creationId="{00000000-0000-0000-0000-000000000000}"/>
          </ac:spMkLst>
        </pc:spChg>
        <pc:picChg chg="add del">
          <ac:chgData name="Werner Kunz" userId="e4a801cdd77b3e8b" providerId="LiveId" clId="{933EDA0C-F8C2-4959-96C3-5457924AAD68}" dt="2024-04-15T12:08:37.162" v="1421" actId="478"/>
          <ac:picMkLst>
            <pc:docMk/>
            <pc:sldMk cId="0" sldId="302"/>
            <ac:picMk id="3" creationId="{39268B25-CCC6-4DAB-9452-DCDBAE0845FD}"/>
          </ac:picMkLst>
        </pc:picChg>
      </pc:sldChg>
      <pc:sldChg chg="modSp add mod">
        <pc:chgData name="Werner Kunz" userId="e4a801cdd77b3e8b" providerId="LiveId" clId="{933EDA0C-F8C2-4959-96C3-5457924AAD68}" dt="2024-04-15T10:24:38.651" v="388" actId="2711"/>
        <pc:sldMkLst>
          <pc:docMk/>
          <pc:sldMk cId="0" sldId="303"/>
        </pc:sldMkLst>
        <pc:spChg chg="mod">
          <ac:chgData name="Werner Kunz" userId="e4a801cdd77b3e8b" providerId="LiveId" clId="{933EDA0C-F8C2-4959-96C3-5457924AAD68}" dt="2024-04-15T10:24:38.651" v="388" actId="2711"/>
          <ac:spMkLst>
            <pc:docMk/>
            <pc:sldMk cId="0" sldId="303"/>
            <ac:spMk id="66563" creationId="{00000000-0000-0000-0000-000000000000}"/>
          </ac:spMkLst>
        </pc:spChg>
      </pc:sldChg>
      <pc:sldChg chg="modSp add mod">
        <pc:chgData name="Werner Kunz" userId="e4a801cdd77b3e8b" providerId="LiveId" clId="{933EDA0C-F8C2-4959-96C3-5457924AAD68}" dt="2024-04-15T10:50:47.690" v="453" actId="14100"/>
        <pc:sldMkLst>
          <pc:docMk/>
          <pc:sldMk cId="0" sldId="304"/>
        </pc:sldMkLst>
        <pc:spChg chg="mod">
          <ac:chgData name="Werner Kunz" userId="e4a801cdd77b3e8b" providerId="LiveId" clId="{933EDA0C-F8C2-4959-96C3-5457924AAD68}" dt="2024-04-15T10:50:36.309" v="451" actId="1037"/>
          <ac:spMkLst>
            <pc:docMk/>
            <pc:sldMk cId="0" sldId="304"/>
            <ac:spMk id="39940" creationId="{00000000-0000-0000-0000-000000000000}"/>
          </ac:spMkLst>
        </pc:spChg>
        <pc:spChg chg="mod">
          <ac:chgData name="Werner Kunz" userId="e4a801cdd77b3e8b" providerId="LiveId" clId="{933EDA0C-F8C2-4959-96C3-5457924AAD68}" dt="2024-04-15T10:32:47.729" v="423" actId="1035"/>
          <ac:spMkLst>
            <pc:docMk/>
            <pc:sldMk cId="0" sldId="304"/>
            <ac:spMk id="39941" creationId="{00000000-0000-0000-0000-000000000000}"/>
          </ac:spMkLst>
        </pc:spChg>
        <pc:spChg chg="mod">
          <ac:chgData name="Werner Kunz" userId="e4a801cdd77b3e8b" providerId="LiveId" clId="{933EDA0C-F8C2-4959-96C3-5457924AAD68}" dt="2024-04-15T10:50:43.927" v="452" actId="14100"/>
          <ac:spMkLst>
            <pc:docMk/>
            <pc:sldMk cId="0" sldId="304"/>
            <ac:spMk id="39942" creationId="{00000000-0000-0000-0000-000000000000}"/>
          </ac:spMkLst>
        </pc:spChg>
        <pc:spChg chg="mod">
          <ac:chgData name="Werner Kunz" userId="e4a801cdd77b3e8b" providerId="LiveId" clId="{933EDA0C-F8C2-4959-96C3-5457924AAD68}" dt="2024-04-15T10:50:47.690" v="453" actId="14100"/>
          <ac:spMkLst>
            <pc:docMk/>
            <pc:sldMk cId="0" sldId="304"/>
            <ac:spMk id="39943" creationId="{00000000-0000-0000-0000-000000000000}"/>
          </ac:spMkLst>
        </pc:spChg>
        <pc:spChg chg="mod">
          <ac:chgData name="Werner Kunz" userId="e4a801cdd77b3e8b" providerId="LiveId" clId="{933EDA0C-F8C2-4959-96C3-5457924AAD68}" dt="2024-04-15T10:26:05.986" v="390" actId="255"/>
          <ac:spMkLst>
            <pc:docMk/>
            <pc:sldMk cId="0" sldId="304"/>
            <ac:spMk id="67594" creationId="{00000000-0000-0000-0000-000000000000}"/>
          </ac:spMkLst>
        </pc:spChg>
        <pc:picChg chg="mod">
          <ac:chgData name="Werner Kunz" userId="e4a801cdd77b3e8b" providerId="LiveId" clId="{933EDA0C-F8C2-4959-96C3-5457924AAD68}" dt="2024-04-15T10:31:29.054" v="393" actId="1076"/>
          <ac:picMkLst>
            <pc:docMk/>
            <pc:sldMk cId="0" sldId="304"/>
            <ac:picMk id="67586" creationId="{00000000-0000-0000-0000-000000000000}"/>
          </ac:picMkLst>
        </pc:picChg>
      </pc:sldChg>
      <pc:sldChg chg="add">
        <pc:chgData name="Werner Kunz" userId="e4a801cdd77b3e8b" providerId="LiveId" clId="{933EDA0C-F8C2-4959-96C3-5457924AAD68}" dt="2024-04-15T10:20:39.198" v="382"/>
        <pc:sldMkLst>
          <pc:docMk/>
          <pc:sldMk cId="0" sldId="305"/>
        </pc:sldMkLst>
      </pc:sldChg>
      <pc:sldChg chg="modSp add">
        <pc:chgData name="Werner Kunz" userId="e4a801cdd77b3e8b" providerId="LiveId" clId="{933EDA0C-F8C2-4959-96C3-5457924AAD68}" dt="2024-04-15T10:52:18.176" v="454" actId="207"/>
        <pc:sldMkLst>
          <pc:docMk/>
          <pc:sldMk cId="0" sldId="306"/>
        </pc:sldMkLst>
        <pc:spChg chg="mod">
          <ac:chgData name="Werner Kunz" userId="e4a801cdd77b3e8b" providerId="LiveId" clId="{933EDA0C-F8C2-4959-96C3-5457924AAD68}" dt="2024-04-15T10:52:18.176" v="454" actId="207"/>
          <ac:spMkLst>
            <pc:docMk/>
            <pc:sldMk cId="0" sldId="306"/>
            <ac:spMk id="11" creationId="{00000000-0000-0000-0000-000000000000}"/>
          </ac:spMkLst>
        </pc:spChg>
      </pc:sldChg>
      <pc:sldChg chg="add">
        <pc:chgData name="Werner Kunz" userId="e4a801cdd77b3e8b" providerId="LiveId" clId="{933EDA0C-F8C2-4959-96C3-5457924AAD68}" dt="2024-04-15T10:20:39.198" v="382"/>
        <pc:sldMkLst>
          <pc:docMk/>
          <pc:sldMk cId="0" sldId="307"/>
        </pc:sldMkLst>
      </pc:sldChg>
      <pc:sldChg chg="add del">
        <pc:chgData name="Werner Kunz" userId="e4a801cdd77b3e8b" providerId="LiveId" clId="{933EDA0C-F8C2-4959-96C3-5457924AAD68}" dt="2024-04-15T11:28:48.662" v="987" actId="2696"/>
        <pc:sldMkLst>
          <pc:docMk/>
          <pc:sldMk cId="0" sldId="308"/>
        </pc:sldMkLst>
      </pc:sldChg>
      <pc:sldChg chg="modSp add mod">
        <pc:chgData name="Werner Kunz" userId="e4a801cdd77b3e8b" providerId="LiveId" clId="{933EDA0C-F8C2-4959-96C3-5457924AAD68}" dt="2024-04-15T11:30:18.838" v="992" actId="255"/>
        <pc:sldMkLst>
          <pc:docMk/>
          <pc:sldMk cId="2666482436" sldId="308"/>
        </pc:sldMkLst>
        <pc:spChg chg="mod">
          <ac:chgData name="Werner Kunz" userId="e4a801cdd77b3e8b" providerId="LiveId" clId="{933EDA0C-F8C2-4959-96C3-5457924AAD68}" dt="2024-04-15T11:30:18.838" v="992" actId="255"/>
          <ac:spMkLst>
            <pc:docMk/>
            <pc:sldMk cId="2666482436" sldId="308"/>
            <ac:spMk id="71685" creationId="{00000000-0000-0000-0000-000000000000}"/>
          </ac:spMkLst>
        </pc:spChg>
      </pc:sldChg>
      <pc:sldChg chg="add del">
        <pc:chgData name="Werner Kunz" userId="e4a801cdd77b3e8b" providerId="LiveId" clId="{933EDA0C-F8C2-4959-96C3-5457924AAD68}" dt="2024-04-15T11:28:48.662" v="987" actId="2696"/>
        <pc:sldMkLst>
          <pc:docMk/>
          <pc:sldMk cId="0" sldId="309"/>
        </pc:sldMkLst>
      </pc:sldChg>
      <pc:sldChg chg="modSp add mod">
        <pc:chgData name="Werner Kunz" userId="e4a801cdd77b3e8b" providerId="LiveId" clId="{933EDA0C-F8C2-4959-96C3-5457924AAD68}" dt="2024-04-15T11:29:56.184" v="990" actId="255"/>
        <pc:sldMkLst>
          <pc:docMk/>
          <pc:sldMk cId="3296716566" sldId="309"/>
        </pc:sldMkLst>
        <pc:spChg chg="mod">
          <ac:chgData name="Werner Kunz" userId="e4a801cdd77b3e8b" providerId="LiveId" clId="{933EDA0C-F8C2-4959-96C3-5457924AAD68}" dt="2024-04-15T11:29:56.184" v="990" actId="255"/>
          <ac:spMkLst>
            <pc:docMk/>
            <pc:sldMk cId="3296716566" sldId="309"/>
            <ac:spMk id="72706" creationId="{00000000-0000-0000-0000-000000000000}"/>
          </ac:spMkLst>
        </pc:spChg>
      </pc:sldChg>
      <pc:sldChg chg="modSp add mod">
        <pc:chgData name="Werner Kunz" userId="e4a801cdd77b3e8b" providerId="LiveId" clId="{933EDA0C-F8C2-4959-96C3-5457924AAD68}" dt="2024-04-15T11:33:46.879" v="1013" actId="6549"/>
        <pc:sldMkLst>
          <pc:docMk/>
          <pc:sldMk cId="0" sldId="310"/>
        </pc:sldMkLst>
        <pc:spChg chg="mod">
          <ac:chgData name="Werner Kunz" userId="e4a801cdd77b3e8b" providerId="LiveId" clId="{933EDA0C-F8C2-4959-96C3-5457924AAD68}" dt="2024-04-15T11:33:46.879" v="1013" actId="6549"/>
          <ac:spMkLst>
            <pc:docMk/>
            <pc:sldMk cId="0" sldId="310"/>
            <ac:spMk id="73730" creationId="{00000000-0000-0000-0000-000000000000}"/>
          </ac:spMkLst>
        </pc:spChg>
      </pc:sldChg>
      <pc:sldChg chg="add">
        <pc:chgData name="Werner Kunz" userId="e4a801cdd77b3e8b" providerId="LiveId" clId="{933EDA0C-F8C2-4959-96C3-5457924AAD68}" dt="2024-04-15T10:20:39.198" v="382"/>
        <pc:sldMkLst>
          <pc:docMk/>
          <pc:sldMk cId="0" sldId="311"/>
        </pc:sldMkLst>
      </pc:sldChg>
      <pc:sldChg chg="add">
        <pc:chgData name="Werner Kunz" userId="e4a801cdd77b3e8b" providerId="LiveId" clId="{933EDA0C-F8C2-4959-96C3-5457924AAD68}" dt="2024-04-15T10:20:39.198" v="382"/>
        <pc:sldMkLst>
          <pc:docMk/>
          <pc:sldMk cId="0" sldId="312"/>
        </pc:sldMkLst>
      </pc:sldChg>
      <pc:sldChg chg="modSp add mod">
        <pc:chgData name="Werner Kunz" userId="e4a801cdd77b3e8b" providerId="LiveId" clId="{933EDA0C-F8C2-4959-96C3-5457924AAD68}" dt="2024-04-15T10:24:03.046" v="387" actId="113"/>
        <pc:sldMkLst>
          <pc:docMk/>
          <pc:sldMk cId="0" sldId="313"/>
        </pc:sldMkLst>
        <pc:spChg chg="mod">
          <ac:chgData name="Werner Kunz" userId="e4a801cdd77b3e8b" providerId="LiveId" clId="{933EDA0C-F8C2-4959-96C3-5457924AAD68}" dt="2024-04-15T10:24:03.046" v="387" actId="113"/>
          <ac:spMkLst>
            <pc:docMk/>
            <pc:sldMk cId="0" sldId="313"/>
            <ac:spMk id="4" creationId="{00000000-0000-0000-0000-000000000000}"/>
          </ac:spMkLst>
        </pc:spChg>
      </pc:sldChg>
      <pc:sldChg chg="delSp modSp add mod ord delAnim">
        <pc:chgData name="Werner Kunz" userId="e4a801cdd77b3e8b" providerId="LiveId" clId="{933EDA0C-F8C2-4959-96C3-5457924AAD68}" dt="2024-04-15T11:27:17.869" v="986" actId="20577"/>
        <pc:sldMkLst>
          <pc:docMk/>
          <pc:sldMk cId="0" sldId="314"/>
        </pc:sldMkLst>
        <pc:spChg chg="del">
          <ac:chgData name="Werner Kunz" userId="e4a801cdd77b3e8b" providerId="LiveId" clId="{933EDA0C-F8C2-4959-96C3-5457924AAD68}" dt="2024-04-15T11:21:55.648" v="853" actId="21"/>
          <ac:spMkLst>
            <pc:docMk/>
            <pc:sldMk cId="0" sldId="314"/>
            <ac:spMk id="7" creationId="{00000000-0000-0000-0000-000000000000}"/>
          </ac:spMkLst>
        </pc:spChg>
        <pc:spChg chg="mod">
          <ac:chgData name="Werner Kunz" userId="e4a801cdd77b3e8b" providerId="LiveId" clId="{933EDA0C-F8C2-4959-96C3-5457924AAD68}" dt="2024-04-15T11:25:31.135" v="945" actId="6549"/>
          <ac:spMkLst>
            <pc:docMk/>
            <pc:sldMk cId="0" sldId="314"/>
            <ac:spMk id="9" creationId="{00000000-0000-0000-0000-000000000000}"/>
          </ac:spMkLst>
        </pc:spChg>
        <pc:spChg chg="del">
          <ac:chgData name="Werner Kunz" userId="e4a801cdd77b3e8b" providerId="LiveId" clId="{933EDA0C-F8C2-4959-96C3-5457924AAD68}" dt="2024-04-15T11:21:55.648" v="853" actId="21"/>
          <ac:spMkLst>
            <pc:docMk/>
            <pc:sldMk cId="0" sldId="314"/>
            <ac:spMk id="10" creationId="{00000000-0000-0000-0000-000000000000}"/>
          </ac:spMkLst>
        </pc:spChg>
        <pc:spChg chg="mod">
          <ac:chgData name="Werner Kunz" userId="e4a801cdd77b3e8b" providerId="LiveId" clId="{933EDA0C-F8C2-4959-96C3-5457924AAD68}" dt="2024-04-15T11:27:17.869" v="986" actId="20577"/>
          <ac:spMkLst>
            <pc:docMk/>
            <pc:sldMk cId="0" sldId="314"/>
            <ac:spMk id="50178" creationId="{00000000-0000-0000-0000-000000000000}"/>
          </ac:spMkLst>
        </pc:spChg>
        <pc:spChg chg="mod">
          <ac:chgData name="Werner Kunz" userId="e4a801cdd77b3e8b" providerId="LiveId" clId="{933EDA0C-F8C2-4959-96C3-5457924AAD68}" dt="2024-04-15T11:25:03.873" v="918" actId="113"/>
          <ac:spMkLst>
            <pc:docMk/>
            <pc:sldMk cId="0" sldId="314"/>
            <ac:spMk id="70660" creationId="{00000000-0000-0000-0000-000000000000}"/>
          </ac:spMkLst>
        </pc:spChg>
      </pc:sldChg>
      <pc:sldChg chg="delSp modSp add mod modAnim">
        <pc:chgData name="Werner Kunz" userId="e4a801cdd77b3e8b" providerId="LiveId" clId="{933EDA0C-F8C2-4959-96C3-5457924AAD68}" dt="2024-04-15T11:32:12.065" v="1005" actId="207"/>
        <pc:sldMkLst>
          <pc:docMk/>
          <pc:sldMk cId="0" sldId="315"/>
        </pc:sldMkLst>
        <pc:spChg chg="mod">
          <ac:chgData name="Werner Kunz" userId="e4a801cdd77b3e8b" providerId="LiveId" clId="{933EDA0C-F8C2-4959-96C3-5457924AAD68}" dt="2024-04-15T11:32:12.065" v="1005" actId="207"/>
          <ac:spMkLst>
            <pc:docMk/>
            <pc:sldMk cId="0" sldId="315"/>
            <ac:spMk id="6" creationId="{00000000-0000-0000-0000-000000000000}"/>
          </ac:spMkLst>
        </pc:spChg>
        <pc:spChg chg="del">
          <ac:chgData name="Werner Kunz" userId="e4a801cdd77b3e8b" providerId="LiveId" clId="{933EDA0C-F8C2-4959-96C3-5457924AAD68}" dt="2024-04-15T11:00:17.626" v="489" actId="21"/>
          <ac:spMkLst>
            <pc:docMk/>
            <pc:sldMk cId="0" sldId="315"/>
            <ac:spMk id="7" creationId="{00000000-0000-0000-0000-000000000000}"/>
          </ac:spMkLst>
        </pc:spChg>
      </pc:sldChg>
      <pc:sldChg chg="modSp add mod">
        <pc:chgData name="Werner Kunz" userId="e4a801cdd77b3e8b" providerId="LiveId" clId="{933EDA0C-F8C2-4959-96C3-5457924AAD68}" dt="2024-04-15T10:59:25.323" v="486" actId="1076"/>
        <pc:sldMkLst>
          <pc:docMk/>
          <pc:sldMk cId="0" sldId="316"/>
        </pc:sldMkLst>
        <pc:spChg chg="mod">
          <ac:chgData name="Werner Kunz" userId="e4a801cdd77b3e8b" providerId="LiveId" clId="{933EDA0C-F8C2-4959-96C3-5457924AAD68}" dt="2024-04-15T10:59:25.323" v="486" actId="1076"/>
          <ac:spMkLst>
            <pc:docMk/>
            <pc:sldMk cId="0" sldId="316"/>
            <ac:spMk id="5" creationId="{00000000-0000-0000-0000-000000000000}"/>
          </ac:spMkLst>
        </pc:spChg>
        <pc:spChg chg="mod">
          <ac:chgData name="Werner Kunz" userId="e4a801cdd77b3e8b" providerId="LiveId" clId="{933EDA0C-F8C2-4959-96C3-5457924AAD68}" dt="2024-04-15T10:59:01.526" v="482" actId="207"/>
          <ac:spMkLst>
            <pc:docMk/>
            <pc:sldMk cId="0" sldId="316"/>
            <ac:spMk id="70660" creationId="{00000000-0000-0000-0000-000000000000}"/>
          </ac:spMkLst>
        </pc:spChg>
      </pc:sldChg>
      <pc:sldChg chg="modSp mod">
        <pc:chgData name="Werner Kunz" userId="e4a801cdd77b3e8b" providerId="LiveId" clId="{933EDA0C-F8C2-4959-96C3-5457924AAD68}" dt="2024-04-15T09:00:56.363" v="9" actId="948"/>
        <pc:sldMkLst>
          <pc:docMk/>
          <pc:sldMk cId="0" sldId="564"/>
        </pc:sldMkLst>
        <pc:spChg chg="mod">
          <ac:chgData name="Werner Kunz" userId="e4a801cdd77b3e8b" providerId="LiveId" clId="{933EDA0C-F8C2-4959-96C3-5457924AAD68}" dt="2024-04-15T08:51:26.609" v="1" actId="313"/>
          <ac:spMkLst>
            <pc:docMk/>
            <pc:sldMk cId="0" sldId="564"/>
            <ac:spMk id="47106" creationId="{00000000-0000-0000-0000-000000000000}"/>
          </ac:spMkLst>
        </pc:spChg>
        <pc:spChg chg="mod">
          <ac:chgData name="Werner Kunz" userId="e4a801cdd77b3e8b" providerId="LiveId" clId="{933EDA0C-F8C2-4959-96C3-5457924AAD68}" dt="2024-04-15T09:00:56.363" v="9" actId="948"/>
          <ac:spMkLst>
            <pc:docMk/>
            <pc:sldMk cId="0" sldId="564"/>
            <ac:spMk id="47107" creationId="{00000000-0000-0000-0000-000000000000}"/>
          </ac:spMkLst>
        </pc:spChg>
      </pc:sldChg>
      <pc:sldChg chg="modSp mod">
        <pc:chgData name="Werner Kunz" userId="e4a801cdd77b3e8b" providerId="LiveId" clId="{933EDA0C-F8C2-4959-96C3-5457924AAD68}" dt="2024-04-15T11:42:16.252" v="1102" actId="1035"/>
        <pc:sldMkLst>
          <pc:docMk/>
          <pc:sldMk cId="0" sldId="568"/>
        </pc:sldMkLst>
        <pc:spChg chg="mod">
          <ac:chgData name="Werner Kunz" userId="e4a801cdd77b3e8b" providerId="LiveId" clId="{933EDA0C-F8C2-4959-96C3-5457924AAD68}" dt="2024-04-15T11:41:11.671" v="1087" actId="313"/>
          <ac:spMkLst>
            <pc:docMk/>
            <pc:sldMk cId="0" sldId="568"/>
            <ac:spMk id="50180" creationId="{00000000-0000-0000-0000-000000000000}"/>
          </ac:spMkLst>
        </pc:spChg>
        <pc:spChg chg="mod">
          <ac:chgData name="Werner Kunz" userId="e4a801cdd77b3e8b" providerId="LiveId" clId="{933EDA0C-F8C2-4959-96C3-5457924AAD68}" dt="2024-04-15T11:42:16.252" v="1102" actId="1035"/>
          <ac:spMkLst>
            <pc:docMk/>
            <pc:sldMk cId="0" sldId="568"/>
            <ac:spMk id="50183" creationId="{00000000-0000-0000-0000-000000000000}"/>
          </ac:spMkLst>
        </pc:spChg>
        <pc:spChg chg="mod">
          <ac:chgData name="Werner Kunz" userId="e4a801cdd77b3e8b" providerId="LiveId" clId="{933EDA0C-F8C2-4959-96C3-5457924AAD68}" dt="2024-04-15T11:40:05.771" v="1071" actId="20577"/>
          <ac:spMkLst>
            <pc:docMk/>
            <pc:sldMk cId="0" sldId="568"/>
            <ac:spMk id="66565" creationId="{00000000-0000-0000-0000-000000000000}"/>
          </ac:spMkLst>
        </pc:spChg>
        <pc:picChg chg="mod">
          <ac:chgData name="Werner Kunz" userId="e4a801cdd77b3e8b" providerId="LiveId" clId="{933EDA0C-F8C2-4959-96C3-5457924AAD68}" dt="2024-04-15T11:42:16.252" v="1102" actId="1035"/>
          <ac:picMkLst>
            <pc:docMk/>
            <pc:sldMk cId="0" sldId="568"/>
            <ac:picMk id="50182" creationId="{00000000-0000-0000-0000-000000000000}"/>
          </ac:picMkLst>
        </pc:picChg>
      </pc:sldChg>
      <pc:sldChg chg="modSp mod">
        <pc:chgData name="Werner Kunz" userId="e4a801cdd77b3e8b" providerId="LiveId" clId="{933EDA0C-F8C2-4959-96C3-5457924AAD68}" dt="2024-04-15T11:43:59.832" v="1115" actId="1035"/>
        <pc:sldMkLst>
          <pc:docMk/>
          <pc:sldMk cId="0" sldId="569"/>
        </pc:sldMkLst>
        <pc:spChg chg="mod">
          <ac:chgData name="Werner Kunz" userId="e4a801cdd77b3e8b" providerId="LiveId" clId="{933EDA0C-F8C2-4959-96C3-5457924AAD68}" dt="2024-04-15T11:43:59.832" v="1115" actId="1035"/>
          <ac:spMkLst>
            <pc:docMk/>
            <pc:sldMk cId="0" sldId="569"/>
            <ac:spMk id="58370" creationId="{00000000-0000-0000-0000-000000000000}"/>
          </ac:spMkLst>
        </pc:spChg>
      </pc:sldChg>
      <pc:sldChg chg="del">
        <pc:chgData name="Werner Kunz" userId="e4a801cdd77b3e8b" providerId="LiveId" clId="{933EDA0C-F8C2-4959-96C3-5457924AAD68}" dt="2024-04-15T11:51:56.248" v="1119" actId="2696"/>
        <pc:sldMkLst>
          <pc:docMk/>
          <pc:sldMk cId="0" sldId="570"/>
        </pc:sldMkLst>
      </pc:sldChg>
      <pc:sldChg chg="add">
        <pc:chgData name="Werner Kunz" userId="e4a801cdd77b3e8b" providerId="LiveId" clId="{933EDA0C-F8C2-4959-96C3-5457924AAD68}" dt="2024-04-15T11:52:18.572" v="1120"/>
        <pc:sldMkLst>
          <pc:docMk/>
          <pc:sldMk cId="730394162" sldId="570"/>
        </pc:sldMkLst>
      </pc:sldChg>
      <pc:sldChg chg="modSp mod">
        <pc:chgData name="Werner Kunz" userId="e4a801cdd77b3e8b" providerId="LiveId" clId="{933EDA0C-F8C2-4959-96C3-5457924AAD68}" dt="2024-04-15T12:06:16.628" v="1418" actId="113"/>
        <pc:sldMkLst>
          <pc:docMk/>
          <pc:sldMk cId="0" sldId="584"/>
        </pc:sldMkLst>
        <pc:spChg chg="mod">
          <ac:chgData name="Werner Kunz" userId="e4a801cdd77b3e8b" providerId="LiveId" clId="{933EDA0C-F8C2-4959-96C3-5457924AAD68}" dt="2024-04-15T12:05:15.356" v="1364" actId="1035"/>
          <ac:spMkLst>
            <pc:docMk/>
            <pc:sldMk cId="0" sldId="584"/>
            <ac:spMk id="46082" creationId="{00000000-0000-0000-0000-000000000000}"/>
          </ac:spMkLst>
        </pc:spChg>
        <pc:spChg chg="mod">
          <ac:chgData name="Werner Kunz" userId="e4a801cdd77b3e8b" providerId="LiveId" clId="{933EDA0C-F8C2-4959-96C3-5457924AAD68}" dt="2024-04-15T12:06:16.628" v="1418" actId="113"/>
          <ac:spMkLst>
            <pc:docMk/>
            <pc:sldMk cId="0" sldId="584"/>
            <ac:spMk id="46083" creationId="{00000000-0000-0000-0000-000000000000}"/>
          </ac:spMkLst>
        </pc:spChg>
      </pc:sldChg>
      <pc:sldChg chg="modSp">
        <pc:chgData name="Werner Kunz" userId="e4a801cdd77b3e8b" providerId="LiveId" clId="{933EDA0C-F8C2-4959-96C3-5457924AAD68}" dt="2024-04-15T11:46:00.402" v="1116" actId="6549"/>
        <pc:sldMkLst>
          <pc:docMk/>
          <pc:sldMk cId="0" sldId="596"/>
        </pc:sldMkLst>
        <pc:spChg chg="mod">
          <ac:chgData name="Werner Kunz" userId="e4a801cdd77b3e8b" providerId="LiveId" clId="{933EDA0C-F8C2-4959-96C3-5457924AAD68}" dt="2024-04-15T11:46:00.402" v="1116" actId="6549"/>
          <ac:spMkLst>
            <pc:docMk/>
            <pc:sldMk cId="0" sldId="596"/>
            <ac:spMk id="4" creationId="{00000000-0000-0000-0000-000000000000}"/>
          </ac:spMkLst>
        </pc:spChg>
      </pc:sldChg>
      <pc:sldChg chg="modSp mod">
        <pc:chgData name="Werner Kunz" userId="e4a801cdd77b3e8b" providerId="LiveId" clId="{933EDA0C-F8C2-4959-96C3-5457924AAD68}" dt="2024-04-15T10:13:02.352" v="374" actId="20577"/>
        <pc:sldMkLst>
          <pc:docMk/>
          <pc:sldMk cId="0" sldId="601"/>
        </pc:sldMkLst>
        <pc:spChg chg="mod">
          <ac:chgData name="Werner Kunz" userId="e4a801cdd77b3e8b" providerId="LiveId" clId="{933EDA0C-F8C2-4959-96C3-5457924AAD68}" dt="2024-04-15T10:13:02.352" v="374" actId="20577"/>
          <ac:spMkLst>
            <pc:docMk/>
            <pc:sldMk cId="0" sldId="601"/>
            <ac:spMk id="7" creationId="{00000000-0000-0000-0000-000000000000}"/>
          </ac:spMkLst>
        </pc:spChg>
        <pc:spChg chg="mod">
          <ac:chgData name="Werner Kunz" userId="e4a801cdd77b3e8b" providerId="LiveId" clId="{933EDA0C-F8C2-4959-96C3-5457924AAD68}" dt="2024-04-15T10:12:53.063" v="373" actId="6549"/>
          <ac:spMkLst>
            <pc:docMk/>
            <pc:sldMk cId="0" sldId="601"/>
            <ac:spMk id="28674" creationId="{00000000-0000-0000-0000-000000000000}"/>
          </ac:spMkLst>
        </pc:spChg>
      </pc:sldChg>
      <pc:sldChg chg="modSp">
        <pc:chgData name="Werner Kunz" userId="e4a801cdd77b3e8b" providerId="LiveId" clId="{933EDA0C-F8C2-4959-96C3-5457924AAD68}" dt="2024-04-15T10:22:59.974" v="385" actId="207"/>
        <pc:sldMkLst>
          <pc:docMk/>
          <pc:sldMk cId="0" sldId="604"/>
        </pc:sldMkLst>
        <pc:spChg chg="mod">
          <ac:chgData name="Werner Kunz" userId="e4a801cdd77b3e8b" providerId="LiveId" clId="{933EDA0C-F8C2-4959-96C3-5457924AAD68}" dt="2024-04-15T10:16:34.980" v="380" actId="255"/>
          <ac:spMkLst>
            <pc:docMk/>
            <pc:sldMk cId="0" sldId="604"/>
            <ac:spMk id="50178" creationId="{00000000-0000-0000-0000-000000000000}"/>
          </ac:spMkLst>
        </pc:spChg>
        <pc:spChg chg="mod">
          <ac:chgData name="Werner Kunz" userId="e4a801cdd77b3e8b" providerId="LiveId" clId="{933EDA0C-F8C2-4959-96C3-5457924AAD68}" dt="2024-04-15T10:22:59.974" v="385" actId="207"/>
          <ac:spMkLst>
            <pc:docMk/>
            <pc:sldMk cId="0" sldId="604"/>
            <ac:spMk id="50180" creationId="{00000000-0000-0000-0000-000000000000}"/>
          </ac:spMkLst>
        </pc:spChg>
      </pc:sldChg>
      <pc:sldChg chg="modSp mod">
        <pc:chgData name="Werner Kunz" userId="e4a801cdd77b3e8b" providerId="LiveId" clId="{933EDA0C-F8C2-4959-96C3-5457924AAD68}" dt="2024-04-15T09:16:18.169" v="163" actId="1036"/>
        <pc:sldMkLst>
          <pc:docMk/>
          <pc:sldMk cId="0" sldId="610"/>
        </pc:sldMkLst>
        <pc:spChg chg="mod">
          <ac:chgData name="Werner Kunz" userId="e4a801cdd77b3e8b" providerId="LiveId" clId="{933EDA0C-F8C2-4959-96C3-5457924AAD68}" dt="2024-04-15T09:16:18.169" v="163" actId="1036"/>
          <ac:spMkLst>
            <pc:docMk/>
            <pc:sldMk cId="0" sldId="610"/>
            <ac:spMk id="36867" creationId="{00000000-0000-0000-0000-000000000000}"/>
          </ac:spMkLst>
        </pc:spChg>
        <pc:spChg chg="mod">
          <ac:chgData name="Werner Kunz" userId="e4a801cdd77b3e8b" providerId="LiveId" clId="{933EDA0C-F8C2-4959-96C3-5457924AAD68}" dt="2024-04-15T09:16:09.399" v="159" actId="313"/>
          <ac:spMkLst>
            <pc:docMk/>
            <pc:sldMk cId="0" sldId="610"/>
            <ac:spMk id="49154" creationId="{00000000-0000-0000-0000-000000000000}"/>
          </ac:spMkLst>
        </pc:spChg>
      </pc:sldChg>
      <pc:sldChg chg="add del">
        <pc:chgData name="Werner Kunz" userId="e4a801cdd77b3e8b" providerId="LiveId" clId="{933EDA0C-F8C2-4959-96C3-5457924AAD68}" dt="2024-04-15T09:58:56.756" v="334" actId="47"/>
        <pc:sldMkLst>
          <pc:docMk/>
          <pc:sldMk cId="0" sldId="615"/>
        </pc:sldMkLst>
      </pc:sldChg>
      <pc:sldChg chg="del">
        <pc:chgData name="Werner Kunz" userId="e4a801cdd77b3e8b" providerId="LiveId" clId="{933EDA0C-F8C2-4959-96C3-5457924AAD68}" dt="2024-04-15T11:51:56.248" v="1119" actId="2696"/>
        <pc:sldMkLst>
          <pc:docMk/>
          <pc:sldMk cId="0" sldId="618"/>
        </pc:sldMkLst>
      </pc:sldChg>
      <pc:sldChg chg="add">
        <pc:chgData name="Werner Kunz" userId="e4a801cdd77b3e8b" providerId="LiveId" clId="{933EDA0C-F8C2-4959-96C3-5457924AAD68}" dt="2024-04-15T11:52:18.572" v="1120"/>
        <pc:sldMkLst>
          <pc:docMk/>
          <pc:sldMk cId="3586580848" sldId="618"/>
        </pc:sldMkLst>
      </pc:sldChg>
      <pc:sldChg chg="del">
        <pc:chgData name="Werner Kunz" userId="e4a801cdd77b3e8b" providerId="LiveId" clId="{933EDA0C-F8C2-4959-96C3-5457924AAD68}" dt="2024-04-15T11:51:56.248" v="1119" actId="2696"/>
        <pc:sldMkLst>
          <pc:docMk/>
          <pc:sldMk cId="0" sldId="620"/>
        </pc:sldMkLst>
      </pc:sldChg>
      <pc:sldChg chg="add">
        <pc:chgData name="Werner Kunz" userId="e4a801cdd77b3e8b" providerId="LiveId" clId="{933EDA0C-F8C2-4959-96C3-5457924AAD68}" dt="2024-04-15T11:52:18.572" v="1120"/>
        <pc:sldMkLst>
          <pc:docMk/>
          <pc:sldMk cId="2130712910" sldId="620"/>
        </pc:sldMkLst>
      </pc:sldChg>
      <pc:sldChg chg="del">
        <pc:chgData name="Werner Kunz" userId="e4a801cdd77b3e8b" providerId="LiveId" clId="{933EDA0C-F8C2-4959-96C3-5457924AAD68}" dt="2024-04-15T11:51:56.248" v="1119" actId="2696"/>
        <pc:sldMkLst>
          <pc:docMk/>
          <pc:sldMk cId="0" sldId="621"/>
        </pc:sldMkLst>
      </pc:sldChg>
      <pc:sldChg chg="add">
        <pc:chgData name="Werner Kunz" userId="e4a801cdd77b3e8b" providerId="LiveId" clId="{933EDA0C-F8C2-4959-96C3-5457924AAD68}" dt="2024-04-15T11:52:18.572" v="1120"/>
        <pc:sldMkLst>
          <pc:docMk/>
          <pc:sldMk cId="332161936" sldId="621"/>
        </pc:sldMkLst>
      </pc:sldChg>
      <pc:sldChg chg="del">
        <pc:chgData name="Werner Kunz" userId="e4a801cdd77b3e8b" providerId="LiveId" clId="{933EDA0C-F8C2-4959-96C3-5457924AAD68}" dt="2024-04-15T11:51:56.248" v="1119" actId="2696"/>
        <pc:sldMkLst>
          <pc:docMk/>
          <pc:sldMk cId="0" sldId="622"/>
        </pc:sldMkLst>
      </pc:sldChg>
      <pc:sldChg chg="add">
        <pc:chgData name="Werner Kunz" userId="e4a801cdd77b3e8b" providerId="LiveId" clId="{933EDA0C-F8C2-4959-96C3-5457924AAD68}" dt="2024-04-15T11:52:18.572" v="1120"/>
        <pc:sldMkLst>
          <pc:docMk/>
          <pc:sldMk cId="3760841904" sldId="622"/>
        </pc:sldMkLst>
      </pc:sldChg>
      <pc:sldChg chg="del">
        <pc:chgData name="Werner Kunz" userId="e4a801cdd77b3e8b" providerId="LiveId" clId="{933EDA0C-F8C2-4959-96C3-5457924AAD68}" dt="2024-04-15T11:51:56.248" v="1119" actId="2696"/>
        <pc:sldMkLst>
          <pc:docMk/>
          <pc:sldMk cId="0" sldId="623"/>
        </pc:sldMkLst>
      </pc:sldChg>
      <pc:sldChg chg="add">
        <pc:chgData name="Werner Kunz" userId="e4a801cdd77b3e8b" providerId="LiveId" clId="{933EDA0C-F8C2-4959-96C3-5457924AAD68}" dt="2024-04-15T11:52:18.572" v="1120"/>
        <pc:sldMkLst>
          <pc:docMk/>
          <pc:sldMk cId="387987475" sldId="623"/>
        </pc:sldMkLst>
      </pc:sldChg>
      <pc:sldChg chg="del">
        <pc:chgData name="Werner Kunz" userId="e4a801cdd77b3e8b" providerId="LiveId" clId="{933EDA0C-F8C2-4959-96C3-5457924AAD68}" dt="2024-04-15T11:51:56.248" v="1119" actId="2696"/>
        <pc:sldMkLst>
          <pc:docMk/>
          <pc:sldMk cId="0" sldId="624"/>
        </pc:sldMkLst>
      </pc:sldChg>
      <pc:sldChg chg="add">
        <pc:chgData name="Werner Kunz" userId="e4a801cdd77b3e8b" providerId="LiveId" clId="{933EDA0C-F8C2-4959-96C3-5457924AAD68}" dt="2024-04-15T11:52:18.572" v="1120"/>
        <pc:sldMkLst>
          <pc:docMk/>
          <pc:sldMk cId="4055053146" sldId="624"/>
        </pc:sldMkLst>
      </pc:sldChg>
      <pc:sldChg chg="del">
        <pc:chgData name="Werner Kunz" userId="e4a801cdd77b3e8b" providerId="LiveId" clId="{933EDA0C-F8C2-4959-96C3-5457924AAD68}" dt="2024-04-15T11:51:56.248" v="1119" actId="2696"/>
        <pc:sldMkLst>
          <pc:docMk/>
          <pc:sldMk cId="0" sldId="625"/>
        </pc:sldMkLst>
      </pc:sldChg>
      <pc:sldChg chg="add">
        <pc:chgData name="Werner Kunz" userId="e4a801cdd77b3e8b" providerId="LiveId" clId="{933EDA0C-F8C2-4959-96C3-5457924AAD68}" dt="2024-04-15T11:52:18.572" v="1120"/>
        <pc:sldMkLst>
          <pc:docMk/>
          <pc:sldMk cId="2939664449" sldId="625"/>
        </pc:sldMkLst>
      </pc:sldChg>
      <pc:sldChg chg="del">
        <pc:chgData name="Werner Kunz" userId="e4a801cdd77b3e8b" providerId="LiveId" clId="{933EDA0C-F8C2-4959-96C3-5457924AAD68}" dt="2024-04-15T11:51:56.248" v="1119" actId="2696"/>
        <pc:sldMkLst>
          <pc:docMk/>
          <pc:sldMk cId="0" sldId="626"/>
        </pc:sldMkLst>
      </pc:sldChg>
      <pc:sldChg chg="add">
        <pc:chgData name="Werner Kunz" userId="e4a801cdd77b3e8b" providerId="LiveId" clId="{933EDA0C-F8C2-4959-96C3-5457924AAD68}" dt="2024-04-15T11:52:18.572" v="1120"/>
        <pc:sldMkLst>
          <pc:docMk/>
          <pc:sldMk cId="3625453118" sldId="626"/>
        </pc:sldMkLst>
      </pc:sldChg>
      <pc:sldChg chg="modSp mod">
        <pc:chgData name="Werner Kunz" userId="e4a801cdd77b3e8b" providerId="LiveId" clId="{933EDA0C-F8C2-4959-96C3-5457924AAD68}" dt="2024-04-15T09:17:02.941" v="167" actId="1036"/>
        <pc:sldMkLst>
          <pc:docMk/>
          <pc:sldMk cId="0" sldId="628"/>
        </pc:sldMkLst>
        <pc:spChg chg="mod">
          <ac:chgData name="Werner Kunz" userId="e4a801cdd77b3e8b" providerId="LiveId" clId="{933EDA0C-F8C2-4959-96C3-5457924AAD68}" dt="2024-04-15T09:17:02.941" v="167" actId="1036"/>
          <ac:spMkLst>
            <pc:docMk/>
            <pc:sldMk cId="0" sldId="628"/>
            <ac:spMk id="71683" creationId="{00000000-0000-0000-0000-000000000000}"/>
          </ac:spMkLst>
        </pc:spChg>
      </pc:sldChg>
      <pc:sldChg chg="modSp mod">
        <pc:chgData name="Werner Kunz" userId="e4a801cdd77b3e8b" providerId="LiveId" clId="{933EDA0C-F8C2-4959-96C3-5457924AAD68}" dt="2024-04-15T09:36:16.446" v="297" actId="1036"/>
        <pc:sldMkLst>
          <pc:docMk/>
          <pc:sldMk cId="0" sldId="629"/>
        </pc:sldMkLst>
        <pc:spChg chg="mod">
          <ac:chgData name="Werner Kunz" userId="e4a801cdd77b3e8b" providerId="LiveId" clId="{933EDA0C-F8C2-4959-96C3-5457924AAD68}" dt="2024-04-15T09:34:46.649" v="267" actId="20577"/>
          <ac:spMkLst>
            <pc:docMk/>
            <pc:sldMk cId="0" sldId="629"/>
            <ac:spMk id="6" creationId="{00000000-0000-0000-0000-000000000000}"/>
          </ac:spMkLst>
        </pc:spChg>
        <pc:spChg chg="mod">
          <ac:chgData name="Werner Kunz" userId="e4a801cdd77b3e8b" providerId="LiveId" clId="{933EDA0C-F8C2-4959-96C3-5457924AAD68}" dt="2024-04-15T09:36:16.446" v="297" actId="1036"/>
          <ac:spMkLst>
            <pc:docMk/>
            <pc:sldMk cId="0" sldId="629"/>
            <ac:spMk id="8" creationId="{00000000-0000-0000-0000-000000000000}"/>
          </ac:spMkLst>
        </pc:spChg>
      </pc:sldChg>
      <pc:sldChg chg="addSp delSp modSp mod modAnim">
        <pc:chgData name="Werner Kunz" userId="e4a801cdd77b3e8b" providerId="LiveId" clId="{933EDA0C-F8C2-4959-96C3-5457924AAD68}" dt="2024-04-15T12:04:33.560" v="1356" actId="113"/>
        <pc:sldMkLst>
          <pc:docMk/>
          <pc:sldMk cId="0" sldId="634"/>
        </pc:sldMkLst>
        <pc:spChg chg="add mod">
          <ac:chgData name="Werner Kunz" userId="e4a801cdd77b3e8b" providerId="LiveId" clId="{933EDA0C-F8C2-4959-96C3-5457924AAD68}" dt="2024-04-15T12:04:33.560" v="1356" actId="113"/>
          <ac:spMkLst>
            <pc:docMk/>
            <pc:sldMk cId="0" sldId="634"/>
            <ac:spMk id="3" creationId="{00000000-0000-0000-0000-000000000000}"/>
          </ac:spMkLst>
        </pc:spChg>
        <pc:spChg chg="mod">
          <ac:chgData name="Werner Kunz" userId="e4a801cdd77b3e8b" providerId="LiveId" clId="{933EDA0C-F8C2-4959-96C3-5457924AAD68}" dt="2024-04-15T12:03:03.670" v="1338" actId="255"/>
          <ac:spMkLst>
            <pc:docMk/>
            <pc:sldMk cId="0" sldId="634"/>
            <ac:spMk id="4" creationId="{00000000-0000-0000-0000-000000000000}"/>
          </ac:spMkLst>
        </pc:spChg>
        <pc:spChg chg="del mod">
          <ac:chgData name="Werner Kunz" userId="e4a801cdd77b3e8b" providerId="LiveId" clId="{933EDA0C-F8C2-4959-96C3-5457924AAD68}" dt="2024-04-15T11:59:39.197" v="1236" actId="478"/>
          <ac:spMkLst>
            <pc:docMk/>
            <pc:sldMk cId="0" sldId="634"/>
            <ac:spMk id="50178" creationId="{00000000-0000-0000-0000-000000000000}"/>
          </ac:spMkLst>
        </pc:spChg>
      </pc:sldChg>
      <pc:sldChg chg="modSp mod">
        <pc:chgData name="Werner Kunz" userId="e4a801cdd77b3e8b" providerId="LiveId" clId="{933EDA0C-F8C2-4959-96C3-5457924AAD68}" dt="2024-04-15T10:12:24.400" v="372" actId="20577"/>
        <pc:sldMkLst>
          <pc:docMk/>
          <pc:sldMk cId="0" sldId="642"/>
        </pc:sldMkLst>
        <pc:spChg chg="mod">
          <ac:chgData name="Werner Kunz" userId="e4a801cdd77b3e8b" providerId="LiveId" clId="{933EDA0C-F8C2-4959-96C3-5457924AAD68}" dt="2024-04-15T10:12:24.400" v="372" actId="20577"/>
          <ac:spMkLst>
            <pc:docMk/>
            <pc:sldMk cId="0" sldId="642"/>
            <ac:spMk id="7" creationId="{00000000-0000-0000-0000-000000000000}"/>
          </ac:spMkLst>
        </pc:spChg>
      </pc:sldChg>
      <pc:sldChg chg="modSp mod">
        <pc:chgData name="Werner Kunz" userId="e4a801cdd77b3e8b" providerId="LiveId" clId="{933EDA0C-F8C2-4959-96C3-5457924AAD68}" dt="2024-04-15T10:14:11.714" v="377" actId="20577"/>
        <pc:sldMkLst>
          <pc:docMk/>
          <pc:sldMk cId="0" sldId="643"/>
        </pc:sldMkLst>
        <pc:spChg chg="mod">
          <ac:chgData name="Werner Kunz" userId="e4a801cdd77b3e8b" providerId="LiveId" clId="{933EDA0C-F8C2-4959-96C3-5457924AAD68}" dt="2024-04-15T10:14:11.714" v="377" actId="20577"/>
          <ac:spMkLst>
            <pc:docMk/>
            <pc:sldMk cId="0" sldId="643"/>
            <ac:spMk id="31749" creationId="{00000000-0000-0000-0000-000000000000}"/>
          </ac:spMkLst>
        </pc:spChg>
        <pc:spChg chg="mod">
          <ac:chgData name="Werner Kunz" userId="e4a801cdd77b3e8b" providerId="LiveId" clId="{933EDA0C-F8C2-4959-96C3-5457924AAD68}" dt="2024-04-15T10:13:35.832" v="375" actId="6549"/>
          <ac:spMkLst>
            <pc:docMk/>
            <pc:sldMk cId="0" sldId="643"/>
            <ac:spMk id="99330" creationId="{00000000-0000-0000-0000-000000000000}"/>
          </ac:spMkLst>
        </pc:spChg>
      </pc:sldChg>
      <pc:sldChg chg="modSp">
        <pc:chgData name="Werner Kunz" userId="e4a801cdd77b3e8b" providerId="LiveId" clId="{933EDA0C-F8C2-4959-96C3-5457924AAD68}" dt="2024-04-15T09:32:19.261" v="251" actId="20577"/>
        <pc:sldMkLst>
          <pc:docMk/>
          <pc:sldMk cId="0" sldId="646"/>
        </pc:sldMkLst>
        <pc:spChg chg="mod">
          <ac:chgData name="Werner Kunz" userId="e4a801cdd77b3e8b" providerId="LiveId" clId="{933EDA0C-F8C2-4959-96C3-5457924AAD68}" dt="2024-04-15T09:32:19.261" v="251" actId="20577"/>
          <ac:spMkLst>
            <pc:docMk/>
            <pc:sldMk cId="0" sldId="646"/>
            <ac:spMk id="7" creationId="{00000000-0000-0000-0000-000000000000}"/>
          </ac:spMkLst>
        </pc:spChg>
      </pc:sldChg>
      <pc:sldChg chg="modSp del mod">
        <pc:chgData name="Werner Kunz" userId="e4a801cdd77b3e8b" providerId="LiveId" clId="{933EDA0C-F8C2-4959-96C3-5457924AAD68}" dt="2024-04-15T10:04:22.830" v="365" actId="2696"/>
        <pc:sldMkLst>
          <pc:docMk/>
          <pc:sldMk cId="0" sldId="654"/>
        </pc:sldMkLst>
        <pc:spChg chg="mod">
          <ac:chgData name="Werner Kunz" userId="e4a801cdd77b3e8b" providerId="LiveId" clId="{933EDA0C-F8C2-4959-96C3-5457924AAD68}" dt="2024-04-15T10:01:44.411" v="337" actId="255"/>
          <ac:spMkLst>
            <pc:docMk/>
            <pc:sldMk cId="0" sldId="654"/>
            <ac:spMk id="3" creationId="{00000000-0000-0000-0000-000000000000}"/>
          </ac:spMkLst>
        </pc:spChg>
        <pc:spChg chg="mod">
          <ac:chgData name="Werner Kunz" userId="e4a801cdd77b3e8b" providerId="LiveId" clId="{933EDA0C-F8C2-4959-96C3-5457924AAD68}" dt="2024-04-15T10:04:06.676" v="364" actId="6549"/>
          <ac:spMkLst>
            <pc:docMk/>
            <pc:sldMk cId="0" sldId="654"/>
            <ac:spMk id="4" creationId="{00000000-0000-0000-0000-000000000000}"/>
          </ac:spMkLst>
        </pc:spChg>
      </pc:sldChg>
      <pc:sldChg chg="add del">
        <pc:chgData name="Werner Kunz" userId="e4a801cdd77b3e8b" providerId="LiveId" clId="{933EDA0C-F8C2-4959-96C3-5457924AAD68}" dt="2024-04-15T11:51:56.248" v="1119" actId="2696"/>
        <pc:sldMkLst>
          <pc:docMk/>
          <pc:sldMk cId="1355202134" sldId="654"/>
        </pc:sldMkLst>
      </pc:sldChg>
      <pc:sldChg chg="add del">
        <pc:chgData name="Werner Kunz" userId="e4a801cdd77b3e8b" providerId="LiveId" clId="{933EDA0C-F8C2-4959-96C3-5457924AAD68}" dt="2024-04-15T11:53:03.892" v="1121" actId="2696"/>
        <pc:sldMkLst>
          <pc:docMk/>
          <pc:sldMk cId="1648760052" sldId="654"/>
        </pc:sldMkLst>
      </pc:sldChg>
      <pc:sldChg chg="delSp add del mod modAnim">
        <pc:chgData name="Werner Kunz" userId="e4a801cdd77b3e8b" providerId="LiveId" clId="{933EDA0C-F8C2-4959-96C3-5457924AAD68}" dt="2024-04-15T12:02:48.440" v="1336" actId="47"/>
        <pc:sldMkLst>
          <pc:docMk/>
          <pc:sldMk cId="2260798269" sldId="654"/>
        </pc:sldMkLst>
        <pc:spChg chg="del">
          <ac:chgData name="Werner Kunz" userId="e4a801cdd77b3e8b" providerId="LiveId" clId="{933EDA0C-F8C2-4959-96C3-5457924AAD68}" dt="2024-04-15T12:00:29.388" v="1268" actId="21"/>
          <ac:spMkLst>
            <pc:docMk/>
            <pc:sldMk cId="2260798269" sldId="654"/>
            <ac:spMk id="3" creationId="{00000000-0000-0000-0000-000000000000}"/>
          </ac:spMkLst>
        </pc:spChg>
        <pc:spChg chg="del">
          <ac:chgData name="Werner Kunz" userId="e4a801cdd77b3e8b" providerId="LiveId" clId="{933EDA0C-F8C2-4959-96C3-5457924AAD68}" dt="2024-04-15T11:55:51.920" v="1129" actId="21"/>
          <ac:spMkLst>
            <pc:docMk/>
            <pc:sldMk cId="2260798269" sldId="654"/>
            <ac:spMk id="4" creationId="{00000000-0000-0000-0000-000000000000}"/>
          </ac:spMkLst>
        </pc:spChg>
      </pc:sldChg>
      <pc:sldChg chg="modSp modAnim">
        <pc:chgData name="Werner Kunz" userId="e4a801cdd77b3e8b" providerId="LiveId" clId="{933EDA0C-F8C2-4959-96C3-5457924AAD68}" dt="2024-04-15T11:37:10.149" v="1052"/>
        <pc:sldMkLst>
          <pc:docMk/>
          <pc:sldMk cId="0" sldId="658"/>
        </pc:sldMkLst>
        <pc:spChg chg="mod">
          <ac:chgData name="Werner Kunz" userId="e4a801cdd77b3e8b" providerId="LiveId" clId="{933EDA0C-F8C2-4959-96C3-5457924AAD68}" dt="2024-04-15T11:37:05.480" v="1051" actId="207"/>
          <ac:spMkLst>
            <pc:docMk/>
            <pc:sldMk cId="0" sldId="658"/>
            <ac:spMk id="50178" creationId="{00000000-0000-0000-0000-000000000000}"/>
          </ac:spMkLst>
        </pc:spChg>
      </pc:sldChg>
      <pc:sldChg chg="modSp mod">
        <pc:chgData name="Werner Kunz" userId="e4a801cdd77b3e8b" providerId="LiveId" clId="{933EDA0C-F8C2-4959-96C3-5457924AAD68}" dt="2024-04-15T11:46:37.180" v="1117" actId="255"/>
        <pc:sldMkLst>
          <pc:docMk/>
          <pc:sldMk cId="0" sldId="659"/>
        </pc:sldMkLst>
        <pc:spChg chg="mod">
          <ac:chgData name="Werner Kunz" userId="e4a801cdd77b3e8b" providerId="LiveId" clId="{933EDA0C-F8C2-4959-96C3-5457924AAD68}" dt="2024-04-15T11:46:37.180" v="1117" actId="255"/>
          <ac:spMkLst>
            <pc:docMk/>
            <pc:sldMk cId="0" sldId="659"/>
            <ac:spMk id="69634" creationId="{00000000-0000-0000-0000-000000000000}"/>
          </ac:spMkLst>
        </pc:spChg>
      </pc:sldChg>
      <pc:sldChg chg="add del">
        <pc:chgData name="Werner Kunz" userId="e4a801cdd77b3e8b" providerId="LiveId" clId="{933EDA0C-F8C2-4959-96C3-5457924AAD68}" dt="2024-04-15T10:01:21.967" v="336" actId="47"/>
        <pc:sldMkLst>
          <pc:docMk/>
          <pc:sldMk cId="0" sldId="660"/>
        </pc:sldMkLst>
      </pc:sldChg>
      <pc:sldChg chg="add del">
        <pc:chgData name="Werner Kunz" userId="e4a801cdd77b3e8b" providerId="LiveId" clId="{933EDA0C-F8C2-4959-96C3-5457924AAD68}" dt="2024-04-15T09:59:02.182" v="335" actId="47"/>
        <pc:sldMkLst>
          <pc:docMk/>
          <pc:sldMk cId="0" sldId="661"/>
        </pc:sldMkLst>
      </pc:sldChg>
      <pc:sldChg chg="delSp add del mod delAnim modAnim">
        <pc:chgData name="Werner Kunz" userId="e4a801cdd77b3e8b" providerId="LiveId" clId="{933EDA0C-F8C2-4959-96C3-5457924AAD68}" dt="2024-04-15T09:14:55.923" v="116" actId="47"/>
        <pc:sldMkLst>
          <pc:docMk/>
          <pc:sldMk cId="650788549" sldId="662"/>
        </pc:sldMkLst>
        <pc:spChg chg="del">
          <ac:chgData name="Werner Kunz" userId="e4a801cdd77b3e8b" providerId="LiveId" clId="{933EDA0C-F8C2-4959-96C3-5457924AAD68}" dt="2024-04-15T09:03:50.286" v="11" actId="478"/>
          <ac:spMkLst>
            <pc:docMk/>
            <pc:sldMk cId="650788549" sldId="662"/>
            <ac:spMk id="33798" creationId="{00000000-0000-0000-0000-000000000000}"/>
          </ac:spMkLst>
        </pc:spChg>
        <pc:spChg chg="del">
          <ac:chgData name="Werner Kunz" userId="e4a801cdd77b3e8b" providerId="LiveId" clId="{933EDA0C-F8C2-4959-96C3-5457924AAD68}" dt="2024-04-15T09:09:06.916" v="30" actId="21"/>
          <ac:spMkLst>
            <pc:docMk/>
            <pc:sldMk cId="650788549" sldId="662"/>
            <ac:spMk id="33800" creationId="{00000000-0000-0000-0000-000000000000}"/>
          </ac:spMkLst>
        </pc:spChg>
        <pc:spChg chg="del">
          <ac:chgData name="Werner Kunz" userId="e4a801cdd77b3e8b" providerId="LiveId" clId="{933EDA0C-F8C2-4959-96C3-5457924AAD68}" dt="2024-04-15T09:03:50.286" v="11" actId="478"/>
          <ac:spMkLst>
            <pc:docMk/>
            <pc:sldMk cId="650788549" sldId="662"/>
            <ac:spMk id="33801" creationId="{00000000-0000-0000-0000-000000000000}"/>
          </ac:spMkLst>
        </pc:spChg>
        <pc:spChg chg="del">
          <ac:chgData name="Werner Kunz" userId="e4a801cdd77b3e8b" providerId="LiveId" clId="{933EDA0C-F8C2-4959-96C3-5457924AAD68}" dt="2024-04-15T09:03:50.286" v="11" actId="478"/>
          <ac:spMkLst>
            <pc:docMk/>
            <pc:sldMk cId="650788549" sldId="662"/>
            <ac:spMk id="48130" creationId="{00000000-0000-0000-0000-000000000000}"/>
          </ac:spMkLst>
        </pc:spChg>
        <pc:picChg chg="del">
          <ac:chgData name="Werner Kunz" userId="e4a801cdd77b3e8b" providerId="LiveId" clId="{933EDA0C-F8C2-4959-96C3-5457924AAD68}" dt="2024-04-15T09:03:50.286" v="11" actId="478"/>
          <ac:picMkLst>
            <pc:docMk/>
            <pc:sldMk cId="650788549" sldId="662"/>
            <ac:picMk id="33795" creationId="{00000000-0000-0000-0000-000000000000}"/>
          </ac:picMkLst>
        </pc:picChg>
        <pc:picChg chg="del">
          <ac:chgData name="Werner Kunz" userId="e4a801cdd77b3e8b" providerId="LiveId" clId="{933EDA0C-F8C2-4959-96C3-5457924AAD68}" dt="2024-04-15T09:03:50.286" v="11" actId="478"/>
          <ac:picMkLst>
            <pc:docMk/>
            <pc:sldMk cId="650788549" sldId="662"/>
            <ac:picMk id="33796" creationId="{00000000-0000-0000-0000-000000000000}"/>
          </ac:picMkLst>
        </pc:picChg>
        <pc:picChg chg="del">
          <ac:chgData name="Werner Kunz" userId="e4a801cdd77b3e8b" providerId="LiveId" clId="{933EDA0C-F8C2-4959-96C3-5457924AAD68}" dt="2024-04-15T09:03:50.286" v="11" actId="478"/>
          <ac:picMkLst>
            <pc:docMk/>
            <pc:sldMk cId="650788549" sldId="662"/>
            <ac:picMk id="33797" creationId="{00000000-0000-0000-0000-000000000000}"/>
          </ac:picMkLst>
        </pc:picChg>
      </pc:sldChg>
      <pc:sldChg chg="addSp delSp modSp add mod ord setBg delAnim">
        <pc:chgData name="Werner Kunz" userId="e4a801cdd77b3e8b" providerId="LiveId" clId="{933EDA0C-F8C2-4959-96C3-5457924AAD68}" dt="2024-04-15T09:11:25.405" v="78" actId="20577"/>
        <pc:sldMkLst>
          <pc:docMk/>
          <pc:sldMk cId="2751859263" sldId="663"/>
        </pc:sldMkLst>
        <pc:spChg chg="add mod">
          <ac:chgData name="Werner Kunz" userId="e4a801cdd77b3e8b" providerId="LiveId" clId="{933EDA0C-F8C2-4959-96C3-5457924AAD68}" dt="2024-04-15T09:11:25.405" v="78" actId="20577"/>
          <ac:spMkLst>
            <pc:docMk/>
            <pc:sldMk cId="2751859263" sldId="663"/>
            <ac:spMk id="4" creationId="{00000000-0000-0000-0000-000000000000}"/>
          </ac:spMkLst>
        </pc:spChg>
        <pc:spChg chg="del">
          <ac:chgData name="Werner Kunz" userId="e4a801cdd77b3e8b" providerId="LiveId" clId="{933EDA0C-F8C2-4959-96C3-5457924AAD68}" dt="2024-04-15T09:04:16.364" v="15" actId="478"/>
          <ac:spMkLst>
            <pc:docMk/>
            <pc:sldMk cId="2751859263" sldId="663"/>
            <ac:spMk id="33799" creationId="{00000000-0000-0000-0000-000000000000}"/>
          </ac:spMkLst>
        </pc:spChg>
        <pc:spChg chg="del">
          <ac:chgData name="Werner Kunz" userId="e4a801cdd77b3e8b" providerId="LiveId" clId="{933EDA0C-F8C2-4959-96C3-5457924AAD68}" dt="2024-04-15T09:04:16.364" v="15" actId="478"/>
          <ac:spMkLst>
            <pc:docMk/>
            <pc:sldMk cId="2751859263" sldId="663"/>
            <ac:spMk id="33800" creationId="{00000000-0000-0000-0000-000000000000}"/>
          </ac:spMkLst>
        </pc:spChg>
        <pc:picChg chg="add del mod">
          <ac:chgData name="Werner Kunz" userId="e4a801cdd77b3e8b" providerId="LiveId" clId="{933EDA0C-F8C2-4959-96C3-5457924AAD68}" dt="2024-04-15T09:10:36.588" v="57" actId="478"/>
          <ac:picMkLst>
            <pc:docMk/>
            <pc:sldMk cId="2751859263" sldId="663"/>
            <ac:picMk id="3" creationId="{C1979A07-7F89-169C-F366-C079F96819EF}"/>
          </ac:picMkLst>
        </pc:picChg>
        <pc:picChg chg="add mod">
          <ac:chgData name="Werner Kunz" userId="e4a801cdd77b3e8b" providerId="LiveId" clId="{933EDA0C-F8C2-4959-96C3-5457924AAD68}" dt="2024-04-15T09:10:46.585" v="61" actId="1037"/>
          <ac:picMkLst>
            <pc:docMk/>
            <pc:sldMk cId="2751859263" sldId="663"/>
            <ac:picMk id="6" creationId="{F3282637-B7E5-DD1F-EA0A-2BE0939ABE83}"/>
          </ac:picMkLst>
        </pc:picChg>
      </pc:sldChg>
      <pc:sldChg chg="addSp delSp modSp add mod">
        <pc:chgData name="Werner Kunz" userId="e4a801cdd77b3e8b" providerId="LiveId" clId="{933EDA0C-F8C2-4959-96C3-5457924AAD68}" dt="2024-04-15T09:14:38.828" v="115" actId="1035"/>
        <pc:sldMkLst>
          <pc:docMk/>
          <pc:sldMk cId="2814613176" sldId="664"/>
        </pc:sldMkLst>
        <pc:spChg chg="mod">
          <ac:chgData name="Werner Kunz" userId="e4a801cdd77b3e8b" providerId="LiveId" clId="{933EDA0C-F8C2-4959-96C3-5457924AAD68}" dt="2024-04-15T09:14:38.828" v="115" actId="1035"/>
          <ac:spMkLst>
            <pc:docMk/>
            <pc:sldMk cId="2814613176" sldId="664"/>
            <ac:spMk id="4" creationId="{00000000-0000-0000-0000-000000000000}"/>
          </ac:spMkLst>
        </pc:spChg>
        <pc:picChg chg="add mod">
          <ac:chgData name="Werner Kunz" userId="e4a801cdd77b3e8b" providerId="LiveId" clId="{933EDA0C-F8C2-4959-96C3-5457924AAD68}" dt="2024-04-15T09:13:40.396" v="90" actId="1038"/>
          <ac:picMkLst>
            <pc:docMk/>
            <pc:sldMk cId="2814613176" sldId="664"/>
            <ac:picMk id="3" creationId="{EA740DD7-CEEC-B31F-46DB-BE6FDB3203C1}"/>
          </ac:picMkLst>
        </pc:picChg>
        <pc:picChg chg="del">
          <ac:chgData name="Werner Kunz" userId="e4a801cdd77b3e8b" providerId="LiveId" clId="{933EDA0C-F8C2-4959-96C3-5457924AAD68}" dt="2024-04-15T09:13:25.341" v="80" actId="478"/>
          <ac:picMkLst>
            <pc:docMk/>
            <pc:sldMk cId="2814613176" sldId="664"/>
            <ac:picMk id="6" creationId="{F3282637-B7E5-DD1F-EA0A-2BE0939ABE83}"/>
          </ac:picMkLst>
        </pc:picChg>
      </pc:sldChg>
      <pc:sldChg chg="delSp add del mod">
        <pc:chgData name="Werner Kunz" userId="e4a801cdd77b3e8b" providerId="LiveId" clId="{933EDA0C-F8C2-4959-96C3-5457924AAD68}" dt="2024-04-15T11:36:09.247" v="1049" actId="47"/>
        <pc:sldMkLst>
          <pc:docMk/>
          <pc:sldMk cId="1989619929" sldId="665"/>
        </pc:sldMkLst>
        <pc:spChg chg="del">
          <ac:chgData name="Werner Kunz" userId="e4a801cdd77b3e8b" providerId="LiveId" clId="{933EDA0C-F8C2-4959-96C3-5457924AAD68}" dt="2024-04-15T11:34:42.537" v="1014" actId="21"/>
          <ac:spMkLst>
            <pc:docMk/>
            <pc:sldMk cId="1989619929" sldId="665"/>
            <ac:spMk id="65539" creationId="{00000000-0000-0000-0000-000000000000}"/>
          </ac:spMkLst>
        </pc:spChg>
      </pc:sldChg>
      <pc:sldChg chg="addSp delSp modSp add mod modAnim">
        <pc:chgData name="Werner Kunz" userId="e4a801cdd77b3e8b" providerId="LiveId" clId="{933EDA0C-F8C2-4959-96C3-5457924AAD68}" dt="2024-04-15T11:05:04.879" v="667" actId="1036"/>
        <pc:sldMkLst>
          <pc:docMk/>
          <pc:sldMk cId="1395339619" sldId="666"/>
        </pc:sldMkLst>
        <pc:spChg chg="add mod">
          <ac:chgData name="Werner Kunz" userId="e4a801cdd77b3e8b" providerId="LiveId" clId="{933EDA0C-F8C2-4959-96C3-5457924AAD68}" dt="2024-04-15T11:05:04.879" v="667" actId="1036"/>
          <ac:spMkLst>
            <pc:docMk/>
            <pc:sldMk cId="1395339619" sldId="666"/>
            <ac:spMk id="2" creationId="{BFDFAECD-27E0-0D7F-0CD0-6D9DB58C13E9}"/>
          </ac:spMkLst>
        </pc:spChg>
        <pc:spChg chg="mod">
          <ac:chgData name="Werner Kunz" userId="e4a801cdd77b3e8b" providerId="LiveId" clId="{933EDA0C-F8C2-4959-96C3-5457924AAD68}" dt="2024-04-15T11:05:04.879" v="667" actId="1036"/>
          <ac:spMkLst>
            <pc:docMk/>
            <pc:sldMk cId="1395339619" sldId="666"/>
            <ac:spMk id="5" creationId="{00000000-0000-0000-0000-000000000000}"/>
          </ac:spMkLst>
        </pc:spChg>
        <pc:spChg chg="add del mod">
          <ac:chgData name="Werner Kunz" userId="e4a801cdd77b3e8b" providerId="LiveId" clId="{933EDA0C-F8C2-4959-96C3-5457924AAD68}" dt="2024-04-15T11:04:45.226" v="654" actId="478"/>
          <ac:spMkLst>
            <pc:docMk/>
            <pc:sldMk cId="1395339619" sldId="666"/>
            <ac:spMk id="7" creationId="{00000000-0000-0000-0000-000000000000}"/>
          </ac:spMkLst>
        </pc:spChg>
        <pc:spChg chg="del">
          <ac:chgData name="Werner Kunz" userId="e4a801cdd77b3e8b" providerId="LiveId" clId="{933EDA0C-F8C2-4959-96C3-5457924AAD68}" dt="2024-04-15T10:59:38.519" v="487" actId="478"/>
          <ac:spMkLst>
            <pc:docMk/>
            <pc:sldMk cId="1395339619" sldId="666"/>
            <ac:spMk id="70660" creationId="{00000000-0000-0000-0000-000000000000}"/>
          </ac:spMkLst>
        </pc:spChg>
      </pc:sldChg>
      <pc:sldChg chg="addSp delSp modSp add mod ord setBg modAnim">
        <pc:chgData name="Werner Kunz" userId="e4a801cdd77b3e8b" providerId="LiveId" clId="{933EDA0C-F8C2-4959-96C3-5457924AAD68}" dt="2024-04-15T11:21:05.281" v="851"/>
        <pc:sldMkLst>
          <pc:docMk/>
          <pc:sldMk cId="861486604" sldId="667"/>
        </pc:sldMkLst>
        <pc:spChg chg="add del mod">
          <ac:chgData name="Werner Kunz" userId="e4a801cdd77b3e8b" providerId="LiveId" clId="{933EDA0C-F8C2-4959-96C3-5457924AAD68}" dt="2024-04-15T11:15:46.359" v="805" actId="20577"/>
          <ac:spMkLst>
            <pc:docMk/>
            <pc:sldMk cId="861486604" sldId="667"/>
            <ac:spMk id="5" creationId="{00000000-0000-0000-0000-000000000000}"/>
          </ac:spMkLst>
        </pc:spChg>
        <pc:spChg chg="del">
          <ac:chgData name="Werner Kunz" userId="e4a801cdd77b3e8b" providerId="LiveId" clId="{933EDA0C-F8C2-4959-96C3-5457924AAD68}" dt="2024-04-15T11:05:39.928" v="700" actId="478"/>
          <ac:spMkLst>
            <pc:docMk/>
            <pc:sldMk cId="861486604" sldId="667"/>
            <ac:spMk id="7" creationId="{00000000-0000-0000-0000-000000000000}"/>
          </ac:spMkLst>
        </pc:spChg>
        <pc:picChg chg="add mod">
          <ac:chgData name="Werner Kunz" userId="e4a801cdd77b3e8b" providerId="LiveId" clId="{933EDA0C-F8C2-4959-96C3-5457924AAD68}" dt="2024-04-15T11:15:59.507" v="807" actId="14100"/>
          <ac:picMkLst>
            <pc:docMk/>
            <pc:sldMk cId="861486604" sldId="667"/>
            <ac:picMk id="3" creationId="{96F28F02-04BE-4283-7AC1-420056BE0210}"/>
          </ac:picMkLst>
        </pc:picChg>
        <pc:picChg chg="add mod">
          <ac:chgData name="Werner Kunz" userId="e4a801cdd77b3e8b" providerId="LiveId" clId="{933EDA0C-F8C2-4959-96C3-5457924AAD68}" dt="2024-04-15T11:16:04.600" v="809" actId="14100"/>
          <ac:picMkLst>
            <pc:docMk/>
            <pc:sldMk cId="861486604" sldId="667"/>
            <ac:picMk id="6" creationId="{63175DAC-402C-4C32-CB54-A8562319C759}"/>
          </ac:picMkLst>
        </pc:picChg>
      </pc:sldChg>
      <pc:sldChg chg="delSp modSp add del mod">
        <pc:chgData name="Werner Kunz" userId="e4a801cdd77b3e8b" providerId="LiveId" clId="{933EDA0C-F8C2-4959-96C3-5457924AAD68}" dt="2024-04-15T11:21:38.537" v="852" actId="47"/>
        <pc:sldMkLst>
          <pc:docMk/>
          <pc:sldMk cId="1649164608" sldId="668"/>
        </pc:sldMkLst>
        <pc:spChg chg="del">
          <ac:chgData name="Werner Kunz" userId="e4a801cdd77b3e8b" providerId="LiveId" clId="{933EDA0C-F8C2-4959-96C3-5457924AAD68}" dt="2024-04-15T11:05:14.279" v="668" actId="478"/>
          <ac:spMkLst>
            <pc:docMk/>
            <pc:sldMk cId="1649164608" sldId="668"/>
            <ac:spMk id="2" creationId="{BFDFAECD-27E0-0D7F-0CD0-6D9DB58C13E9}"/>
          </ac:spMkLst>
        </pc:spChg>
        <pc:spChg chg="del">
          <ac:chgData name="Werner Kunz" userId="e4a801cdd77b3e8b" providerId="LiveId" clId="{933EDA0C-F8C2-4959-96C3-5457924AAD68}" dt="2024-04-15T11:05:14.279" v="668" actId="478"/>
          <ac:spMkLst>
            <pc:docMk/>
            <pc:sldMk cId="1649164608" sldId="668"/>
            <ac:spMk id="5" creationId="{00000000-0000-0000-0000-000000000000}"/>
          </ac:spMkLst>
        </pc:spChg>
        <pc:spChg chg="mod">
          <ac:chgData name="Werner Kunz" userId="e4a801cdd77b3e8b" providerId="LiveId" clId="{933EDA0C-F8C2-4959-96C3-5457924AAD68}" dt="2024-04-15T11:20:49.432" v="849" actId="1035"/>
          <ac:spMkLst>
            <pc:docMk/>
            <pc:sldMk cId="1649164608" sldId="668"/>
            <ac:spMk id="7" creationId="{00000000-0000-0000-0000-000000000000}"/>
          </ac:spMkLst>
        </pc:spChg>
      </pc:sldChg>
      <pc:sldChg chg="addSp modSp add mod">
        <pc:chgData name="Werner Kunz" userId="e4a801cdd77b3e8b" providerId="LiveId" clId="{933EDA0C-F8C2-4959-96C3-5457924AAD68}" dt="2024-04-15T11:36:01.543" v="1048" actId="1035"/>
        <pc:sldMkLst>
          <pc:docMk/>
          <pc:sldMk cId="1950729037" sldId="669"/>
        </pc:sldMkLst>
        <pc:spChg chg="mod">
          <ac:chgData name="Werner Kunz" userId="e4a801cdd77b3e8b" providerId="LiveId" clId="{933EDA0C-F8C2-4959-96C3-5457924AAD68}" dt="2024-04-15T11:36:01.543" v="1048" actId="1035"/>
          <ac:spMkLst>
            <pc:docMk/>
            <pc:sldMk cId="1950729037" sldId="669"/>
            <ac:spMk id="7" creationId="{00000000-0000-0000-0000-000000000000}"/>
          </ac:spMkLst>
        </pc:spChg>
        <pc:spChg chg="add mod">
          <ac:chgData name="Werner Kunz" userId="e4a801cdd77b3e8b" providerId="LiveId" clId="{933EDA0C-F8C2-4959-96C3-5457924AAD68}" dt="2024-04-15T11:36:01.543" v="1048" actId="1035"/>
          <ac:spMkLst>
            <pc:docMk/>
            <pc:sldMk cId="1950729037" sldId="669"/>
            <ac:spMk id="65539" creationId="{00000000-0000-0000-0000-000000000000}"/>
          </ac:spMkLst>
        </pc:spChg>
      </pc:sldChg>
      <pc:sldChg chg="addSp delSp modSp add mod setBg modAnim">
        <pc:chgData name="Werner Kunz" userId="e4a801cdd77b3e8b" providerId="LiveId" clId="{933EDA0C-F8C2-4959-96C3-5457924AAD68}" dt="2024-04-15T11:22:43.037" v="871" actId="1035"/>
        <pc:sldMkLst>
          <pc:docMk/>
          <pc:sldMk cId="600931878" sldId="670"/>
        </pc:sldMkLst>
        <pc:spChg chg="mod">
          <ac:chgData name="Werner Kunz" userId="e4a801cdd77b3e8b" providerId="LiveId" clId="{933EDA0C-F8C2-4959-96C3-5457924AAD68}" dt="2024-04-15T11:22:12.998" v="862" actId="1035"/>
          <ac:spMkLst>
            <pc:docMk/>
            <pc:sldMk cId="600931878" sldId="670"/>
            <ac:spMk id="5" creationId="{00000000-0000-0000-0000-000000000000}"/>
          </ac:spMkLst>
        </pc:spChg>
        <pc:spChg chg="add mod">
          <ac:chgData name="Werner Kunz" userId="e4a801cdd77b3e8b" providerId="LiveId" clId="{933EDA0C-F8C2-4959-96C3-5457924AAD68}" dt="2024-04-15T11:22:43.037" v="871" actId="1035"/>
          <ac:spMkLst>
            <pc:docMk/>
            <pc:sldMk cId="600931878" sldId="670"/>
            <ac:spMk id="7" creationId="{00000000-0000-0000-0000-000000000000}"/>
          </ac:spMkLst>
        </pc:spChg>
        <pc:spChg chg="add mod">
          <ac:chgData name="Werner Kunz" userId="e4a801cdd77b3e8b" providerId="LiveId" clId="{933EDA0C-F8C2-4959-96C3-5457924AAD68}" dt="2024-04-15T11:22:43.037" v="871" actId="1035"/>
          <ac:spMkLst>
            <pc:docMk/>
            <pc:sldMk cId="600931878" sldId="670"/>
            <ac:spMk id="10" creationId="{00000000-0000-0000-0000-000000000000}"/>
          </ac:spMkLst>
        </pc:spChg>
        <pc:picChg chg="del">
          <ac:chgData name="Werner Kunz" userId="e4a801cdd77b3e8b" providerId="LiveId" clId="{933EDA0C-F8C2-4959-96C3-5457924AAD68}" dt="2024-04-15T11:16:34.856" v="810" actId="478"/>
          <ac:picMkLst>
            <pc:docMk/>
            <pc:sldMk cId="600931878" sldId="670"/>
            <ac:picMk id="3" creationId="{96F28F02-04BE-4283-7AC1-420056BE0210}"/>
          </ac:picMkLst>
        </pc:picChg>
        <pc:picChg chg="del">
          <ac:chgData name="Werner Kunz" userId="e4a801cdd77b3e8b" providerId="LiveId" clId="{933EDA0C-F8C2-4959-96C3-5457924AAD68}" dt="2024-04-15T11:16:34.856" v="810" actId="478"/>
          <ac:picMkLst>
            <pc:docMk/>
            <pc:sldMk cId="600931878" sldId="670"/>
            <ac:picMk id="6" creationId="{63175DAC-402C-4C32-CB54-A8562319C759}"/>
          </ac:picMkLst>
        </pc:picChg>
      </pc:sldChg>
      <pc:sldChg chg="addSp delSp modSp add mod ord">
        <pc:chgData name="Werner Kunz" userId="e4a801cdd77b3e8b" providerId="LiveId" clId="{933EDA0C-F8C2-4959-96C3-5457924AAD68}" dt="2024-04-15T11:59:20.256" v="1234" actId="6549"/>
        <pc:sldMkLst>
          <pc:docMk/>
          <pc:sldMk cId="4289511313" sldId="671"/>
        </pc:sldMkLst>
        <pc:spChg chg="add mod">
          <ac:chgData name="Werner Kunz" userId="e4a801cdd77b3e8b" providerId="LiveId" clId="{933EDA0C-F8C2-4959-96C3-5457924AAD68}" dt="2024-04-15T11:57:30.912" v="1179" actId="113"/>
          <ac:spMkLst>
            <pc:docMk/>
            <pc:sldMk cId="4289511313" sldId="671"/>
            <ac:spMk id="2" creationId="{00000000-0000-0000-0000-000000000000}"/>
          </ac:spMkLst>
        </pc:spChg>
        <pc:spChg chg="add del">
          <ac:chgData name="Werner Kunz" userId="e4a801cdd77b3e8b" providerId="LiveId" clId="{933EDA0C-F8C2-4959-96C3-5457924AAD68}" dt="2024-04-15T11:55:09.805" v="1126" actId="478"/>
          <ac:spMkLst>
            <pc:docMk/>
            <pc:sldMk cId="4289511313" sldId="671"/>
            <ac:spMk id="4" creationId="{00000000-0000-0000-0000-000000000000}"/>
          </ac:spMkLst>
        </pc:spChg>
        <pc:spChg chg="mod">
          <ac:chgData name="Werner Kunz" userId="e4a801cdd77b3e8b" providerId="LiveId" clId="{933EDA0C-F8C2-4959-96C3-5457924AAD68}" dt="2024-04-15T11:59:20.256" v="1234" actId="6549"/>
          <ac:spMkLst>
            <pc:docMk/>
            <pc:sldMk cId="4289511313" sldId="671"/>
            <ac:spMk id="50178" creationId="{00000000-0000-0000-0000-000000000000}"/>
          </ac:spMkLst>
        </pc:spChg>
      </pc:sldChg>
      <pc:sldChg chg="addSp delSp modSp add mod setBg modAnim">
        <pc:chgData name="Werner Kunz" userId="e4a801cdd77b3e8b" providerId="LiveId" clId="{933EDA0C-F8C2-4959-96C3-5457924AAD68}" dt="2024-04-15T12:09:56.119" v="1431" actId="1076"/>
        <pc:sldMkLst>
          <pc:docMk/>
          <pc:sldMk cId="2975059868" sldId="672"/>
        </pc:sldMkLst>
        <pc:spChg chg="add mod">
          <ac:chgData name="Werner Kunz" userId="e4a801cdd77b3e8b" providerId="LiveId" clId="{933EDA0C-F8C2-4959-96C3-5457924AAD68}" dt="2024-04-15T12:09:56.119" v="1431" actId="1076"/>
          <ac:spMkLst>
            <pc:docMk/>
            <pc:sldMk cId="2975059868" sldId="672"/>
            <ac:spMk id="2" creationId="{4F02BD2C-6352-6941-E6B2-C3489C30B097}"/>
          </ac:spMkLst>
        </pc:spChg>
        <pc:spChg chg="del">
          <ac:chgData name="Werner Kunz" userId="e4a801cdd77b3e8b" providerId="LiveId" clId="{933EDA0C-F8C2-4959-96C3-5457924AAD68}" dt="2024-04-15T12:08:46.477" v="1423" actId="478"/>
          <ac:spMkLst>
            <pc:docMk/>
            <pc:sldMk cId="2975059868" sldId="672"/>
            <ac:spMk id="65538" creationId="{00000000-0000-0000-0000-000000000000}"/>
          </ac:spMkLst>
        </pc:spChg>
        <pc:spChg chg="del">
          <ac:chgData name="Werner Kunz" userId="e4a801cdd77b3e8b" providerId="LiveId" clId="{933EDA0C-F8C2-4959-96C3-5457924AAD68}" dt="2024-04-15T12:08:46.477" v="1423" actId="478"/>
          <ac:spMkLst>
            <pc:docMk/>
            <pc:sldMk cId="2975059868" sldId="672"/>
            <ac:spMk id="65539" creationId="{00000000-0000-0000-0000-000000000000}"/>
          </ac:spMkLst>
        </pc:spChg>
        <pc:picChg chg="mod">
          <ac:chgData name="Werner Kunz" userId="e4a801cdd77b3e8b" providerId="LiveId" clId="{933EDA0C-F8C2-4959-96C3-5457924AAD68}" dt="2024-04-15T12:09:12.812" v="1428" actId="14100"/>
          <ac:picMkLst>
            <pc:docMk/>
            <pc:sldMk cId="2975059868" sldId="672"/>
            <ac:picMk id="3" creationId="{39268B25-CCC6-4DAB-9452-DCDBAE0845FD}"/>
          </ac:picMkLst>
        </pc:picChg>
      </pc:sldChg>
      <pc:sldMasterChg chg="del delSldLayout">
        <pc:chgData name="Werner Kunz" userId="e4a801cdd77b3e8b" providerId="LiveId" clId="{933EDA0C-F8C2-4959-96C3-5457924AAD68}" dt="2024-04-15T10:01:21.967" v="336" actId="47"/>
        <pc:sldMasterMkLst>
          <pc:docMk/>
          <pc:sldMasterMk cId="2251722039" sldId="2147485255"/>
        </pc:sldMasterMkLst>
        <pc:sldLayoutChg chg="del">
          <pc:chgData name="Werner Kunz" userId="e4a801cdd77b3e8b" providerId="LiveId" clId="{933EDA0C-F8C2-4959-96C3-5457924AAD68}" dt="2024-04-15T10:01:21.967" v="336" actId="47"/>
          <pc:sldLayoutMkLst>
            <pc:docMk/>
            <pc:sldMasterMk cId="2251722039" sldId="2147485255"/>
            <pc:sldLayoutMk cId="910847703" sldId="2147485256"/>
          </pc:sldLayoutMkLst>
        </pc:sldLayoutChg>
        <pc:sldLayoutChg chg="del">
          <pc:chgData name="Werner Kunz" userId="e4a801cdd77b3e8b" providerId="LiveId" clId="{933EDA0C-F8C2-4959-96C3-5457924AAD68}" dt="2024-04-15T10:01:21.967" v="336" actId="47"/>
          <pc:sldLayoutMkLst>
            <pc:docMk/>
            <pc:sldMasterMk cId="2251722039" sldId="2147485255"/>
            <pc:sldLayoutMk cId="3887755706" sldId="2147485257"/>
          </pc:sldLayoutMkLst>
        </pc:sldLayoutChg>
        <pc:sldLayoutChg chg="del">
          <pc:chgData name="Werner Kunz" userId="e4a801cdd77b3e8b" providerId="LiveId" clId="{933EDA0C-F8C2-4959-96C3-5457924AAD68}" dt="2024-04-15T10:01:21.967" v="336" actId="47"/>
          <pc:sldLayoutMkLst>
            <pc:docMk/>
            <pc:sldMasterMk cId="2251722039" sldId="2147485255"/>
            <pc:sldLayoutMk cId="3330923722" sldId="2147485258"/>
          </pc:sldLayoutMkLst>
        </pc:sldLayoutChg>
        <pc:sldLayoutChg chg="del">
          <pc:chgData name="Werner Kunz" userId="e4a801cdd77b3e8b" providerId="LiveId" clId="{933EDA0C-F8C2-4959-96C3-5457924AAD68}" dt="2024-04-15T10:01:21.967" v="336" actId="47"/>
          <pc:sldLayoutMkLst>
            <pc:docMk/>
            <pc:sldMasterMk cId="2251722039" sldId="2147485255"/>
            <pc:sldLayoutMk cId="2737251629" sldId="2147485259"/>
          </pc:sldLayoutMkLst>
        </pc:sldLayoutChg>
        <pc:sldLayoutChg chg="del">
          <pc:chgData name="Werner Kunz" userId="e4a801cdd77b3e8b" providerId="LiveId" clId="{933EDA0C-F8C2-4959-96C3-5457924AAD68}" dt="2024-04-15T10:01:21.967" v="336" actId="47"/>
          <pc:sldLayoutMkLst>
            <pc:docMk/>
            <pc:sldMasterMk cId="2251722039" sldId="2147485255"/>
            <pc:sldLayoutMk cId="2073206996" sldId="2147485260"/>
          </pc:sldLayoutMkLst>
        </pc:sldLayoutChg>
        <pc:sldLayoutChg chg="del">
          <pc:chgData name="Werner Kunz" userId="e4a801cdd77b3e8b" providerId="LiveId" clId="{933EDA0C-F8C2-4959-96C3-5457924AAD68}" dt="2024-04-15T10:01:21.967" v="336" actId="47"/>
          <pc:sldLayoutMkLst>
            <pc:docMk/>
            <pc:sldMasterMk cId="2251722039" sldId="2147485255"/>
            <pc:sldLayoutMk cId="3663697544" sldId="2147485261"/>
          </pc:sldLayoutMkLst>
        </pc:sldLayoutChg>
        <pc:sldLayoutChg chg="del">
          <pc:chgData name="Werner Kunz" userId="e4a801cdd77b3e8b" providerId="LiveId" clId="{933EDA0C-F8C2-4959-96C3-5457924AAD68}" dt="2024-04-15T10:01:21.967" v="336" actId="47"/>
          <pc:sldLayoutMkLst>
            <pc:docMk/>
            <pc:sldMasterMk cId="2251722039" sldId="2147485255"/>
            <pc:sldLayoutMk cId="2268057317" sldId="2147485262"/>
          </pc:sldLayoutMkLst>
        </pc:sldLayoutChg>
        <pc:sldLayoutChg chg="del">
          <pc:chgData name="Werner Kunz" userId="e4a801cdd77b3e8b" providerId="LiveId" clId="{933EDA0C-F8C2-4959-96C3-5457924AAD68}" dt="2024-04-15T10:01:21.967" v="336" actId="47"/>
          <pc:sldLayoutMkLst>
            <pc:docMk/>
            <pc:sldMasterMk cId="2251722039" sldId="2147485255"/>
            <pc:sldLayoutMk cId="2438643900" sldId="2147485263"/>
          </pc:sldLayoutMkLst>
        </pc:sldLayoutChg>
        <pc:sldLayoutChg chg="del">
          <pc:chgData name="Werner Kunz" userId="e4a801cdd77b3e8b" providerId="LiveId" clId="{933EDA0C-F8C2-4959-96C3-5457924AAD68}" dt="2024-04-15T10:01:21.967" v="336" actId="47"/>
          <pc:sldLayoutMkLst>
            <pc:docMk/>
            <pc:sldMasterMk cId="2251722039" sldId="2147485255"/>
            <pc:sldLayoutMk cId="3510224271" sldId="2147485264"/>
          </pc:sldLayoutMkLst>
        </pc:sldLayoutChg>
        <pc:sldLayoutChg chg="del">
          <pc:chgData name="Werner Kunz" userId="e4a801cdd77b3e8b" providerId="LiveId" clId="{933EDA0C-F8C2-4959-96C3-5457924AAD68}" dt="2024-04-15T10:01:21.967" v="336" actId="47"/>
          <pc:sldLayoutMkLst>
            <pc:docMk/>
            <pc:sldMasterMk cId="2251722039" sldId="2147485255"/>
            <pc:sldLayoutMk cId="2184987720" sldId="2147485265"/>
          </pc:sldLayoutMkLst>
        </pc:sldLayoutChg>
        <pc:sldLayoutChg chg="del">
          <pc:chgData name="Werner Kunz" userId="e4a801cdd77b3e8b" providerId="LiveId" clId="{933EDA0C-F8C2-4959-96C3-5457924AAD68}" dt="2024-04-15T10:01:21.967" v="336" actId="47"/>
          <pc:sldLayoutMkLst>
            <pc:docMk/>
            <pc:sldMasterMk cId="2251722039" sldId="2147485255"/>
            <pc:sldLayoutMk cId="809677827" sldId="2147485266"/>
          </pc:sldLayoutMkLst>
        </pc:sldLayoutChg>
      </pc:sldMasterChg>
    </pc:docChg>
  </pc:docChgLst>
  <pc:docChgLst>
    <pc:chgData name="Werner Kunz" userId="e4a801cdd77b3e8b" providerId="LiveId" clId="{9C8863EB-F495-4188-971B-5C68FD41573E}"/>
    <pc:docChg chg="modSld sldOrd">
      <pc:chgData name="Werner Kunz" userId="e4a801cdd77b3e8b" providerId="LiveId" clId="{9C8863EB-F495-4188-971B-5C68FD41573E}" dt="2023-04-07T17:09:37.081" v="1"/>
      <pc:docMkLst>
        <pc:docMk/>
      </pc:docMkLst>
      <pc:sldChg chg="ord">
        <pc:chgData name="Werner Kunz" userId="e4a801cdd77b3e8b" providerId="LiveId" clId="{9C8863EB-F495-4188-971B-5C68FD41573E}" dt="2023-04-07T17:09:37.081" v="1"/>
        <pc:sldMkLst>
          <pc:docMk/>
          <pc:sldMk cId="0" sldId="603"/>
        </pc:sldMkLst>
      </pc:sldChg>
    </pc:docChg>
  </pc:docChgLst>
  <pc:docChgLst>
    <pc:chgData name="Werner Kunz" userId="e4a801cdd77b3e8b" providerId="LiveId" clId="{C413B52D-40CE-4175-814E-6A2BA7E5DCB0}"/>
    <pc:docChg chg="modSld">
      <pc:chgData name="Werner Kunz" userId="e4a801cdd77b3e8b" providerId="LiveId" clId="{C413B52D-40CE-4175-814E-6A2BA7E5DCB0}" dt="2023-04-06T11:51:36.238" v="82" actId="255"/>
      <pc:docMkLst>
        <pc:docMk/>
      </pc:docMkLst>
      <pc:sldChg chg="modSp mod">
        <pc:chgData name="Werner Kunz" userId="e4a801cdd77b3e8b" providerId="LiveId" clId="{C413B52D-40CE-4175-814E-6A2BA7E5DCB0}" dt="2023-04-06T10:14:50.963" v="45" actId="1035"/>
        <pc:sldMkLst>
          <pc:docMk/>
          <pc:sldMk cId="0" sldId="564"/>
        </pc:sldMkLst>
        <pc:spChg chg="mod">
          <ac:chgData name="Werner Kunz" userId="e4a801cdd77b3e8b" providerId="LiveId" clId="{C413B52D-40CE-4175-814E-6A2BA7E5DCB0}" dt="2023-04-06T10:14:50.963" v="45" actId="1035"/>
          <ac:spMkLst>
            <pc:docMk/>
            <pc:sldMk cId="0" sldId="564"/>
            <ac:spMk id="47106" creationId="{00000000-0000-0000-0000-000000000000}"/>
          </ac:spMkLst>
        </pc:spChg>
        <pc:spChg chg="mod">
          <ac:chgData name="Werner Kunz" userId="e4a801cdd77b3e8b" providerId="LiveId" clId="{C413B52D-40CE-4175-814E-6A2BA7E5DCB0}" dt="2023-04-06T10:14:50.963" v="45" actId="1035"/>
          <ac:spMkLst>
            <pc:docMk/>
            <pc:sldMk cId="0" sldId="564"/>
            <ac:spMk id="47107" creationId="{00000000-0000-0000-0000-000000000000}"/>
          </ac:spMkLst>
        </pc:spChg>
      </pc:sldChg>
      <pc:sldChg chg="modSp mod">
        <pc:chgData name="Werner Kunz" userId="e4a801cdd77b3e8b" providerId="LiveId" clId="{C413B52D-40CE-4175-814E-6A2BA7E5DCB0}" dt="2023-04-06T10:13:55.380" v="33" actId="255"/>
        <pc:sldMkLst>
          <pc:docMk/>
          <pc:sldMk cId="0" sldId="584"/>
        </pc:sldMkLst>
        <pc:spChg chg="mod">
          <ac:chgData name="Werner Kunz" userId="e4a801cdd77b3e8b" providerId="LiveId" clId="{C413B52D-40CE-4175-814E-6A2BA7E5DCB0}" dt="2023-04-06T10:13:55.380" v="33" actId="255"/>
          <ac:spMkLst>
            <pc:docMk/>
            <pc:sldMk cId="0" sldId="584"/>
            <ac:spMk id="46083" creationId="{00000000-0000-0000-0000-000000000000}"/>
          </ac:spMkLst>
        </pc:spChg>
      </pc:sldChg>
      <pc:sldChg chg="modSp mod">
        <pc:chgData name="Werner Kunz" userId="e4a801cdd77b3e8b" providerId="LiveId" clId="{C413B52D-40CE-4175-814E-6A2BA7E5DCB0}" dt="2023-04-06T10:04:54.709" v="2" actId="6549"/>
        <pc:sldMkLst>
          <pc:docMk/>
          <pc:sldMk cId="0" sldId="607"/>
        </pc:sldMkLst>
        <pc:spChg chg="mod">
          <ac:chgData name="Werner Kunz" userId="e4a801cdd77b3e8b" providerId="LiveId" clId="{C413B52D-40CE-4175-814E-6A2BA7E5DCB0}" dt="2023-04-06T10:04:54.709" v="2" actId="6549"/>
          <ac:spMkLst>
            <pc:docMk/>
            <pc:sldMk cId="0" sldId="607"/>
            <ac:spMk id="45058" creationId="{00000000-0000-0000-0000-000000000000}"/>
          </ac:spMkLst>
        </pc:spChg>
      </pc:sldChg>
      <pc:sldChg chg="modSp mod">
        <pc:chgData name="Werner Kunz" userId="e4a801cdd77b3e8b" providerId="LiveId" clId="{C413B52D-40CE-4175-814E-6A2BA7E5DCB0}" dt="2023-04-06T10:18:39.229" v="47" actId="6549"/>
        <pc:sldMkLst>
          <pc:docMk/>
          <pc:sldMk cId="0" sldId="610"/>
        </pc:sldMkLst>
        <pc:spChg chg="mod">
          <ac:chgData name="Werner Kunz" userId="e4a801cdd77b3e8b" providerId="LiveId" clId="{C413B52D-40CE-4175-814E-6A2BA7E5DCB0}" dt="2023-04-06T10:17:56.212" v="46" actId="255"/>
          <ac:spMkLst>
            <pc:docMk/>
            <pc:sldMk cId="0" sldId="610"/>
            <ac:spMk id="36867" creationId="{00000000-0000-0000-0000-000000000000}"/>
          </ac:spMkLst>
        </pc:spChg>
        <pc:spChg chg="mod">
          <ac:chgData name="Werner Kunz" userId="e4a801cdd77b3e8b" providerId="LiveId" clId="{C413B52D-40CE-4175-814E-6A2BA7E5DCB0}" dt="2023-04-06T10:18:39.229" v="47" actId="6549"/>
          <ac:spMkLst>
            <pc:docMk/>
            <pc:sldMk cId="0" sldId="610"/>
            <ac:spMk id="49154" creationId="{00000000-0000-0000-0000-000000000000}"/>
          </ac:spMkLst>
        </pc:spChg>
      </pc:sldChg>
      <pc:sldChg chg="modSp">
        <pc:chgData name="Werner Kunz" userId="e4a801cdd77b3e8b" providerId="LiveId" clId="{C413B52D-40CE-4175-814E-6A2BA7E5DCB0}" dt="2023-04-06T11:17:18.612" v="64" actId="255"/>
        <pc:sldMkLst>
          <pc:docMk/>
          <pc:sldMk cId="0" sldId="611"/>
        </pc:sldMkLst>
        <pc:spChg chg="mod">
          <ac:chgData name="Werner Kunz" userId="e4a801cdd77b3e8b" providerId="LiveId" clId="{C413B52D-40CE-4175-814E-6A2BA7E5DCB0}" dt="2023-04-06T11:17:18.612" v="64" actId="255"/>
          <ac:spMkLst>
            <pc:docMk/>
            <pc:sldMk cId="0" sldId="611"/>
            <ac:spMk id="108557" creationId="{00000000-0000-0000-0000-000000000000}"/>
          </ac:spMkLst>
        </pc:spChg>
      </pc:sldChg>
      <pc:sldChg chg="modSp">
        <pc:chgData name="Werner Kunz" userId="e4a801cdd77b3e8b" providerId="LiveId" clId="{C413B52D-40CE-4175-814E-6A2BA7E5DCB0}" dt="2023-04-06T11:46:30.173" v="65" actId="255"/>
        <pc:sldMkLst>
          <pc:docMk/>
          <pc:sldMk cId="0" sldId="616"/>
        </pc:sldMkLst>
        <pc:spChg chg="mod">
          <ac:chgData name="Werner Kunz" userId="e4a801cdd77b3e8b" providerId="LiveId" clId="{C413B52D-40CE-4175-814E-6A2BA7E5DCB0}" dt="2023-04-06T11:46:30.173" v="65" actId="255"/>
          <ac:spMkLst>
            <pc:docMk/>
            <pc:sldMk cId="0" sldId="616"/>
            <ac:spMk id="13" creationId="{00000000-0000-0000-0000-000000000000}"/>
          </ac:spMkLst>
        </pc:spChg>
        <pc:spChg chg="mod">
          <ac:chgData name="Werner Kunz" userId="e4a801cdd77b3e8b" providerId="LiveId" clId="{C413B52D-40CE-4175-814E-6A2BA7E5DCB0}" dt="2023-04-06T11:46:30.173" v="65" actId="255"/>
          <ac:spMkLst>
            <pc:docMk/>
            <pc:sldMk cId="0" sldId="616"/>
            <ac:spMk id="46085" creationId="{00000000-0000-0000-0000-000000000000}"/>
          </ac:spMkLst>
        </pc:spChg>
        <pc:spChg chg="mod">
          <ac:chgData name="Werner Kunz" userId="e4a801cdd77b3e8b" providerId="LiveId" clId="{C413B52D-40CE-4175-814E-6A2BA7E5DCB0}" dt="2023-04-06T11:46:30.173" v="65" actId="255"/>
          <ac:spMkLst>
            <pc:docMk/>
            <pc:sldMk cId="0" sldId="616"/>
            <ac:spMk id="55305" creationId="{00000000-0000-0000-0000-000000000000}"/>
          </ac:spMkLst>
        </pc:spChg>
      </pc:sldChg>
      <pc:sldChg chg="modSp mod">
        <pc:chgData name="Werner Kunz" userId="e4a801cdd77b3e8b" providerId="LiveId" clId="{C413B52D-40CE-4175-814E-6A2BA7E5DCB0}" dt="2023-04-06T10:25:05.695" v="53" actId="1036"/>
        <pc:sldMkLst>
          <pc:docMk/>
          <pc:sldMk cId="0" sldId="628"/>
        </pc:sldMkLst>
        <pc:spChg chg="mod">
          <ac:chgData name="Werner Kunz" userId="e4a801cdd77b3e8b" providerId="LiveId" clId="{C413B52D-40CE-4175-814E-6A2BA7E5DCB0}" dt="2023-04-06T10:24:43.865" v="49" actId="6549"/>
          <ac:spMkLst>
            <pc:docMk/>
            <pc:sldMk cId="0" sldId="628"/>
            <ac:spMk id="71683" creationId="{00000000-0000-0000-0000-000000000000}"/>
          </ac:spMkLst>
        </pc:spChg>
        <pc:picChg chg="mod">
          <ac:chgData name="Werner Kunz" userId="e4a801cdd77b3e8b" providerId="LiveId" clId="{C413B52D-40CE-4175-814E-6A2BA7E5DCB0}" dt="2023-04-06T10:25:05.695" v="53" actId="1036"/>
          <ac:picMkLst>
            <pc:docMk/>
            <pc:sldMk cId="0" sldId="628"/>
            <ac:picMk id="71682" creationId="{00000000-0000-0000-0000-000000000000}"/>
          </ac:picMkLst>
        </pc:picChg>
        <pc:picChg chg="mod">
          <ac:chgData name="Werner Kunz" userId="e4a801cdd77b3e8b" providerId="LiveId" clId="{C413B52D-40CE-4175-814E-6A2BA7E5DCB0}" dt="2023-04-06T10:25:05.695" v="53" actId="1036"/>
          <ac:picMkLst>
            <pc:docMk/>
            <pc:sldMk cId="0" sldId="628"/>
            <ac:picMk id="71684" creationId="{00000000-0000-0000-0000-000000000000}"/>
          </ac:picMkLst>
        </pc:picChg>
        <pc:cxnChg chg="mod">
          <ac:chgData name="Werner Kunz" userId="e4a801cdd77b3e8b" providerId="LiveId" clId="{C413B52D-40CE-4175-814E-6A2BA7E5DCB0}" dt="2023-04-06T10:25:05.695" v="53" actId="1036"/>
          <ac:cxnSpMkLst>
            <pc:docMk/>
            <pc:sldMk cId="0" sldId="628"/>
            <ac:cxnSpMk id="6" creationId="{00000000-0000-0000-0000-000000000000}"/>
          </ac:cxnSpMkLst>
        </pc:cxnChg>
      </pc:sldChg>
      <pc:sldChg chg="modSp modAnim">
        <pc:chgData name="Werner Kunz" userId="e4a801cdd77b3e8b" providerId="LiveId" clId="{C413B52D-40CE-4175-814E-6A2BA7E5DCB0}" dt="2023-04-06T11:16:50.857" v="63"/>
        <pc:sldMkLst>
          <pc:docMk/>
          <pc:sldMk cId="0" sldId="629"/>
        </pc:sldMkLst>
        <pc:spChg chg="mod">
          <ac:chgData name="Werner Kunz" userId="e4a801cdd77b3e8b" providerId="LiveId" clId="{C413B52D-40CE-4175-814E-6A2BA7E5DCB0}" dt="2023-04-06T11:14:27.512" v="61" actId="6549"/>
          <ac:spMkLst>
            <pc:docMk/>
            <pc:sldMk cId="0" sldId="629"/>
            <ac:spMk id="8" creationId="{00000000-0000-0000-0000-000000000000}"/>
          </ac:spMkLst>
        </pc:spChg>
      </pc:sldChg>
      <pc:sldChg chg="modSp mod">
        <pc:chgData name="Werner Kunz" userId="e4a801cdd77b3e8b" providerId="LiveId" clId="{C413B52D-40CE-4175-814E-6A2BA7E5DCB0}" dt="2023-04-06T11:49:39.250" v="80" actId="1035"/>
        <pc:sldMkLst>
          <pc:docMk/>
          <pc:sldMk cId="0" sldId="634"/>
        </pc:sldMkLst>
        <pc:spChg chg="mod">
          <ac:chgData name="Werner Kunz" userId="e4a801cdd77b3e8b" providerId="LiveId" clId="{C413B52D-40CE-4175-814E-6A2BA7E5DCB0}" dt="2023-04-06T11:49:29.101" v="69" actId="14100"/>
          <ac:spMkLst>
            <pc:docMk/>
            <pc:sldMk cId="0" sldId="634"/>
            <ac:spMk id="4" creationId="{00000000-0000-0000-0000-000000000000}"/>
          </ac:spMkLst>
        </pc:spChg>
        <pc:spChg chg="mod">
          <ac:chgData name="Werner Kunz" userId="e4a801cdd77b3e8b" providerId="LiveId" clId="{C413B52D-40CE-4175-814E-6A2BA7E5DCB0}" dt="2023-04-06T11:49:39.250" v="80" actId="1035"/>
          <ac:spMkLst>
            <pc:docMk/>
            <pc:sldMk cId="0" sldId="634"/>
            <ac:spMk id="50178" creationId="{00000000-0000-0000-0000-000000000000}"/>
          </ac:spMkLst>
        </pc:spChg>
      </pc:sldChg>
      <pc:sldChg chg="modSp mod">
        <pc:chgData name="Werner Kunz" userId="e4a801cdd77b3e8b" providerId="LiveId" clId="{C413B52D-40CE-4175-814E-6A2BA7E5DCB0}" dt="2023-04-06T10:25:51.159" v="56" actId="14100"/>
        <pc:sldMkLst>
          <pc:docMk/>
          <pc:sldMk cId="0" sldId="644"/>
        </pc:sldMkLst>
        <pc:spChg chg="mod">
          <ac:chgData name="Werner Kunz" userId="e4a801cdd77b3e8b" providerId="LiveId" clId="{C413B52D-40CE-4175-814E-6A2BA7E5DCB0}" dt="2023-04-06T10:25:51.159" v="56" actId="14100"/>
          <ac:spMkLst>
            <pc:docMk/>
            <pc:sldMk cId="0" sldId="644"/>
            <ac:spMk id="51203" creationId="{00000000-0000-0000-0000-000000000000}"/>
          </ac:spMkLst>
        </pc:spChg>
      </pc:sldChg>
      <pc:sldChg chg="modSp mod">
        <pc:chgData name="Werner Kunz" userId="e4a801cdd77b3e8b" providerId="LiveId" clId="{C413B52D-40CE-4175-814E-6A2BA7E5DCB0}" dt="2023-04-06T10:26:05.087" v="57" actId="255"/>
        <pc:sldMkLst>
          <pc:docMk/>
          <pc:sldMk cId="0" sldId="645"/>
        </pc:sldMkLst>
        <pc:spChg chg="mod">
          <ac:chgData name="Werner Kunz" userId="e4a801cdd77b3e8b" providerId="LiveId" clId="{C413B52D-40CE-4175-814E-6A2BA7E5DCB0}" dt="2023-04-06T10:26:05.087" v="57" actId="255"/>
          <ac:spMkLst>
            <pc:docMk/>
            <pc:sldMk cId="0" sldId="645"/>
            <ac:spMk id="52227" creationId="{00000000-0000-0000-0000-000000000000}"/>
          </ac:spMkLst>
        </pc:spChg>
      </pc:sldChg>
      <pc:sldChg chg="modSp">
        <pc:chgData name="Werner Kunz" userId="e4a801cdd77b3e8b" providerId="LiveId" clId="{C413B52D-40CE-4175-814E-6A2BA7E5DCB0}" dt="2023-04-06T11:50:32.689" v="81" actId="255"/>
        <pc:sldMkLst>
          <pc:docMk/>
          <pc:sldMk cId="0" sldId="650"/>
        </pc:sldMkLst>
        <pc:spChg chg="mod">
          <ac:chgData name="Werner Kunz" userId="e4a801cdd77b3e8b" providerId="LiveId" clId="{C413B52D-40CE-4175-814E-6A2BA7E5DCB0}" dt="2023-04-06T11:50:32.689" v="81" actId="255"/>
          <ac:spMkLst>
            <pc:docMk/>
            <pc:sldMk cId="0" sldId="650"/>
            <ac:spMk id="20482" creationId="{00000000-0000-0000-0000-000000000000}"/>
          </ac:spMkLst>
        </pc:spChg>
      </pc:sldChg>
      <pc:sldChg chg="modSp">
        <pc:chgData name="Werner Kunz" userId="e4a801cdd77b3e8b" providerId="LiveId" clId="{C413B52D-40CE-4175-814E-6A2BA7E5DCB0}" dt="2023-04-06T11:48:13.727" v="66" actId="255"/>
        <pc:sldMkLst>
          <pc:docMk/>
          <pc:sldMk cId="0" sldId="655"/>
        </pc:sldMkLst>
        <pc:spChg chg="mod">
          <ac:chgData name="Werner Kunz" userId="e4a801cdd77b3e8b" providerId="LiveId" clId="{C413B52D-40CE-4175-814E-6A2BA7E5DCB0}" dt="2023-04-06T11:48:13.727" v="66" actId="255"/>
          <ac:spMkLst>
            <pc:docMk/>
            <pc:sldMk cId="0" sldId="655"/>
            <ac:spMk id="4" creationId="{00000000-0000-0000-0000-000000000000}"/>
          </ac:spMkLst>
        </pc:spChg>
        <pc:spChg chg="mod">
          <ac:chgData name="Werner Kunz" userId="e4a801cdd77b3e8b" providerId="LiveId" clId="{C413B52D-40CE-4175-814E-6A2BA7E5DCB0}" dt="2023-04-06T11:48:13.727" v="66" actId="255"/>
          <ac:spMkLst>
            <pc:docMk/>
            <pc:sldMk cId="0" sldId="655"/>
            <ac:spMk id="5" creationId="{00000000-0000-0000-0000-000000000000}"/>
          </ac:spMkLst>
        </pc:spChg>
        <pc:spChg chg="mod">
          <ac:chgData name="Werner Kunz" userId="e4a801cdd77b3e8b" providerId="LiveId" clId="{C413B52D-40CE-4175-814E-6A2BA7E5DCB0}" dt="2023-04-06T11:48:13.727" v="66" actId="255"/>
          <ac:spMkLst>
            <pc:docMk/>
            <pc:sldMk cId="0" sldId="655"/>
            <ac:spMk id="56322" creationId="{00000000-0000-0000-0000-000000000000}"/>
          </ac:spMkLst>
        </pc:spChg>
      </pc:sldChg>
      <pc:sldChg chg="modSp mod">
        <pc:chgData name="Werner Kunz" userId="e4a801cdd77b3e8b" providerId="LiveId" clId="{C413B52D-40CE-4175-814E-6A2BA7E5DCB0}" dt="2023-04-06T11:51:36.238" v="82" actId="255"/>
        <pc:sldMkLst>
          <pc:docMk/>
          <pc:sldMk cId="0" sldId="657"/>
        </pc:sldMkLst>
        <pc:spChg chg="mod">
          <ac:chgData name="Werner Kunz" userId="e4a801cdd77b3e8b" providerId="LiveId" clId="{C413B52D-40CE-4175-814E-6A2BA7E5DCB0}" dt="2023-04-06T11:51:36.238" v="82" actId="255"/>
          <ac:spMkLst>
            <pc:docMk/>
            <pc:sldMk cId="0" sldId="657"/>
            <ac:spMk id="58370"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890838"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de-DE"/>
          </a:p>
        </p:txBody>
      </p:sp>
      <p:sp>
        <p:nvSpPr>
          <p:cNvPr id="55299" name="Rectangle 3"/>
          <p:cNvSpPr>
            <a:spLocks noGrp="1" noChangeArrowheads="1"/>
          </p:cNvSpPr>
          <p:nvPr>
            <p:ph type="dt" sz="quarter" idx="1"/>
          </p:nvPr>
        </p:nvSpPr>
        <p:spPr bwMode="auto">
          <a:xfrm>
            <a:off x="3778250" y="0"/>
            <a:ext cx="2890838"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de-DE"/>
          </a:p>
        </p:txBody>
      </p:sp>
      <p:sp>
        <p:nvSpPr>
          <p:cNvPr id="55300" name="Rectangle 4"/>
          <p:cNvSpPr>
            <a:spLocks noGrp="1" noChangeArrowheads="1"/>
          </p:cNvSpPr>
          <p:nvPr>
            <p:ph type="ftr" sz="quarter" idx="2"/>
          </p:nvPr>
        </p:nvSpPr>
        <p:spPr bwMode="auto">
          <a:xfrm>
            <a:off x="0" y="9429750"/>
            <a:ext cx="2890838"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de-DE"/>
          </a:p>
        </p:txBody>
      </p:sp>
      <p:sp>
        <p:nvSpPr>
          <p:cNvPr id="55301" name="Rectangle 5"/>
          <p:cNvSpPr>
            <a:spLocks noGrp="1" noChangeArrowheads="1"/>
          </p:cNvSpPr>
          <p:nvPr>
            <p:ph type="sldNum" sz="quarter" idx="3"/>
          </p:nvPr>
        </p:nvSpPr>
        <p:spPr bwMode="auto">
          <a:xfrm>
            <a:off x="3778250" y="9429750"/>
            <a:ext cx="2890838"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EADADDB5-4FD9-4BAB-BE20-F1C9EABA6CD8}" type="slidenum">
              <a:rPr lang="de-DE"/>
              <a:pPr>
                <a:defRPr/>
              </a:pPr>
              <a:t>‹Nr.›</a:t>
            </a:fld>
            <a:endParaRPr 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890838"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de-DE"/>
          </a:p>
        </p:txBody>
      </p:sp>
      <p:sp>
        <p:nvSpPr>
          <p:cNvPr id="33795" name="Rectangle 3"/>
          <p:cNvSpPr>
            <a:spLocks noGrp="1" noChangeArrowheads="1"/>
          </p:cNvSpPr>
          <p:nvPr>
            <p:ph type="dt" idx="1"/>
          </p:nvPr>
        </p:nvSpPr>
        <p:spPr bwMode="auto">
          <a:xfrm>
            <a:off x="3778250" y="0"/>
            <a:ext cx="2890838"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de-DE"/>
          </a:p>
        </p:txBody>
      </p:sp>
      <p:sp>
        <p:nvSpPr>
          <p:cNvPr id="77828" name="Rectangle 4"/>
          <p:cNvSpPr>
            <a:spLocks noGrp="1" noRot="1" noChangeAspect="1" noChangeArrowheads="1" noTextEdit="1"/>
          </p:cNvSpPr>
          <p:nvPr>
            <p:ph type="sldImg" idx="2"/>
          </p:nvPr>
        </p:nvSpPr>
        <p:spPr bwMode="auto">
          <a:xfrm>
            <a:off x="852488" y="744538"/>
            <a:ext cx="4965700" cy="3722687"/>
          </a:xfrm>
          <a:prstGeom prst="rect">
            <a:avLst/>
          </a:prstGeom>
          <a:noFill/>
          <a:ln w="9525">
            <a:solidFill>
              <a:srgbClr val="000000"/>
            </a:solidFill>
            <a:miter lim="800000"/>
            <a:headEnd/>
            <a:tailEnd/>
          </a:ln>
        </p:spPr>
      </p:sp>
      <p:sp>
        <p:nvSpPr>
          <p:cNvPr id="33797" name="Rectangle 5"/>
          <p:cNvSpPr>
            <a:spLocks noGrp="1" noChangeArrowheads="1"/>
          </p:cNvSpPr>
          <p:nvPr>
            <p:ph type="body" sz="quarter" idx="3"/>
          </p:nvPr>
        </p:nvSpPr>
        <p:spPr bwMode="auto">
          <a:xfrm>
            <a:off x="889000" y="4714875"/>
            <a:ext cx="4891088"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33798" name="Rectangle 6"/>
          <p:cNvSpPr>
            <a:spLocks noGrp="1" noChangeArrowheads="1"/>
          </p:cNvSpPr>
          <p:nvPr>
            <p:ph type="ftr" sz="quarter" idx="4"/>
          </p:nvPr>
        </p:nvSpPr>
        <p:spPr bwMode="auto">
          <a:xfrm>
            <a:off x="0" y="9429750"/>
            <a:ext cx="2890838"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de-DE"/>
          </a:p>
        </p:txBody>
      </p:sp>
      <p:sp>
        <p:nvSpPr>
          <p:cNvPr id="33799" name="Rectangle 7"/>
          <p:cNvSpPr>
            <a:spLocks noGrp="1" noChangeArrowheads="1"/>
          </p:cNvSpPr>
          <p:nvPr>
            <p:ph type="sldNum" sz="quarter" idx="5"/>
          </p:nvPr>
        </p:nvSpPr>
        <p:spPr bwMode="auto">
          <a:xfrm>
            <a:off x="3778250" y="9429750"/>
            <a:ext cx="2890838"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C182D58A-1FED-4250-A646-0D3B8F97E719}"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lienbildplatzhalter 1"/>
          <p:cNvSpPr>
            <a:spLocks noGrp="1" noRot="1" noChangeAspect="1" noTextEdit="1"/>
          </p:cNvSpPr>
          <p:nvPr>
            <p:ph type="sldImg"/>
          </p:nvPr>
        </p:nvSpPr>
        <p:spPr>
          <a:xfrm>
            <a:off x="854075" y="744538"/>
            <a:ext cx="4962525" cy="3722687"/>
          </a:xfrm>
          <a:ln/>
        </p:spPr>
      </p:sp>
      <p:sp>
        <p:nvSpPr>
          <p:cNvPr id="78851" name="Notizenplatzhalter 2"/>
          <p:cNvSpPr>
            <a:spLocks noGrp="1"/>
          </p:cNvSpPr>
          <p:nvPr>
            <p:ph type="body" idx="1"/>
          </p:nvPr>
        </p:nvSpPr>
        <p:spPr>
          <a:noFill/>
          <a:ln/>
        </p:spPr>
        <p:txBody>
          <a:bodyPr/>
          <a:lstStyle/>
          <a:p>
            <a:endParaRPr lang="de-DE" noProof="1">
              <a:latin typeface="Times New Roman" pitchFamily="18" charset="0"/>
            </a:endParaRPr>
          </a:p>
        </p:txBody>
      </p:sp>
      <p:sp>
        <p:nvSpPr>
          <p:cNvPr id="78852" name="Foliennummernplatzhalter 3"/>
          <p:cNvSpPr>
            <a:spLocks noGrp="1"/>
          </p:cNvSpPr>
          <p:nvPr>
            <p:ph type="sldNum" sz="quarter" idx="5"/>
          </p:nvPr>
        </p:nvSpPr>
        <p:spPr>
          <a:noFill/>
        </p:spPr>
        <p:txBody>
          <a:bodyPr/>
          <a:lstStyle/>
          <a:p>
            <a:fld id="{7415BA28-961B-4584-9968-F6607A484F55}" type="slidenum">
              <a:rPr lang="de-DE" smtClean="0">
                <a:solidFill>
                  <a:srgbClr val="000000"/>
                </a:solidFill>
                <a:latin typeface="Times New Roman" pitchFamily="18" charset="0"/>
              </a:rPr>
              <a:pPr/>
              <a:t>9</a:t>
            </a:fld>
            <a:endParaRPr lang="de-DE">
              <a:solidFill>
                <a:srgbClr val="000000"/>
              </a:solidFill>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lienbildplatzhalter 1"/>
          <p:cNvSpPr>
            <a:spLocks noGrp="1" noRot="1" noChangeAspect="1" noTextEdit="1"/>
          </p:cNvSpPr>
          <p:nvPr>
            <p:ph type="sldImg"/>
          </p:nvPr>
        </p:nvSpPr>
        <p:spPr>
          <a:xfrm>
            <a:off x="854075" y="744538"/>
            <a:ext cx="4962525" cy="3722687"/>
          </a:xfrm>
          <a:ln/>
        </p:spPr>
      </p:sp>
      <p:sp>
        <p:nvSpPr>
          <p:cNvPr id="79875" name="Notizenplatzhalter 2"/>
          <p:cNvSpPr>
            <a:spLocks noGrp="1"/>
          </p:cNvSpPr>
          <p:nvPr>
            <p:ph type="body" idx="1"/>
          </p:nvPr>
        </p:nvSpPr>
        <p:spPr>
          <a:noFill/>
          <a:ln/>
        </p:spPr>
        <p:txBody>
          <a:bodyPr/>
          <a:lstStyle/>
          <a:p>
            <a:endParaRPr lang="de-DE" noProof="1">
              <a:latin typeface="Times New Roman" pitchFamily="18" charset="0"/>
            </a:endParaRPr>
          </a:p>
        </p:txBody>
      </p:sp>
      <p:sp>
        <p:nvSpPr>
          <p:cNvPr id="79876" name="Foliennummernplatzhalter 3"/>
          <p:cNvSpPr>
            <a:spLocks noGrp="1"/>
          </p:cNvSpPr>
          <p:nvPr>
            <p:ph type="sldNum" sz="quarter" idx="5"/>
          </p:nvPr>
        </p:nvSpPr>
        <p:spPr>
          <a:noFill/>
        </p:spPr>
        <p:txBody>
          <a:bodyPr/>
          <a:lstStyle/>
          <a:p>
            <a:fld id="{16D572B8-2BAD-46AC-8D5D-4E06F51E9690}" type="slidenum">
              <a:rPr lang="de-DE" smtClean="0">
                <a:solidFill>
                  <a:srgbClr val="000000"/>
                </a:solidFill>
                <a:latin typeface="Times New Roman" pitchFamily="18" charset="0"/>
              </a:rPr>
              <a:pPr/>
              <a:t>10</a:t>
            </a:fld>
            <a:endParaRPr lang="de-DE">
              <a:solidFill>
                <a:srgbClr val="000000"/>
              </a:solidFill>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lienbildplatzhalter 1"/>
          <p:cNvSpPr>
            <a:spLocks noGrp="1" noRot="1" noChangeAspect="1" noTextEdit="1"/>
          </p:cNvSpPr>
          <p:nvPr>
            <p:ph type="sldImg"/>
          </p:nvPr>
        </p:nvSpPr>
        <p:spPr bwMode="auto">
          <a:noFill/>
          <a:ln>
            <a:solidFill>
              <a:srgbClr val="000000"/>
            </a:solidFill>
            <a:miter lim="800000"/>
            <a:headEnd/>
            <a:tailEnd/>
          </a:ln>
        </p:spPr>
      </p:sp>
      <p:sp>
        <p:nvSpPr>
          <p:cNvPr id="8397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de-DE"/>
          </a:p>
        </p:txBody>
      </p:sp>
      <p:sp>
        <p:nvSpPr>
          <p:cNvPr id="118788"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5990DE-E5E3-4FDD-A8F1-3AA1795A74C9}" type="slidenum">
              <a:rPr kumimoji="0" lang="de-DE"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40D80823-7F91-498E-B9C1-E2111F5108B0}" type="slidenum">
              <a:rPr lang="de-DE"/>
              <a:pPr>
                <a:defRPr/>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BE2EF396-7E13-4DF6-B7DE-D1F1272BA3D2}" type="slidenum">
              <a:rPr lang="de-DE"/>
              <a:pPr>
                <a:defRPr/>
              </a:pPr>
              <a:t>‹Nr.›</a:t>
            </a:fld>
            <a:endParaRPr lang="de-D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497C46A-6BEA-4F84-A827-4334E81991F4}" type="slidenum">
              <a:rPr lang="de-DE"/>
              <a:pPr>
                <a:defRPr/>
              </a:pPr>
              <a:t>‹Nr.›</a:t>
            </a:fld>
            <a:endParaRPr lang="de-D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0D674CE4-0A85-4428-BA73-921FFFA7805D}" type="slidenum">
              <a:rPr lang="de-DE"/>
              <a:pPr>
                <a:defRPr/>
              </a:pPr>
              <a:t>‹Nr.›</a:t>
            </a:fld>
            <a:endParaRPr lang="de-D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F6D3DC50-9929-4A65-B423-8F90D5339B7C}" type="slidenum">
              <a:rPr lang="de-DE"/>
              <a:pPr>
                <a:defRPr/>
              </a:pPr>
              <a:t>‹Nr.›</a:t>
            </a:fld>
            <a:endParaRPr lang="de-D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43014E9B-F8C8-4F13-BFD9-00140482AE0F}" type="slidenum">
              <a:rPr lang="de-DE"/>
              <a:pPr>
                <a:defRPr/>
              </a:pPr>
              <a:t>‹Nr.›</a:t>
            </a:fld>
            <a:endParaRPr lang="de-D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F7DE2704-361F-4C3F-8E94-76BC45DD7518}" type="slidenum">
              <a:rPr lang="de-DE"/>
              <a:pPr>
                <a:defRPr/>
              </a:pPr>
              <a:t>‹Nr.›</a:t>
            </a:fld>
            <a:endParaRPr lang="de-D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FA64AC3D-84C6-4B31-A00C-85CF5A49D6CB}" type="slidenum">
              <a:rPr lang="de-DE"/>
              <a:pPr>
                <a:defRPr/>
              </a:pPr>
              <a:t>‹Nr.›</a:t>
            </a:fld>
            <a:endParaRPr lang="de-D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C42B23E6-F60C-4B91-A61C-00620EDF1168}" type="slidenum">
              <a:rPr lang="de-DE"/>
              <a:pPr>
                <a:defRPr/>
              </a:pPr>
              <a:t>‹Nr.›</a:t>
            </a:fld>
            <a:endParaRPr lang="de-D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E110B52F-17E9-4FA8-A636-DF2F888985D0}" type="slidenum">
              <a:rPr lang="de-DE"/>
              <a:pPr>
                <a:defRPr/>
              </a:pPr>
              <a:t>‹Nr.›</a:t>
            </a:fld>
            <a:endParaRPr lang="de-D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283DFF00-4DBE-41A0-893D-16366291A317}" type="slidenum">
              <a:rPr lang="de-DE"/>
              <a:pPr>
                <a:defRPr/>
              </a:pPr>
              <a:t>‹Nr.›</a:t>
            </a:fld>
            <a:endParaRPr lang="de-D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DBE5567A-7113-4F7A-A545-E52B70F945F6}" type="slidenum">
              <a:rPr lang="de-DE"/>
              <a:pPr>
                <a:defRPr/>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D2308C14-D596-4A35-B54C-4CE9571810B3}" type="slidenum">
              <a:rPr lang="de-DE"/>
              <a:pPr>
                <a:defRPr/>
              </a:pPr>
              <a:t>‹Nr.›</a:t>
            </a:fld>
            <a:endParaRPr lang="de-D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699B0C90-CADC-40C6-A457-76F13367120D}" type="slidenum">
              <a:rPr lang="de-DE"/>
              <a:pPr>
                <a:defRPr/>
              </a:pPr>
              <a:t>‹Nr.›</a:t>
            </a:fld>
            <a:endParaRPr lang="de-D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06C54983-0B83-4976-AB58-85BA606EB586}" type="slidenum">
              <a:rPr lang="de-DE"/>
              <a:pPr>
                <a:defRPr/>
              </a:pPr>
              <a:t>‹Nr.›</a:t>
            </a:fld>
            <a:endParaRPr lang="de-D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cs typeface="Arial" charset="0"/>
              </a:defRPr>
            </a:lvl1pPr>
          </a:lstStyle>
          <a:p>
            <a:pPr>
              <a:defRPr/>
            </a:pPr>
            <a:fld id="{CCB322EB-D486-4F3F-A48C-CDC08186FEE3}"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cs typeface="Arial"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cs typeface="Arial" charset="0"/>
              </a:defRPr>
            </a:lvl1pPr>
          </a:lstStyle>
          <a:p>
            <a:pPr>
              <a:defRPr/>
            </a:pPr>
            <a:fld id="{86494701-D05C-4230-8F01-AE0428B03A12}" type="slidenum">
              <a:rPr lang="de-DE"/>
              <a:pPr>
                <a:defRPr/>
              </a:pPr>
              <a:t>‹Nr.›</a:t>
            </a:fld>
            <a:endParaRPr lang="de-D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cs typeface="Arial" charset="0"/>
              </a:defRPr>
            </a:lvl1pPr>
          </a:lstStyle>
          <a:p>
            <a:pPr>
              <a:defRPr/>
            </a:pPr>
            <a:fld id="{96284936-292D-41AA-967A-B19CDF46C3D8}"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cs typeface="Arial"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cs typeface="Arial" charset="0"/>
              </a:defRPr>
            </a:lvl1pPr>
          </a:lstStyle>
          <a:p>
            <a:pPr>
              <a:defRPr/>
            </a:pPr>
            <a:fld id="{BA47EA7E-EB93-4F07-937D-D201BDCA3F1D}" type="slidenum">
              <a:rPr lang="de-DE"/>
              <a:pPr>
                <a:defRPr/>
              </a:pPr>
              <a:t>‹Nr.›</a:t>
            </a:fld>
            <a:endParaRPr lang="de-D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cs typeface="Arial" charset="0"/>
              </a:defRPr>
            </a:lvl1pPr>
          </a:lstStyle>
          <a:p>
            <a:pPr>
              <a:defRPr/>
            </a:pPr>
            <a:fld id="{2A9D3901-C840-45F9-8599-A6A203368E56}"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cs typeface="Arial"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cs typeface="Arial" charset="0"/>
              </a:defRPr>
            </a:lvl1pPr>
          </a:lstStyle>
          <a:p>
            <a:pPr>
              <a:defRPr/>
            </a:pPr>
            <a:fld id="{A4C56ABE-1C57-4D14-A26E-17BE13FEDAE8}" type="slidenum">
              <a:rPr lang="de-DE"/>
              <a:pPr>
                <a:defRPr/>
              </a:pPr>
              <a:t>‹Nr.›</a:t>
            </a:fld>
            <a:endParaRPr lang="de-D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cs typeface="Arial" charset="0"/>
              </a:defRPr>
            </a:lvl1pPr>
          </a:lstStyle>
          <a:p>
            <a:pPr>
              <a:defRPr/>
            </a:pPr>
            <a:fld id="{DB791C65-D721-4CE0-8A1A-07CCC8FE849A}" type="datetimeFigureOut">
              <a:rPr lang="de-DE"/>
              <a:pPr>
                <a:defRPr/>
              </a:pPr>
              <a:t>15.04.2024</a:t>
            </a:fld>
            <a:endParaRPr lang="de-DE"/>
          </a:p>
        </p:txBody>
      </p:sp>
      <p:sp>
        <p:nvSpPr>
          <p:cNvPr id="6" name="Fußzeilenplatzhalter 4"/>
          <p:cNvSpPr>
            <a:spLocks noGrp="1"/>
          </p:cNvSpPr>
          <p:nvPr>
            <p:ph type="ftr" sz="quarter" idx="11"/>
          </p:nvPr>
        </p:nvSpPr>
        <p:spPr/>
        <p:txBody>
          <a:bodyPr/>
          <a:lstStyle>
            <a:lvl1pPr>
              <a:defRPr>
                <a:cs typeface="Arial" charset="0"/>
              </a:defRPr>
            </a:lvl1pPr>
          </a:lstStyle>
          <a:p>
            <a:pPr>
              <a:defRPr/>
            </a:pPr>
            <a:endParaRPr lang="de-DE"/>
          </a:p>
        </p:txBody>
      </p:sp>
      <p:sp>
        <p:nvSpPr>
          <p:cNvPr id="7" name="Foliennummernplatzhalter 5"/>
          <p:cNvSpPr>
            <a:spLocks noGrp="1"/>
          </p:cNvSpPr>
          <p:nvPr>
            <p:ph type="sldNum" sz="quarter" idx="12"/>
          </p:nvPr>
        </p:nvSpPr>
        <p:spPr/>
        <p:txBody>
          <a:bodyPr/>
          <a:lstStyle>
            <a:lvl1pPr>
              <a:defRPr>
                <a:cs typeface="Arial" charset="0"/>
              </a:defRPr>
            </a:lvl1pPr>
          </a:lstStyle>
          <a:p>
            <a:pPr>
              <a:defRPr/>
            </a:pPr>
            <a:fld id="{708D405B-4E49-48D8-BA52-2A5F25EAE89B}" type="slidenum">
              <a:rPr lang="de-DE"/>
              <a:pPr>
                <a:defRPr/>
              </a:pPr>
              <a:t>‹Nr.›</a:t>
            </a:fld>
            <a:endParaRPr lang="de-D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a:cs typeface="Arial" charset="0"/>
              </a:defRPr>
            </a:lvl1pPr>
          </a:lstStyle>
          <a:p>
            <a:pPr>
              <a:defRPr/>
            </a:pPr>
            <a:fld id="{647EA945-E225-4CC2-8862-EF243E17ABBB}" type="datetimeFigureOut">
              <a:rPr lang="de-DE"/>
              <a:pPr>
                <a:defRPr/>
              </a:pPr>
              <a:t>15.04.2024</a:t>
            </a:fld>
            <a:endParaRPr lang="de-DE"/>
          </a:p>
        </p:txBody>
      </p:sp>
      <p:sp>
        <p:nvSpPr>
          <p:cNvPr id="8" name="Fußzeilenplatzhalter 4"/>
          <p:cNvSpPr>
            <a:spLocks noGrp="1"/>
          </p:cNvSpPr>
          <p:nvPr>
            <p:ph type="ftr" sz="quarter" idx="11"/>
          </p:nvPr>
        </p:nvSpPr>
        <p:spPr/>
        <p:txBody>
          <a:bodyPr/>
          <a:lstStyle>
            <a:lvl1pPr>
              <a:defRPr>
                <a:cs typeface="Arial" charset="0"/>
              </a:defRPr>
            </a:lvl1pPr>
          </a:lstStyle>
          <a:p>
            <a:pPr>
              <a:defRPr/>
            </a:pPr>
            <a:endParaRPr lang="de-DE"/>
          </a:p>
        </p:txBody>
      </p:sp>
      <p:sp>
        <p:nvSpPr>
          <p:cNvPr id="9" name="Foliennummernplatzhalter 5"/>
          <p:cNvSpPr>
            <a:spLocks noGrp="1"/>
          </p:cNvSpPr>
          <p:nvPr>
            <p:ph type="sldNum" sz="quarter" idx="12"/>
          </p:nvPr>
        </p:nvSpPr>
        <p:spPr/>
        <p:txBody>
          <a:bodyPr/>
          <a:lstStyle>
            <a:lvl1pPr>
              <a:defRPr>
                <a:cs typeface="Arial" charset="0"/>
              </a:defRPr>
            </a:lvl1pPr>
          </a:lstStyle>
          <a:p>
            <a:pPr>
              <a:defRPr/>
            </a:pPr>
            <a:fld id="{6E9C1838-6C98-4AFD-AD46-3EEF50575D12}" type="slidenum">
              <a:rPr lang="de-DE"/>
              <a:pPr>
                <a:defRPr/>
              </a:pPr>
              <a:t>‹Nr.›</a:t>
            </a:fld>
            <a:endParaRPr lang="de-D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p:txBody>
          <a:bodyPr/>
          <a:lstStyle>
            <a:lvl1pPr>
              <a:defRPr>
                <a:cs typeface="Arial" charset="0"/>
              </a:defRPr>
            </a:lvl1pPr>
          </a:lstStyle>
          <a:p>
            <a:pPr>
              <a:defRPr/>
            </a:pPr>
            <a:fld id="{BDD79E4C-CFD9-49D0-BD2A-F21DD1DEB867}" type="datetimeFigureOut">
              <a:rPr lang="de-DE"/>
              <a:pPr>
                <a:defRPr/>
              </a:pPr>
              <a:t>15.04.2024</a:t>
            </a:fld>
            <a:endParaRPr lang="de-DE"/>
          </a:p>
        </p:txBody>
      </p:sp>
      <p:sp>
        <p:nvSpPr>
          <p:cNvPr id="4" name="Fußzeilenplatzhalter 4"/>
          <p:cNvSpPr>
            <a:spLocks noGrp="1"/>
          </p:cNvSpPr>
          <p:nvPr>
            <p:ph type="ftr" sz="quarter" idx="11"/>
          </p:nvPr>
        </p:nvSpPr>
        <p:spPr/>
        <p:txBody>
          <a:bodyPr/>
          <a:lstStyle>
            <a:lvl1pPr>
              <a:defRPr>
                <a:cs typeface="Arial" charset="0"/>
              </a:defRPr>
            </a:lvl1pPr>
          </a:lstStyle>
          <a:p>
            <a:pPr>
              <a:defRPr/>
            </a:pPr>
            <a:endParaRPr lang="de-DE"/>
          </a:p>
        </p:txBody>
      </p:sp>
      <p:sp>
        <p:nvSpPr>
          <p:cNvPr id="5" name="Foliennummernplatzhalter 5"/>
          <p:cNvSpPr>
            <a:spLocks noGrp="1"/>
          </p:cNvSpPr>
          <p:nvPr>
            <p:ph type="sldNum" sz="quarter" idx="12"/>
          </p:nvPr>
        </p:nvSpPr>
        <p:spPr/>
        <p:txBody>
          <a:bodyPr/>
          <a:lstStyle>
            <a:lvl1pPr>
              <a:defRPr>
                <a:cs typeface="Arial" charset="0"/>
              </a:defRPr>
            </a:lvl1pPr>
          </a:lstStyle>
          <a:p>
            <a:pPr>
              <a:defRPr/>
            </a:pPr>
            <a:fld id="{DCF9A567-5773-4FEF-9448-8FC91B0EE4B3}" type="slidenum">
              <a:rPr lang="de-DE"/>
              <a:pPr>
                <a:defRPr/>
              </a:pPr>
              <a:t>‹Nr.›</a:t>
            </a:fld>
            <a:endParaRPr lang="de-D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cs typeface="Arial" charset="0"/>
              </a:defRPr>
            </a:lvl1pPr>
          </a:lstStyle>
          <a:p>
            <a:pPr>
              <a:defRPr/>
            </a:pPr>
            <a:fld id="{FA841354-ADE2-400B-BBAA-A6C02756046B}" type="datetimeFigureOut">
              <a:rPr lang="de-DE"/>
              <a:pPr>
                <a:defRPr/>
              </a:pPr>
              <a:t>15.04.2024</a:t>
            </a:fld>
            <a:endParaRPr lang="de-DE"/>
          </a:p>
        </p:txBody>
      </p:sp>
      <p:sp>
        <p:nvSpPr>
          <p:cNvPr id="3" name="Fußzeilenplatzhalter 4"/>
          <p:cNvSpPr>
            <a:spLocks noGrp="1"/>
          </p:cNvSpPr>
          <p:nvPr>
            <p:ph type="ftr" sz="quarter" idx="11"/>
          </p:nvPr>
        </p:nvSpPr>
        <p:spPr/>
        <p:txBody>
          <a:bodyPr/>
          <a:lstStyle>
            <a:lvl1pPr>
              <a:defRPr>
                <a:cs typeface="Arial" charset="0"/>
              </a:defRPr>
            </a:lvl1pPr>
          </a:lstStyle>
          <a:p>
            <a:pPr>
              <a:defRPr/>
            </a:pPr>
            <a:endParaRPr lang="de-DE"/>
          </a:p>
        </p:txBody>
      </p:sp>
      <p:sp>
        <p:nvSpPr>
          <p:cNvPr id="4" name="Foliennummernplatzhalter 5"/>
          <p:cNvSpPr>
            <a:spLocks noGrp="1"/>
          </p:cNvSpPr>
          <p:nvPr>
            <p:ph type="sldNum" sz="quarter" idx="12"/>
          </p:nvPr>
        </p:nvSpPr>
        <p:spPr/>
        <p:txBody>
          <a:bodyPr/>
          <a:lstStyle>
            <a:lvl1pPr>
              <a:defRPr>
                <a:cs typeface="Arial" charset="0"/>
              </a:defRPr>
            </a:lvl1pPr>
          </a:lstStyle>
          <a:p>
            <a:pPr>
              <a:defRPr/>
            </a:pPr>
            <a:fld id="{EA49FDE4-414C-4B43-A7E9-C55CBFEF352A}" type="slidenum">
              <a:rPr lang="de-DE"/>
              <a:pPr>
                <a:defRPr/>
              </a:pPr>
              <a:t>‹Nr.›</a:t>
            </a:fld>
            <a:endParaRPr lang="de-D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cs typeface="Arial" charset="0"/>
              </a:defRPr>
            </a:lvl1pPr>
          </a:lstStyle>
          <a:p>
            <a:pPr>
              <a:defRPr/>
            </a:pPr>
            <a:fld id="{92028F0A-7611-488D-9720-D9CF126DBC3E}" type="datetimeFigureOut">
              <a:rPr lang="de-DE"/>
              <a:pPr>
                <a:defRPr/>
              </a:pPr>
              <a:t>15.04.2024</a:t>
            </a:fld>
            <a:endParaRPr lang="de-DE"/>
          </a:p>
        </p:txBody>
      </p:sp>
      <p:sp>
        <p:nvSpPr>
          <p:cNvPr id="6" name="Fußzeilenplatzhalter 4"/>
          <p:cNvSpPr>
            <a:spLocks noGrp="1"/>
          </p:cNvSpPr>
          <p:nvPr>
            <p:ph type="ftr" sz="quarter" idx="11"/>
          </p:nvPr>
        </p:nvSpPr>
        <p:spPr/>
        <p:txBody>
          <a:bodyPr/>
          <a:lstStyle>
            <a:lvl1pPr>
              <a:defRPr>
                <a:cs typeface="Arial" charset="0"/>
              </a:defRPr>
            </a:lvl1pPr>
          </a:lstStyle>
          <a:p>
            <a:pPr>
              <a:defRPr/>
            </a:pPr>
            <a:endParaRPr lang="de-DE"/>
          </a:p>
        </p:txBody>
      </p:sp>
      <p:sp>
        <p:nvSpPr>
          <p:cNvPr id="7" name="Foliennummernplatzhalter 5"/>
          <p:cNvSpPr>
            <a:spLocks noGrp="1"/>
          </p:cNvSpPr>
          <p:nvPr>
            <p:ph type="sldNum" sz="quarter" idx="12"/>
          </p:nvPr>
        </p:nvSpPr>
        <p:spPr/>
        <p:txBody>
          <a:bodyPr/>
          <a:lstStyle>
            <a:lvl1pPr>
              <a:defRPr>
                <a:cs typeface="Arial" charset="0"/>
              </a:defRPr>
            </a:lvl1pPr>
          </a:lstStyle>
          <a:p>
            <a:pPr>
              <a:defRPr/>
            </a:pPr>
            <a:fld id="{8E59C6E6-30E1-4A90-83ED-F1C3C6AE128D}" type="slidenum">
              <a:rPr lang="de-DE"/>
              <a:pPr>
                <a:defRPr/>
              </a:pPr>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DD4FF0E7-1912-4D7D-8C37-FB9012C7DF70}" type="slidenum">
              <a:rPr lang="de-DE"/>
              <a:pPr>
                <a:defRPr/>
              </a:pPr>
              <a:t>‹Nr.›</a:t>
            </a:fld>
            <a:endParaRPr lang="de-D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cs typeface="Arial" charset="0"/>
              </a:defRPr>
            </a:lvl1pPr>
          </a:lstStyle>
          <a:p>
            <a:pPr>
              <a:defRPr/>
            </a:pPr>
            <a:fld id="{E91C5527-E627-4347-9948-3BB3944B1CF8}" type="datetimeFigureOut">
              <a:rPr lang="de-DE"/>
              <a:pPr>
                <a:defRPr/>
              </a:pPr>
              <a:t>15.04.2024</a:t>
            </a:fld>
            <a:endParaRPr lang="de-DE"/>
          </a:p>
        </p:txBody>
      </p:sp>
      <p:sp>
        <p:nvSpPr>
          <p:cNvPr id="6" name="Fußzeilenplatzhalter 4"/>
          <p:cNvSpPr>
            <a:spLocks noGrp="1"/>
          </p:cNvSpPr>
          <p:nvPr>
            <p:ph type="ftr" sz="quarter" idx="11"/>
          </p:nvPr>
        </p:nvSpPr>
        <p:spPr/>
        <p:txBody>
          <a:bodyPr/>
          <a:lstStyle>
            <a:lvl1pPr>
              <a:defRPr>
                <a:cs typeface="Arial" charset="0"/>
              </a:defRPr>
            </a:lvl1pPr>
          </a:lstStyle>
          <a:p>
            <a:pPr>
              <a:defRPr/>
            </a:pPr>
            <a:endParaRPr lang="de-DE"/>
          </a:p>
        </p:txBody>
      </p:sp>
      <p:sp>
        <p:nvSpPr>
          <p:cNvPr id="7" name="Foliennummernplatzhalter 5"/>
          <p:cNvSpPr>
            <a:spLocks noGrp="1"/>
          </p:cNvSpPr>
          <p:nvPr>
            <p:ph type="sldNum" sz="quarter" idx="12"/>
          </p:nvPr>
        </p:nvSpPr>
        <p:spPr/>
        <p:txBody>
          <a:bodyPr/>
          <a:lstStyle>
            <a:lvl1pPr>
              <a:defRPr>
                <a:cs typeface="Arial" charset="0"/>
              </a:defRPr>
            </a:lvl1pPr>
          </a:lstStyle>
          <a:p>
            <a:pPr>
              <a:defRPr/>
            </a:pPr>
            <a:fld id="{C3B4DF3D-F4BB-4C1D-B638-1933D0E914CC}" type="slidenum">
              <a:rPr lang="de-DE"/>
              <a:pPr>
                <a:defRPr/>
              </a:pPr>
              <a:t>‹Nr.›</a:t>
            </a:fld>
            <a:endParaRPr lang="de-D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cs typeface="Arial" charset="0"/>
              </a:defRPr>
            </a:lvl1pPr>
          </a:lstStyle>
          <a:p>
            <a:pPr>
              <a:defRPr/>
            </a:pPr>
            <a:fld id="{FCCEE595-1946-457D-AF64-EE5E211735E7}"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cs typeface="Arial"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cs typeface="Arial" charset="0"/>
              </a:defRPr>
            </a:lvl1pPr>
          </a:lstStyle>
          <a:p>
            <a:pPr>
              <a:defRPr/>
            </a:pPr>
            <a:fld id="{D00E3AA5-AEC0-48EF-95DD-6A7EBDECF96B}" type="slidenum">
              <a:rPr lang="de-DE"/>
              <a:pPr>
                <a:defRPr/>
              </a:pPr>
              <a:t>‹Nr.›</a:t>
            </a:fld>
            <a:endParaRPr lang="de-D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cs typeface="Arial" charset="0"/>
              </a:defRPr>
            </a:lvl1pPr>
          </a:lstStyle>
          <a:p>
            <a:pPr>
              <a:defRPr/>
            </a:pPr>
            <a:fld id="{977B498A-A80E-4FFA-AA18-48B34AAFC57A}"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cs typeface="Arial"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cs typeface="Arial" charset="0"/>
              </a:defRPr>
            </a:lvl1pPr>
          </a:lstStyle>
          <a:p>
            <a:pPr>
              <a:defRPr/>
            </a:pPr>
            <a:fld id="{1F0B4D07-7D39-432E-898C-CE243CB8035B}" type="slidenum">
              <a:rPr lang="de-DE"/>
              <a:pPr>
                <a:defRPr/>
              </a:pPr>
              <a:t>‹Nr.›</a:t>
            </a:fld>
            <a:endParaRPr lang="de-D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de-DE"/>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4A5334E4-B18C-47AD-9C2E-E94DA6C8B91D}" type="slidenum">
              <a:rPr lang="de-DE"/>
              <a:pPr>
                <a:defRPr/>
              </a:pPr>
              <a:t>‹Nr.›</a:t>
            </a:fld>
            <a:endParaRPr lang="de-D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de-DE"/>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D86B8AD2-7309-4906-9F34-687170D4BE7D}" type="slidenum">
              <a:rPr lang="de-DE"/>
              <a:pPr>
                <a:defRPr/>
              </a:pPr>
              <a:t>‹Nr.›</a:t>
            </a:fld>
            <a:endParaRPr lang="de-D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de-DE"/>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4C165B71-9AB7-4C8D-B6B4-B8CA3C309322}" type="slidenum">
              <a:rPr lang="de-DE"/>
              <a:pPr>
                <a:defRPr/>
              </a:pPr>
              <a:t>‹Nr.›</a:t>
            </a:fld>
            <a:endParaRPr lang="de-D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de-DE"/>
          </a:p>
        </p:txBody>
      </p:sp>
      <p:sp>
        <p:nvSpPr>
          <p:cNvPr id="6"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de-DE"/>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A15D09F-F4F0-4B77-8D46-A8C8DF9742F9}" type="slidenum">
              <a:rPr lang="de-DE"/>
              <a:pPr>
                <a:defRPr/>
              </a:pPr>
              <a:t>‹Nr.›</a:t>
            </a:fld>
            <a:endParaRPr lang="de-D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de-DE"/>
          </a:p>
        </p:txBody>
      </p:sp>
      <p:sp>
        <p:nvSpPr>
          <p:cNvPr id="8"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de-DE"/>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6DC5DF-67DC-40F7-90B4-BE4B6352D11B}" type="slidenum">
              <a:rPr lang="de-DE"/>
              <a:pPr>
                <a:defRPr/>
              </a:pPr>
              <a:t>‹Nr.›</a:t>
            </a:fld>
            <a:endParaRPr lang="de-D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de-DE"/>
          </a:p>
        </p:txBody>
      </p:sp>
      <p:sp>
        <p:nvSpPr>
          <p:cNvPr id="4"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de-DE"/>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67361E85-0470-422C-9597-7D1ADC224E1E}" type="slidenum">
              <a:rPr lang="de-DE"/>
              <a:pPr>
                <a:defRPr/>
              </a:pPr>
              <a:t>‹Nr.›</a:t>
            </a:fld>
            <a:endParaRPr lang="de-D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de-DE"/>
          </a:p>
        </p:txBody>
      </p:sp>
      <p:sp>
        <p:nvSpPr>
          <p:cNvPr id="3"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de-DE"/>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631B03E7-C5EF-485B-A2E4-9A480EA3D225}" type="slidenum">
              <a:rPr lang="de-DE"/>
              <a:pPr>
                <a:defRPr/>
              </a:pPr>
              <a:t>‹Nr.›</a:t>
            </a:fld>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385AFB44-7438-404D-B940-E21DF26CBEA3}" type="slidenum">
              <a:rPr lang="de-DE"/>
              <a:pPr>
                <a:defRPr/>
              </a:pPr>
              <a:t>‹Nr.›</a:t>
            </a:fld>
            <a:endParaRPr lang="de-D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de-DE"/>
          </a:p>
        </p:txBody>
      </p:sp>
      <p:sp>
        <p:nvSpPr>
          <p:cNvPr id="6"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de-DE"/>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FA39EBDE-AB05-4114-9C6E-5EB04A0D0291}" type="slidenum">
              <a:rPr lang="de-DE"/>
              <a:pPr>
                <a:defRPr/>
              </a:pPr>
              <a:t>‹Nr.›</a:t>
            </a:fld>
            <a:endParaRPr lang="de-D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de-DE"/>
          </a:p>
        </p:txBody>
      </p:sp>
      <p:sp>
        <p:nvSpPr>
          <p:cNvPr id="6"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de-DE"/>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4AEA79FF-47FD-4A5A-8D23-98F24E3504F3}" type="slidenum">
              <a:rPr lang="de-DE"/>
              <a:pPr>
                <a:defRPr/>
              </a:pPr>
              <a:t>‹Nr.›</a:t>
            </a:fld>
            <a:endParaRPr lang="de-D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de-DE"/>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D3F09B9-8BE2-4363-926F-2786F39E97C2}" type="slidenum">
              <a:rPr lang="de-DE"/>
              <a:pPr>
                <a:defRPr/>
              </a:pPr>
              <a:t>‹Nr.›</a:t>
            </a:fld>
            <a:endParaRPr lang="de-D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de-DE"/>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2800395-F13C-4BA6-8F67-9D6FAD299C8D}" type="slidenum">
              <a:rPr lang="de-DE"/>
              <a:pPr>
                <a:defRPr/>
              </a:pPr>
              <a:t>‹Nr.›</a:t>
            </a:fld>
            <a:endParaRPr lang="de-D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pPr>
              <a:defRPr/>
            </a:pPr>
            <a:fld id="{5EE2E34B-F6BE-467F-979F-5E7EF514C3A4}" type="datetimeFigureOut">
              <a:rPr lang="de-DE"/>
              <a:pPr>
                <a:defRPr/>
              </a:pPr>
              <a:t>15.04.2024</a:t>
            </a:fld>
            <a:endParaRPr lang="de-DE" dirty="0"/>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CD007DB1-CA76-47CA-BA64-9397D2E1EE18}" type="slidenum">
              <a:rPr lang="de-DE"/>
              <a:pPr>
                <a:defRPr/>
              </a:pPr>
              <a:t>‹Nr.›</a:t>
            </a:fld>
            <a:endParaRPr lang="de-DE" dirty="0"/>
          </a:p>
        </p:txBody>
      </p:sp>
    </p:spTree>
    <p:extLst>
      <p:ext uri="{BB962C8B-B14F-4D97-AF65-F5344CB8AC3E}">
        <p14:creationId xmlns:p14="http://schemas.microsoft.com/office/powerpoint/2010/main" val="9557122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A9DBA7FF-D8BB-4B32-ADF7-AA674AD40F2D}" type="datetimeFigureOut">
              <a:rPr lang="de-DE"/>
              <a:pPr>
                <a:defRPr/>
              </a:pPr>
              <a:t>15.04.2024</a:t>
            </a:fld>
            <a:endParaRPr lang="de-DE" dirty="0"/>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FB35B45A-EB4E-49B6-A07A-C1174452D609}" type="slidenum">
              <a:rPr lang="de-DE"/>
              <a:pPr>
                <a:defRPr/>
              </a:pPr>
              <a:t>‹Nr.›</a:t>
            </a:fld>
            <a:endParaRPr lang="de-DE" dirty="0"/>
          </a:p>
        </p:txBody>
      </p:sp>
    </p:spTree>
    <p:extLst>
      <p:ext uri="{BB962C8B-B14F-4D97-AF65-F5344CB8AC3E}">
        <p14:creationId xmlns:p14="http://schemas.microsoft.com/office/powerpoint/2010/main" val="23962192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050C7212-81DB-4D4C-A65B-9DAB1494A147}" type="datetimeFigureOut">
              <a:rPr lang="de-DE"/>
              <a:pPr>
                <a:defRPr/>
              </a:pPr>
              <a:t>15.04.2024</a:t>
            </a:fld>
            <a:endParaRPr lang="de-DE" dirty="0"/>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0299A16B-36AD-40CE-BA82-2A38D64311E5}" type="slidenum">
              <a:rPr lang="de-DE"/>
              <a:pPr>
                <a:defRPr/>
              </a:pPr>
              <a:t>‹Nr.›</a:t>
            </a:fld>
            <a:endParaRPr lang="de-DE" dirty="0"/>
          </a:p>
        </p:txBody>
      </p:sp>
    </p:spTree>
    <p:extLst>
      <p:ext uri="{BB962C8B-B14F-4D97-AF65-F5344CB8AC3E}">
        <p14:creationId xmlns:p14="http://schemas.microsoft.com/office/powerpoint/2010/main" val="36549737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lvl1pPr>
          </a:lstStyle>
          <a:p>
            <a:pPr>
              <a:defRPr/>
            </a:pPr>
            <a:fld id="{134122B7-84D5-4EA0-ADDF-2F41BD530861}" type="datetimeFigureOut">
              <a:rPr lang="de-DE"/>
              <a:pPr>
                <a:defRPr/>
              </a:pPr>
              <a:t>15.04.2024</a:t>
            </a:fld>
            <a:endParaRPr lang="de-DE" dirty="0"/>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94897950-A7DF-4A85-8705-36C5606AEEDF}" type="slidenum">
              <a:rPr lang="de-DE"/>
              <a:pPr>
                <a:defRPr/>
              </a:pPr>
              <a:t>‹Nr.›</a:t>
            </a:fld>
            <a:endParaRPr lang="de-DE" dirty="0"/>
          </a:p>
        </p:txBody>
      </p:sp>
    </p:spTree>
    <p:extLst>
      <p:ext uri="{BB962C8B-B14F-4D97-AF65-F5344CB8AC3E}">
        <p14:creationId xmlns:p14="http://schemas.microsoft.com/office/powerpoint/2010/main" val="39355195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a:lvl1pPr>
          </a:lstStyle>
          <a:p>
            <a:pPr>
              <a:defRPr/>
            </a:pPr>
            <a:fld id="{427EB785-640A-47E0-8893-8E0A0DF1F236}" type="datetimeFigureOut">
              <a:rPr lang="de-DE"/>
              <a:pPr>
                <a:defRPr/>
              </a:pPr>
              <a:t>15.04.2024</a:t>
            </a:fld>
            <a:endParaRPr lang="de-DE" dirty="0"/>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3E33B3AC-8C45-41B7-8DC5-6BB6DFDC6894}" type="slidenum">
              <a:rPr lang="de-DE"/>
              <a:pPr>
                <a:defRPr/>
              </a:pPr>
              <a:t>‹Nr.›</a:t>
            </a:fld>
            <a:endParaRPr lang="de-DE" dirty="0"/>
          </a:p>
        </p:txBody>
      </p:sp>
    </p:spTree>
    <p:extLst>
      <p:ext uri="{BB962C8B-B14F-4D97-AF65-F5344CB8AC3E}">
        <p14:creationId xmlns:p14="http://schemas.microsoft.com/office/powerpoint/2010/main" val="68076599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p:txBody>
          <a:bodyPr/>
          <a:lstStyle>
            <a:lvl1pPr>
              <a:defRPr/>
            </a:lvl1pPr>
          </a:lstStyle>
          <a:p>
            <a:pPr>
              <a:defRPr/>
            </a:pPr>
            <a:fld id="{0434DC7C-57A9-415D-9224-5A6488F26856}" type="datetimeFigureOut">
              <a:rPr lang="de-DE"/>
              <a:pPr>
                <a:defRPr/>
              </a:pPr>
              <a:t>15.04.2024</a:t>
            </a:fld>
            <a:endParaRPr lang="de-DE" dirty="0"/>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D4E1FDB2-1F76-48E5-BA32-8C53791E3541}" type="slidenum">
              <a:rPr lang="de-DE"/>
              <a:pPr>
                <a:defRPr/>
              </a:pPr>
              <a:t>‹Nr.›</a:t>
            </a:fld>
            <a:endParaRPr lang="de-DE" dirty="0"/>
          </a:p>
        </p:txBody>
      </p:sp>
    </p:spTree>
    <p:extLst>
      <p:ext uri="{BB962C8B-B14F-4D97-AF65-F5344CB8AC3E}">
        <p14:creationId xmlns:p14="http://schemas.microsoft.com/office/powerpoint/2010/main" val="1382477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2E61BC3-AD6E-49BD-8308-09393B1A58C9}" type="slidenum">
              <a:rPr lang="de-DE"/>
              <a:pPr>
                <a:defRPr/>
              </a:pPr>
              <a:t>‹Nr.›</a:t>
            </a:fld>
            <a:endParaRPr lang="de-D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7EEAEA0D-D008-4955-AE1B-753047A1B574}" type="datetimeFigureOut">
              <a:rPr lang="de-DE"/>
              <a:pPr>
                <a:defRPr/>
              </a:pPr>
              <a:t>15.04.2024</a:t>
            </a:fld>
            <a:endParaRPr lang="de-DE" dirty="0"/>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5A0FA298-602C-4C94-B74E-3E5AA63F8147}" type="slidenum">
              <a:rPr lang="de-DE"/>
              <a:pPr>
                <a:defRPr/>
              </a:pPr>
              <a:t>‹Nr.›</a:t>
            </a:fld>
            <a:endParaRPr lang="de-DE" dirty="0"/>
          </a:p>
        </p:txBody>
      </p:sp>
    </p:spTree>
    <p:extLst>
      <p:ext uri="{BB962C8B-B14F-4D97-AF65-F5344CB8AC3E}">
        <p14:creationId xmlns:p14="http://schemas.microsoft.com/office/powerpoint/2010/main" val="35276985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93C143B6-BE43-427C-A451-8B2E6E851770}" type="datetimeFigureOut">
              <a:rPr lang="de-DE"/>
              <a:pPr>
                <a:defRPr/>
              </a:pPr>
              <a:t>15.04.2024</a:t>
            </a:fld>
            <a:endParaRPr lang="de-DE" dirty="0"/>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C87078C0-B43D-48BE-B920-0AF7EDB9480F}" type="slidenum">
              <a:rPr lang="de-DE"/>
              <a:pPr>
                <a:defRPr/>
              </a:pPr>
              <a:t>‹Nr.›</a:t>
            </a:fld>
            <a:endParaRPr lang="de-DE" dirty="0"/>
          </a:p>
        </p:txBody>
      </p:sp>
    </p:spTree>
    <p:extLst>
      <p:ext uri="{BB962C8B-B14F-4D97-AF65-F5344CB8AC3E}">
        <p14:creationId xmlns:p14="http://schemas.microsoft.com/office/powerpoint/2010/main" val="15110104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0D70BF2D-0186-47C0-ACB7-FCFC435D6B5A}" type="datetimeFigureOut">
              <a:rPr lang="de-DE"/>
              <a:pPr>
                <a:defRPr/>
              </a:pPr>
              <a:t>15.04.2024</a:t>
            </a:fld>
            <a:endParaRPr lang="de-DE" dirty="0"/>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7C2720C9-D024-4327-A5D2-3B2F567439A4}" type="slidenum">
              <a:rPr lang="de-DE"/>
              <a:pPr>
                <a:defRPr/>
              </a:pPr>
              <a:t>‹Nr.›</a:t>
            </a:fld>
            <a:endParaRPr lang="de-DE" dirty="0"/>
          </a:p>
        </p:txBody>
      </p:sp>
    </p:spTree>
    <p:extLst>
      <p:ext uri="{BB962C8B-B14F-4D97-AF65-F5344CB8AC3E}">
        <p14:creationId xmlns:p14="http://schemas.microsoft.com/office/powerpoint/2010/main" val="20587791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FA4EB1FE-CA65-4FA0-BD33-862D974A69CC}" type="datetimeFigureOut">
              <a:rPr lang="de-DE"/>
              <a:pPr>
                <a:defRPr/>
              </a:pPr>
              <a:t>15.04.2024</a:t>
            </a:fld>
            <a:endParaRPr lang="de-DE" dirty="0"/>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C432052E-20FC-4849-9029-C5F8857455BE}" type="slidenum">
              <a:rPr lang="de-DE"/>
              <a:pPr>
                <a:defRPr/>
              </a:pPr>
              <a:t>‹Nr.›</a:t>
            </a:fld>
            <a:endParaRPr lang="de-DE" dirty="0"/>
          </a:p>
        </p:txBody>
      </p:sp>
    </p:spTree>
    <p:extLst>
      <p:ext uri="{BB962C8B-B14F-4D97-AF65-F5344CB8AC3E}">
        <p14:creationId xmlns:p14="http://schemas.microsoft.com/office/powerpoint/2010/main" val="34883650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30AEAB6A-D83C-4A15-9383-C397D656E27B}" type="datetimeFigureOut">
              <a:rPr lang="de-DE"/>
              <a:pPr>
                <a:defRPr/>
              </a:pPr>
              <a:t>15.04.2024</a:t>
            </a:fld>
            <a:endParaRPr lang="de-DE" dirty="0"/>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ECB8FBFF-FC1B-4D37-AB8E-7B0119791736}" type="slidenum">
              <a:rPr lang="de-DE"/>
              <a:pPr>
                <a:defRPr/>
              </a:pPr>
              <a:t>‹Nr.›</a:t>
            </a:fld>
            <a:endParaRPr lang="de-DE" dirty="0"/>
          </a:p>
        </p:txBody>
      </p:sp>
    </p:spTree>
    <p:extLst>
      <p:ext uri="{BB962C8B-B14F-4D97-AF65-F5344CB8AC3E}">
        <p14:creationId xmlns:p14="http://schemas.microsoft.com/office/powerpoint/2010/main" val="21650744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pPr>
              <a:defRPr/>
            </a:pPr>
            <a:fld id="{7D5887A0-6CF3-434C-B00E-180C3098A3AD}"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1FC5E8B4-73A2-4439-B908-073510CDC48E}" type="slidenum">
              <a:rPr lang="de-DE"/>
              <a:pPr>
                <a:defRPr/>
              </a:pPr>
              <a:t>‹Nr.›</a:t>
            </a:fld>
            <a:endParaRPr lang="de-DE"/>
          </a:p>
        </p:txBody>
      </p:sp>
    </p:spTree>
    <p:extLst>
      <p:ext uri="{BB962C8B-B14F-4D97-AF65-F5344CB8AC3E}">
        <p14:creationId xmlns:p14="http://schemas.microsoft.com/office/powerpoint/2010/main" val="11213113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DF0D0DC2-B8DC-4BC0-ABEE-1B212651DD8D}"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38E01EDC-0700-46B3-BF07-62DF67F6D67B}" type="slidenum">
              <a:rPr lang="de-DE"/>
              <a:pPr>
                <a:defRPr/>
              </a:pPr>
              <a:t>‹Nr.›</a:t>
            </a:fld>
            <a:endParaRPr lang="de-DE"/>
          </a:p>
        </p:txBody>
      </p:sp>
    </p:spTree>
    <p:extLst>
      <p:ext uri="{BB962C8B-B14F-4D97-AF65-F5344CB8AC3E}">
        <p14:creationId xmlns:p14="http://schemas.microsoft.com/office/powerpoint/2010/main" val="25128552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B37039A0-CDA8-4F94-BB08-55E5CF76CD35}"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74DB1DF5-D9C4-41F4-96BA-C8CDC65A2425}" type="slidenum">
              <a:rPr lang="de-DE"/>
              <a:pPr>
                <a:defRPr/>
              </a:pPr>
              <a:t>‹Nr.›</a:t>
            </a:fld>
            <a:endParaRPr lang="de-DE"/>
          </a:p>
        </p:txBody>
      </p:sp>
    </p:spTree>
    <p:extLst>
      <p:ext uri="{BB962C8B-B14F-4D97-AF65-F5344CB8AC3E}">
        <p14:creationId xmlns:p14="http://schemas.microsoft.com/office/powerpoint/2010/main" val="9957095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lvl1pPr>
          </a:lstStyle>
          <a:p>
            <a:pPr>
              <a:defRPr/>
            </a:pPr>
            <a:fld id="{6E82AA3C-51FF-4D82-94EC-5A00CAA822E8}" type="datetimeFigureOut">
              <a:rPr lang="de-DE"/>
              <a:pPr>
                <a:defRPr/>
              </a:pPr>
              <a:t>15.04.2024</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495CF92A-CCBF-43E5-995E-BFD2DCCC218F}" type="slidenum">
              <a:rPr lang="de-DE"/>
              <a:pPr>
                <a:defRPr/>
              </a:pPr>
              <a:t>‹Nr.›</a:t>
            </a:fld>
            <a:endParaRPr lang="de-DE"/>
          </a:p>
        </p:txBody>
      </p:sp>
    </p:spTree>
    <p:extLst>
      <p:ext uri="{BB962C8B-B14F-4D97-AF65-F5344CB8AC3E}">
        <p14:creationId xmlns:p14="http://schemas.microsoft.com/office/powerpoint/2010/main" val="22796928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a:lvl1pPr>
          </a:lstStyle>
          <a:p>
            <a:pPr>
              <a:defRPr/>
            </a:pPr>
            <a:fld id="{07176AF9-4B63-4DF3-B28C-CD693836DDCF}" type="datetimeFigureOut">
              <a:rPr lang="de-DE"/>
              <a:pPr>
                <a:defRPr/>
              </a:pPr>
              <a:t>15.04.2024</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07EB3FE4-CD47-4449-BFF1-333C7A4859E2}" type="slidenum">
              <a:rPr lang="de-DE"/>
              <a:pPr>
                <a:defRPr/>
              </a:pPr>
              <a:t>‹Nr.›</a:t>
            </a:fld>
            <a:endParaRPr lang="de-DE"/>
          </a:p>
        </p:txBody>
      </p:sp>
    </p:spTree>
    <p:extLst>
      <p:ext uri="{BB962C8B-B14F-4D97-AF65-F5344CB8AC3E}">
        <p14:creationId xmlns:p14="http://schemas.microsoft.com/office/powerpoint/2010/main" val="2314141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B2CC1116-2495-4679-A751-BC4915B5BA97}" type="slidenum">
              <a:rPr lang="de-DE"/>
              <a:pPr>
                <a:defRPr/>
              </a:pPr>
              <a:t>‹Nr.›</a:t>
            </a:fld>
            <a:endParaRPr lang="de-D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p:txBody>
          <a:bodyPr/>
          <a:lstStyle>
            <a:lvl1pPr>
              <a:defRPr/>
            </a:lvl1pPr>
          </a:lstStyle>
          <a:p>
            <a:pPr>
              <a:defRPr/>
            </a:pPr>
            <a:fld id="{9F70FAE1-B9AB-4620-B9CD-6B130190141A}" type="datetimeFigureOut">
              <a:rPr lang="de-DE"/>
              <a:pPr>
                <a:defRPr/>
              </a:pPr>
              <a:t>15.04.2024</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5B423C41-832A-4BEC-89C8-6F44B1A9547F}" type="slidenum">
              <a:rPr lang="de-DE"/>
              <a:pPr>
                <a:defRPr/>
              </a:pPr>
              <a:t>‹Nr.›</a:t>
            </a:fld>
            <a:endParaRPr lang="de-DE"/>
          </a:p>
        </p:txBody>
      </p:sp>
    </p:spTree>
    <p:extLst>
      <p:ext uri="{BB962C8B-B14F-4D97-AF65-F5344CB8AC3E}">
        <p14:creationId xmlns:p14="http://schemas.microsoft.com/office/powerpoint/2010/main" val="23068199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0E8164FD-9467-450E-B55F-B7010CB1186B}" type="datetimeFigureOut">
              <a:rPr lang="de-DE"/>
              <a:pPr>
                <a:defRPr/>
              </a:pPr>
              <a:t>15.04.2024</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BD089A12-45BF-4378-A00D-B1423427B0FE}" type="slidenum">
              <a:rPr lang="de-DE"/>
              <a:pPr>
                <a:defRPr/>
              </a:pPr>
              <a:t>‹Nr.›</a:t>
            </a:fld>
            <a:endParaRPr lang="de-DE"/>
          </a:p>
        </p:txBody>
      </p:sp>
    </p:spTree>
    <p:extLst>
      <p:ext uri="{BB962C8B-B14F-4D97-AF65-F5344CB8AC3E}">
        <p14:creationId xmlns:p14="http://schemas.microsoft.com/office/powerpoint/2010/main" val="26499328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F4B28549-D9D5-4D4C-B13B-FBBFABE59E15}" type="datetimeFigureOut">
              <a:rPr lang="de-DE"/>
              <a:pPr>
                <a:defRPr/>
              </a:pPr>
              <a:t>15.04.2024</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CAA0B508-6D8B-41D9-89BD-E30FAEA75FA8}" type="slidenum">
              <a:rPr lang="de-DE"/>
              <a:pPr>
                <a:defRPr/>
              </a:pPr>
              <a:t>‹Nr.›</a:t>
            </a:fld>
            <a:endParaRPr lang="de-DE"/>
          </a:p>
        </p:txBody>
      </p:sp>
    </p:spTree>
    <p:extLst>
      <p:ext uri="{BB962C8B-B14F-4D97-AF65-F5344CB8AC3E}">
        <p14:creationId xmlns:p14="http://schemas.microsoft.com/office/powerpoint/2010/main" val="38305245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16A12352-9A0D-4682-B239-E84918BCFE1C}" type="datetimeFigureOut">
              <a:rPr lang="de-DE"/>
              <a:pPr>
                <a:defRPr/>
              </a:pPr>
              <a:t>15.04.2024</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AFA03618-0A78-493C-A7CF-188D73AAD7B6}" type="slidenum">
              <a:rPr lang="de-DE"/>
              <a:pPr>
                <a:defRPr/>
              </a:pPr>
              <a:t>‹Nr.›</a:t>
            </a:fld>
            <a:endParaRPr lang="de-DE"/>
          </a:p>
        </p:txBody>
      </p:sp>
    </p:spTree>
    <p:extLst>
      <p:ext uri="{BB962C8B-B14F-4D97-AF65-F5344CB8AC3E}">
        <p14:creationId xmlns:p14="http://schemas.microsoft.com/office/powerpoint/2010/main" val="23403662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DD9C6125-8FAC-47C3-9A9D-A31B59BC5C79}"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509BF77D-0609-4CC7-A209-A78EB8FE3B0F}" type="slidenum">
              <a:rPr lang="de-DE"/>
              <a:pPr>
                <a:defRPr/>
              </a:pPr>
              <a:t>‹Nr.›</a:t>
            </a:fld>
            <a:endParaRPr lang="de-DE"/>
          </a:p>
        </p:txBody>
      </p:sp>
    </p:spTree>
    <p:extLst>
      <p:ext uri="{BB962C8B-B14F-4D97-AF65-F5344CB8AC3E}">
        <p14:creationId xmlns:p14="http://schemas.microsoft.com/office/powerpoint/2010/main" val="31712031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D5E4356C-CD75-4BC6-85FF-23AB7451C0A2}"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508180BF-5A44-41A4-A980-B82898C451DF}" type="slidenum">
              <a:rPr lang="de-DE"/>
              <a:pPr>
                <a:defRPr/>
              </a:pPr>
              <a:t>‹Nr.›</a:t>
            </a:fld>
            <a:endParaRPr lang="de-DE"/>
          </a:p>
        </p:txBody>
      </p:sp>
    </p:spTree>
    <p:extLst>
      <p:ext uri="{BB962C8B-B14F-4D97-AF65-F5344CB8AC3E}">
        <p14:creationId xmlns:p14="http://schemas.microsoft.com/office/powerpoint/2010/main" val="38567163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pPr>
              <a:defRPr/>
            </a:pPr>
            <a:fld id="{4F56D61B-2D3F-4936-A568-80404ED52557}"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88E3ADDF-7E70-4E21-82CD-B7D9C58CDD9A}" type="slidenum">
              <a:rPr lang="de-DE"/>
              <a:pPr>
                <a:defRPr/>
              </a:pPr>
              <a:t>‹Nr.›</a:t>
            </a:fld>
            <a:endParaRPr lang="de-DE"/>
          </a:p>
        </p:txBody>
      </p:sp>
    </p:spTree>
    <p:extLst>
      <p:ext uri="{BB962C8B-B14F-4D97-AF65-F5344CB8AC3E}">
        <p14:creationId xmlns:p14="http://schemas.microsoft.com/office/powerpoint/2010/main" val="279140364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4CB62E0A-EE1A-4A4A-8058-9CEFAFB59C18}"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6ED3B46F-F671-49CB-8527-4ABF87724C19}" type="slidenum">
              <a:rPr lang="de-DE"/>
              <a:pPr>
                <a:defRPr/>
              </a:pPr>
              <a:t>‹Nr.›</a:t>
            </a:fld>
            <a:endParaRPr lang="de-DE"/>
          </a:p>
        </p:txBody>
      </p:sp>
    </p:spTree>
    <p:extLst>
      <p:ext uri="{BB962C8B-B14F-4D97-AF65-F5344CB8AC3E}">
        <p14:creationId xmlns:p14="http://schemas.microsoft.com/office/powerpoint/2010/main" val="24384046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1D02AE00-6A36-4819-BA28-4EC2D4AEE06D}"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CC638A00-E4DD-4BD1-AA2D-36C43DB67B4C}" type="slidenum">
              <a:rPr lang="de-DE"/>
              <a:pPr>
                <a:defRPr/>
              </a:pPr>
              <a:t>‹Nr.›</a:t>
            </a:fld>
            <a:endParaRPr lang="de-DE"/>
          </a:p>
        </p:txBody>
      </p:sp>
    </p:spTree>
    <p:extLst>
      <p:ext uri="{BB962C8B-B14F-4D97-AF65-F5344CB8AC3E}">
        <p14:creationId xmlns:p14="http://schemas.microsoft.com/office/powerpoint/2010/main" val="22390178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lvl1pPr>
          </a:lstStyle>
          <a:p>
            <a:pPr>
              <a:defRPr/>
            </a:pPr>
            <a:fld id="{7BD0AADB-0CD1-4F32-966B-D63C87C3000D}" type="datetimeFigureOut">
              <a:rPr lang="de-DE"/>
              <a:pPr>
                <a:defRPr/>
              </a:pPr>
              <a:t>15.04.2024</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09176DEA-EACD-4B15-A432-30A0D26B588F}" type="slidenum">
              <a:rPr lang="de-DE"/>
              <a:pPr>
                <a:defRPr/>
              </a:pPr>
              <a:t>‹Nr.›</a:t>
            </a:fld>
            <a:endParaRPr lang="de-DE"/>
          </a:p>
        </p:txBody>
      </p:sp>
    </p:spTree>
    <p:extLst>
      <p:ext uri="{BB962C8B-B14F-4D97-AF65-F5344CB8AC3E}">
        <p14:creationId xmlns:p14="http://schemas.microsoft.com/office/powerpoint/2010/main" val="2291280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B4030EDC-EF30-4656-8CC9-0B9520BA80D9}" type="slidenum">
              <a:rPr lang="de-DE"/>
              <a:pPr>
                <a:defRPr/>
              </a:pPr>
              <a:t>‹Nr.›</a:t>
            </a:fld>
            <a:endParaRPr lang="de-D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a:lvl1pPr>
          </a:lstStyle>
          <a:p>
            <a:pPr>
              <a:defRPr/>
            </a:pPr>
            <a:fld id="{2DD1E872-BBDC-44FE-95E2-EC40BF89492F}" type="datetimeFigureOut">
              <a:rPr lang="de-DE"/>
              <a:pPr>
                <a:defRPr/>
              </a:pPr>
              <a:t>15.04.2024</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B5D6E6DE-730D-4525-A59D-49C0EBEE11D0}" type="slidenum">
              <a:rPr lang="de-DE"/>
              <a:pPr>
                <a:defRPr/>
              </a:pPr>
              <a:t>‹Nr.›</a:t>
            </a:fld>
            <a:endParaRPr lang="de-DE"/>
          </a:p>
        </p:txBody>
      </p:sp>
    </p:spTree>
    <p:extLst>
      <p:ext uri="{BB962C8B-B14F-4D97-AF65-F5344CB8AC3E}">
        <p14:creationId xmlns:p14="http://schemas.microsoft.com/office/powerpoint/2010/main" val="19145399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p:txBody>
          <a:bodyPr/>
          <a:lstStyle>
            <a:lvl1pPr>
              <a:defRPr/>
            </a:lvl1pPr>
          </a:lstStyle>
          <a:p>
            <a:pPr>
              <a:defRPr/>
            </a:pPr>
            <a:fld id="{E2E92731-7EFB-4DAF-859D-454332B5A9B4}" type="datetimeFigureOut">
              <a:rPr lang="de-DE"/>
              <a:pPr>
                <a:defRPr/>
              </a:pPr>
              <a:t>15.04.2024</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AFAD046A-7274-4145-B1C5-3D0953574BC1}" type="slidenum">
              <a:rPr lang="de-DE"/>
              <a:pPr>
                <a:defRPr/>
              </a:pPr>
              <a:t>‹Nr.›</a:t>
            </a:fld>
            <a:endParaRPr lang="de-DE"/>
          </a:p>
        </p:txBody>
      </p:sp>
    </p:spTree>
    <p:extLst>
      <p:ext uri="{BB962C8B-B14F-4D97-AF65-F5344CB8AC3E}">
        <p14:creationId xmlns:p14="http://schemas.microsoft.com/office/powerpoint/2010/main" val="10871123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28E8AAAD-A972-432B-B038-FDABAA629CAD}" type="datetimeFigureOut">
              <a:rPr lang="de-DE"/>
              <a:pPr>
                <a:defRPr/>
              </a:pPr>
              <a:t>15.04.2024</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1078C37C-7C59-49C2-B05A-623F4E56C076}" type="slidenum">
              <a:rPr lang="de-DE"/>
              <a:pPr>
                <a:defRPr/>
              </a:pPr>
              <a:t>‹Nr.›</a:t>
            </a:fld>
            <a:endParaRPr lang="de-DE"/>
          </a:p>
        </p:txBody>
      </p:sp>
    </p:spTree>
    <p:extLst>
      <p:ext uri="{BB962C8B-B14F-4D97-AF65-F5344CB8AC3E}">
        <p14:creationId xmlns:p14="http://schemas.microsoft.com/office/powerpoint/2010/main" val="41981300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AAEE577F-B0EC-4095-BFD4-E543E0AE8E47}" type="datetimeFigureOut">
              <a:rPr lang="de-DE"/>
              <a:pPr>
                <a:defRPr/>
              </a:pPr>
              <a:t>15.04.2024</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B1FE18CD-3183-4F54-897C-1C056F4D126C}" type="slidenum">
              <a:rPr lang="de-DE"/>
              <a:pPr>
                <a:defRPr/>
              </a:pPr>
              <a:t>‹Nr.›</a:t>
            </a:fld>
            <a:endParaRPr lang="de-DE"/>
          </a:p>
        </p:txBody>
      </p:sp>
    </p:spTree>
    <p:extLst>
      <p:ext uri="{BB962C8B-B14F-4D97-AF65-F5344CB8AC3E}">
        <p14:creationId xmlns:p14="http://schemas.microsoft.com/office/powerpoint/2010/main" val="220746640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DAB7A32C-DEE7-487D-A3BA-B0E998678ECC}" type="datetimeFigureOut">
              <a:rPr lang="de-DE"/>
              <a:pPr>
                <a:defRPr/>
              </a:pPr>
              <a:t>15.04.2024</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D4CE3EA4-CC67-45A3-9D8B-A4DF175CE48F}" type="slidenum">
              <a:rPr lang="de-DE"/>
              <a:pPr>
                <a:defRPr/>
              </a:pPr>
              <a:t>‹Nr.›</a:t>
            </a:fld>
            <a:endParaRPr lang="de-DE"/>
          </a:p>
        </p:txBody>
      </p:sp>
    </p:spTree>
    <p:extLst>
      <p:ext uri="{BB962C8B-B14F-4D97-AF65-F5344CB8AC3E}">
        <p14:creationId xmlns:p14="http://schemas.microsoft.com/office/powerpoint/2010/main" val="21208908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56D019DB-34EE-49CE-8CB4-D178797E537E}"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7E0AC49D-0E75-4392-A29D-C440DD2024B6}" type="slidenum">
              <a:rPr lang="de-DE"/>
              <a:pPr>
                <a:defRPr/>
              </a:pPr>
              <a:t>‹Nr.›</a:t>
            </a:fld>
            <a:endParaRPr lang="de-DE"/>
          </a:p>
        </p:txBody>
      </p:sp>
    </p:spTree>
    <p:extLst>
      <p:ext uri="{BB962C8B-B14F-4D97-AF65-F5344CB8AC3E}">
        <p14:creationId xmlns:p14="http://schemas.microsoft.com/office/powerpoint/2010/main" val="19669793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2D9B3CCC-D86A-475D-A9A4-A9959EA3F124}"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E965C6EC-46D1-448A-93DC-0219237E1478}" type="slidenum">
              <a:rPr lang="de-DE"/>
              <a:pPr>
                <a:defRPr/>
              </a:pPr>
              <a:t>‹Nr.›</a:t>
            </a:fld>
            <a:endParaRPr lang="de-DE"/>
          </a:p>
        </p:txBody>
      </p:sp>
    </p:spTree>
    <p:extLst>
      <p:ext uri="{BB962C8B-B14F-4D97-AF65-F5344CB8AC3E}">
        <p14:creationId xmlns:p14="http://schemas.microsoft.com/office/powerpoint/2010/main" val="20246869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atin typeface="Arial" pitchFamily="34" charset="0"/>
              </a:defRPr>
            </a:lvl1pPr>
          </a:lstStyle>
          <a:p>
            <a:pPr>
              <a:defRPr/>
            </a:pPr>
            <a:endParaRPr lang="de-DE"/>
          </a:p>
        </p:txBody>
      </p:sp>
      <p:sp>
        <p:nvSpPr>
          <p:cNvPr id="5" name="Fußzeilenplatzhalter 4"/>
          <p:cNvSpPr>
            <a:spLocks noGrp="1"/>
          </p:cNvSpPr>
          <p:nvPr>
            <p:ph type="ftr" sz="quarter" idx="11"/>
          </p:nvPr>
        </p:nvSpPr>
        <p:spPr/>
        <p:txBody>
          <a:bodyPr/>
          <a:lstStyle>
            <a:lvl1pPr>
              <a:defRPr>
                <a:latin typeface="Arial"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latin typeface="Arial" pitchFamily="34" charset="0"/>
              </a:defRPr>
            </a:lvl1pPr>
          </a:lstStyle>
          <a:p>
            <a:pPr>
              <a:defRPr/>
            </a:pPr>
            <a:fld id="{D2EE91E5-FA7B-4F90-9C82-19F69FEDC5B8}" type="slidenum">
              <a:rPr lang="de-DE"/>
              <a:pPr>
                <a:defRPr/>
              </a:pPr>
              <a:t>‹Nr.›</a:t>
            </a:fld>
            <a:endParaRPr lang="de-DE"/>
          </a:p>
        </p:txBody>
      </p:sp>
    </p:spTree>
    <p:extLst>
      <p:ext uri="{BB962C8B-B14F-4D97-AF65-F5344CB8AC3E}">
        <p14:creationId xmlns:p14="http://schemas.microsoft.com/office/powerpoint/2010/main" val="15357609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atin typeface="Arial" pitchFamily="34" charset="0"/>
              </a:defRPr>
            </a:lvl1pPr>
          </a:lstStyle>
          <a:p>
            <a:pPr>
              <a:defRPr/>
            </a:pPr>
            <a:endParaRPr lang="de-DE"/>
          </a:p>
        </p:txBody>
      </p:sp>
      <p:sp>
        <p:nvSpPr>
          <p:cNvPr id="5" name="Fußzeilenplatzhalter 4"/>
          <p:cNvSpPr>
            <a:spLocks noGrp="1"/>
          </p:cNvSpPr>
          <p:nvPr>
            <p:ph type="ftr" sz="quarter" idx="11"/>
          </p:nvPr>
        </p:nvSpPr>
        <p:spPr/>
        <p:txBody>
          <a:bodyPr/>
          <a:lstStyle>
            <a:lvl1pPr>
              <a:defRPr>
                <a:latin typeface="Arial"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latin typeface="Arial" pitchFamily="34" charset="0"/>
              </a:defRPr>
            </a:lvl1pPr>
          </a:lstStyle>
          <a:p>
            <a:pPr>
              <a:defRPr/>
            </a:pPr>
            <a:fld id="{03CF4F3F-EA72-4E7E-AB7B-6B5DB78C3C9A}" type="slidenum">
              <a:rPr lang="de-DE"/>
              <a:pPr>
                <a:defRPr/>
              </a:pPr>
              <a:t>‹Nr.›</a:t>
            </a:fld>
            <a:endParaRPr lang="de-DE"/>
          </a:p>
        </p:txBody>
      </p:sp>
    </p:spTree>
    <p:extLst>
      <p:ext uri="{BB962C8B-B14F-4D97-AF65-F5344CB8AC3E}">
        <p14:creationId xmlns:p14="http://schemas.microsoft.com/office/powerpoint/2010/main" val="4482300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atin typeface="Arial" pitchFamily="34" charset="0"/>
              </a:defRPr>
            </a:lvl1pPr>
          </a:lstStyle>
          <a:p>
            <a:pPr>
              <a:defRPr/>
            </a:pPr>
            <a:endParaRPr lang="de-DE"/>
          </a:p>
        </p:txBody>
      </p:sp>
      <p:sp>
        <p:nvSpPr>
          <p:cNvPr id="5" name="Fußzeilenplatzhalter 4"/>
          <p:cNvSpPr>
            <a:spLocks noGrp="1"/>
          </p:cNvSpPr>
          <p:nvPr>
            <p:ph type="ftr" sz="quarter" idx="11"/>
          </p:nvPr>
        </p:nvSpPr>
        <p:spPr/>
        <p:txBody>
          <a:bodyPr/>
          <a:lstStyle>
            <a:lvl1pPr>
              <a:defRPr>
                <a:latin typeface="Arial"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latin typeface="Arial" pitchFamily="34" charset="0"/>
              </a:defRPr>
            </a:lvl1pPr>
          </a:lstStyle>
          <a:p>
            <a:pPr>
              <a:defRPr/>
            </a:pPr>
            <a:fld id="{ABFC0416-3E1E-45BC-AE43-4E9D3D0B5808}" type="slidenum">
              <a:rPr lang="de-DE"/>
              <a:pPr>
                <a:defRPr/>
              </a:pPr>
              <a:t>‹Nr.›</a:t>
            </a:fld>
            <a:endParaRPr lang="de-DE"/>
          </a:p>
        </p:txBody>
      </p:sp>
    </p:spTree>
    <p:extLst>
      <p:ext uri="{BB962C8B-B14F-4D97-AF65-F5344CB8AC3E}">
        <p14:creationId xmlns:p14="http://schemas.microsoft.com/office/powerpoint/2010/main" val="2351268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744EDCC4-D4B6-430A-AF65-A736C0A2E445}" type="slidenum">
              <a:rPr lang="de-DE"/>
              <a:pPr>
                <a:defRPr/>
              </a:pPr>
              <a:t>‹Nr.›</a:t>
            </a:fld>
            <a:endParaRPr lang="de-DE"/>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a:defRPr>
                <a:latin typeface="Arial" pitchFamily="34" charset="0"/>
              </a:defRPr>
            </a:lvl1pPr>
          </a:lstStyle>
          <a:p>
            <a:pPr>
              <a:defRPr/>
            </a:pPr>
            <a:endParaRPr lang="de-DE"/>
          </a:p>
        </p:txBody>
      </p:sp>
      <p:sp>
        <p:nvSpPr>
          <p:cNvPr id="6" name="Fußzeilenplatzhalter 5"/>
          <p:cNvSpPr>
            <a:spLocks noGrp="1"/>
          </p:cNvSpPr>
          <p:nvPr>
            <p:ph type="ftr" sz="quarter" idx="11"/>
          </p:nvPr>
        </p:nvSpPr>
        <p:spPr/>
        <p:txBody>
          <a:bodyPr/>
          <a:lstStyle>
            <a:lvl1pPr>
              <a:defRPr>
                <a:latin typeface="Arial" pitchFamily="34" charset="0"/>
              </a:defRPr>
            </a:lvl1pPr>
          </a:lstStyle>
          <a:p>
            <a:pPr>
              <a:defRPr/>
            </a:pPr>
            <a:endParaRPr lang="de-DE"/>
          </a:p>
        </p:txBody>
      </p:sp>
      <p:sp>
        <p:nvSpPr>
          <p:cNvPr id="7" name="Foliennummernplatzhalter 6"/>
          <p:cNvSpPr>
            <a:spLocks noGrp="1"/>
          </p:cNvSpPr>
          <p:nvPr>
            <p:ph type="sldNum" sz="quarter" idx="12"/>
          </p:nvPr>
        </p:nvSpPr>
        <p:spPr/>
        <p:txBody>
          <a:bodyPr/>
          <a:lstStyle>
            <a:lvl1pPr>
              <a:defRPr>
                <a:latin typeface="Arial" pitchFamily="34" charset="0"/>
              </a:defRPr>
            </a:lvl1pPr>
          </a:lstStyle>
          <a:p>
            <a:pPr>
              <a:defRPr/>
            </a:pPr>
            <a:fld id="{03E1D684-00A6-4384-A1DD-1A25D43933C2}" type="slidenum">
              <a:rPr lang="de-DE"/>
              <a:pPr>
                <a:defRPr/>
              </a:pPr>
              <a:t>‹Nr.›</a:t>
            </a:fld>
            <a:endParaRPr lang="de-DE"/>
          </a:p>
        </p:txBody>
      </p:sp>
    </p:spTree>
    <p:extLst>
      <p:ext uri="{BB962C8B-B14F-4D97-AF65-F5344CB8AC3E}">
        <p14:creationId xmlns:p14="http://schemas.microsoft.com/office/powerpoint/2010/main" val="813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atin typeface="Arial" pitchFamily="34" charset="0"/>
              </a:defRPr>
            </a:lvl1pPr>
          </a:lstStyle>
          <a:p>
            <a:pPr>
              <a:defRPr/>
            </a:pPr>
            <a:endParaRPr lang="de-DE"/>
          </a:p>
        </p:txBody>
      </p:sp>
      <p:sp>
        <p:nvSpPr>
          <p:cNvPr id="8" name="Fußzeilenplatzhalter 7"/>
          <p:cNvSpPr>
            <a:spLocks noGrp="1"/>
          </p:cNvSpPr>
          <p:nvPr>
            <p:ph type="ftr" sz="quarter" idx="11"/>
          </p:nvPr>
        </p:nvSpPr>
        <p:spPr/>
        <p:txBody>
          <a:bodyPr/>
          <a:lstStyle>
            <a:lvl1pPr>
              <a:defRPr>
                <a:latin typeface="Arial" pitchFamily="34" charset="0"/>
              </a:defRPr>
            </a:lvl1pPr>
          </a:lstStyle>
          <a:p>
            <a:pPr>
              <a:defRPr/>
            </a:pPr>
            <a:endParaRPr lang="de-DE"/>
          </a:p>
        </p:txBody>
      </p:sp>
      <p:sp>
        <p:nvSpPr>
          <p:cNvPr id="9" name="Foliennummernplatzhalter 8"/>
          <p:cNvSpPr>
            <a:spLocks noGrp="1"/>
          </p:cNvSpPr>
          <p:nvPr>
            <p:ph type="sldNum" sz="quarter" idx="12"/>
          </p:nvPr>
        </p:nvSpPr>
        <p:spPr/>
        <p:txBody>
          <a:bodyPr/>
          <a:lstStyle>
            <a:lvl1pPr>
              <a:defRPr>
                <a:latin typeface="Arial" pitchFamily="34" charset="0"/>
              </a:defRPr>
            </a:lvl1pPr>
          </a:lstStyle>
          <a:p>
            <a:pPr>
              <a:defRPr/>
            </a:pPr>
            <a:fld id="{3D20C610-D953-4954-A9D2-D645CDE7B813}" type="slidenum">
              <a:rPr lang="de-DE"/>
              <a:pPr>
                <a:defRPr/>
              </a:pPr>
              <a:t>‹Nr.›</a:t>
            </a:fld>
            <a:endParaRPr lang="de-DE"/>
          </a:p>
        </p:txBody>
      </p:sp>
    </p:spTree>
    <p:extLst>
      <p:ext uri="{BB962C8B-B14F-4D97-AF65-F5344CB8AC3E}">
        <p14:creationId xmlns:p14="http://schemas.microsoft.com/office/powerpoint/2010/main" val="21344329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a:defRPr>
                <a:latin typeface="Arial" pitchFamily="34" charset="0"/>
              </a:defRPr>
            </a:lvl1pPr>
          </a:lstStyle>
          <a:p>
            <a:pPr>
              <a:defRPr/>
            </a:pPr>
            <a:endParaRPr lang="de-DE"/>
          </a:p>
        </p:txBody>
      </p:sp>
      <p:sp>
        <p:nvSpPr>
          <p:cNvPr id="4" name="Fußzeilenplatzhalter 3"/>
          <p:cNvSpPr>
            <a:spLocks noGrp="1"/>
          </p:cNvSpPr>
          <p:nvPr>
            <p:ph type="ftr" sz="quarter" idx="11"/>
          </p:nvPr>
        </p:nvSpPr>
        <p:spPr/>
        <p:txBody>
          <a:bodyPr/>
          <a:lstStyle>
            <a:lvl1pPr>
              <a:defRPr>
                <a:latin typeface="Arial" pitchFamily="34" charset="0"/>
              </a:defRPr>
            </a:lvl1pPr>
          </a:lstStyle>
          <a:p>
            <a:pPr>
              <a:defRPr/>
            </a:pPr>
            <a:endParaRPr lang="de-DE"/>
          </a:p>
        </p:txBody>
      </p:sp>
      <p:sp>
        <p:nvSpPr>
          <p:cNvPr id="5" name="Foliennummernplatzhalter 4"/>
          <p:cNvSpPr>
            <a:spLocks noGrp="1"/>
          </p:cNvSpPr>
          <p:nvPr>
            <p:ph type="sldNum" sz="quarter" idx="12"/>
          </p:nvPr>
        </p:nvSpPr>
        <p:spPr/>
        <p:txBody>
          <a:bodyPr/>
          <a:lstStyle>
            <a:lvl1pPr>
              <a:defRPr>
                <a:latin typeface="Arial" pitchFamily="34" charset="0"/>
              </a:defRPr>
            </a:lvl1pPr>
          </a:lstStyle>
          <a:p>
            <a:pPr>
              <a:defRPr/>
            </a:pPr>
            <a:fld id="{EFE8CFDB-EA0F-46DD-B9EF-520C57B0B66C}" type="slidenum">
              <a:rPr lang="de-DE"/>
              <a:pPr>
                <a:defRPr/>
              </a:pPr>
              <a:t>‹Nr.›</a:t>
            </a:fld>
            <a:endParaRPr lang="de-DE"/>
          </a:p>
        </p:txBody>
      </p:sp>
    </p:spTree>
    <p:extLst>
      <p:ext uri="{BB962C8B-B14F-4D97-AF65-F5344CB8AC3E}">
        <p14:creationId xmlns:p14="http://schemas.microsoft.com/office/powerpoint/2010/main" val="195359430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atin typeface="Arial" pitchFamily="34" charset="0"/>
              </a:defRPr>
            </a:lvl1pPr>
          </a:lstStyle>
          <a:p>
            <a:pPr>
              <a:defRPr/>
            </a:pPr>
            <a:endParaRPr lang="de-DE"/>
          </a:p>
        </p:txBody>
      </p:sp>
      <p:sp>
        <p:nvSpPr>
          <p:cNvPr id="3" name="Fußzeilenplatzhalter 2"/>
          <p:cNvSpPr>
            <a:spLocks noGrp="1"/>
          </p:cNvSpPr>
          <p:nvPr>
            <p:ph type="ftr" sz="quarter" idx="11"/>
          </p:nvPr>
        </p:nvSpPr>
        <p:spPr/>
        <p:txBody>
          <a:bodyPr/>
          <a:lstStyle>
            <a:lvl1pPr>
              <a:defRPr>
                <a:latin typeface="Arial" pitchFamily="34" charset="0"/>
              </a:defRPr>
            </a:lvl1pPr>
          </a:lstStyle>
          <a:p>
            <a:pPr>
              <a:defRPr/>
            </a:pPr>
            <a:endParaRPr lang="de-DE"/>
          </a:p>
        </p:txBody>
      </p:sp>
      <p:sp>
        <p:nvSpPr>
          <p:cNvPr id="4" name="Foliennummernplatzhalter 3"/>
          <p:cNvSpPr>
            <a:spLocks noGrp="1"/>
          </p:cNvSpPr>
          <p:nvPr>
            <p:ph type="sldNum" sz="quarter" idx="12"/>
          </p:nvPr>
        </p:nvSpPr>
        <p:spPr/>
        <p:txBody>
          <a:bodyPr/>
          <a:lstStyle>
            <a:lvl1pPr>
              <a:defRPr>
                <a:latin typeface="Arial" pitchFamily="34" charset="0"/>
              </a:defRPr>
            </a:lvl1pPr>
          </a:lstStyle>
          <a:p>
            <a:pPr>
              <a:defRPr/>
            </a:pPr>
            <a:fld id="{5420920B-BBF7-4A20-B5F6-6255DB4F498C}" type="slidenum">
              <a:rPr lang="de-DE"/>
              <a:pPr>
                <a:defRPr/>
              </a:pPr>
              <a:t>‹Nr.›</a:t>
            </a:fld>
            <a:endParaRPr lang="de-DE"/>
          </a:p>
        </p:txBody>
      </p:sp>
    </p:spTree>
    <p:extLst>
      <p:ext uri="{BB962C8B-B14F-4D97-AF65-F5344CB8AC3E}">
        <p14:creationId xmlns:p14="http://schemas.microsoft.com/office/powerpoint/2010/main" val="30497899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a:defRPr>
                <a:latin typeface="Arial" pitchFamily="34" charset="0"/>
              </a:defRPr>
            </a:lvl1pPr>
          </a:lstStyle>
          <a:p>
            <a:pPr>
              <a:defRPr/>
            </a:pPr>
            <a:endParaRPr lang="de-DE"/>
          </a:p>
        </p:txBody>
      </p:sp>
      <p:sp>
        <p:nvSpPr>
          <p:cNvPr id="6" name="Fußzeilenplatzhalter 5"/>
          <p:cNvSpPr>
            <a:spLocks noGrp="1"/>
          </p:cNvSpPr>
          <p:nvPr>
            <p:ph type="ftr" sz="quarter" idx="11"/>
          </p:nvPr>
        </p:nvSpPr>
        <p:spPr/>
        <p:txBody>
          <a:bodyPr/>
          <a:lstStyle>
            <a:lvl1pPr>
              <a:defRPr>
                <a:latin typeface="Arial" pitchFamily="34" charset="0"/>
              </a:defRPr>
            </a:lvl1pPr>
          </a:lstStyle>
          <a:p>
            <a:pPr>
              <a:defRPr/>
            </a:pPr>
            <a:endParaRPr lang="de-DE"/>
          </a:p>
        </p:txBody>
      </p:sp>
      <p:sp>
        <p:nvSpPr>
          <p:cNvPr id="7" name="Foliennummernplatzhalter 6"/>
          <p:cNvSpPr>
            <a:spLocks noGrp="1"/>
          </p:cNvSpPr>
          <p:nvPr>
            <p:ph type="sldNum" sz="quarter" idx="12"/>
          </p:nvPr>
        </p:nvSpPr>
        <p:spPr/>
        <p:txBody>
          <a:bodyPr/>
          <a:lstStyle>
            <a:lvl1pPr>
              <a:defRPr>
                <a:latin typeface="Arial" pitchFamily="34" charset="0"/>
              </a:defRPr>
            </a:lvl1pPr>
          </a:lstStyle>
          <a:p>
            <a:pPr>
              <a:defRPr/>
            </a:pPr>
            <a:fld id="{7BF218AA-0030-4783-B27C-3E14A0232421}" type="slidenum">
              <a:rPr lang="de-DE"/>
              <a:pPr>
                <a:defRPr/>
              </a:pPr>
              <a:t>‹Nr.›</a:t>
            </a:fld>
            <a:endParaRPr lang="de-DE"/>
          </a:p>
        </p:txBody>
      </p:sp>
    </p:spTree>
    <p:extLst>
      <p:ext uri="{BB962C8B-B14F-4D97-AF65-F5344CB8AC3E}">
        <p14:creationId xmlns:p14="http://schemas.microsoft.com/office/powerpoint/2010/main" val="31487701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a:defRPr>
                <a:latin typeface="Arial" pitchFamily="34" charset="0"/>
              </a:defRPr>
            </a:lvl1pPr>
          </a:lstStyle>
          <a:p>
            <a:pPr>
              <a:defRPr/>
            </a:pPr>
            <a:endParaRPr lang="de-DE"/>
          </a:p>
        </p:txBody>
      </p:sp>
      <p:sp>
        <p:nvSpPr>
          <p:cNvPr id="6" name="Fußzeilenplatzhalter 5"/>
          <p:cNvSpPr>
            <a:spLocks noGrp="1"/>
          </p:cNvSpPr>
          <p:nvPr>
            <p:ph type="ftr" sz="quarter" idx="11"/>
          </p:nvPr>
        </p:nvSpPr>
        <p:spPr/>
        <p:txBody>
          <a:bodyPr/>
          <a:lstStyle>
            <a:lvl1pPr>
              <a:defRPr>
                <a:latin typeface="Arial" pitchFamily="34" charset="0"/>
              </a:defRPr>
            </a:lvl1pPr>
          </a:lstStyle>
          <a:p>
            <a:pPr>
              <a:defRPr/>
            </a:pPr>
            <a:endParaRPr lang="de-DE"/>
          </a:p>
        </p:txBody>
      </p:sp>
      <p:sp>
        <p:nvSpPr>
          <p:cNvPr id="7" name="Foliennummernplatzhalter 6"/>
          <p:cNvSpPr>
            <a:spLocks noGrp="1"/>
          </p:cNvSpPr>
          <p:nvPr>
            <p:ph type="sldNum" sz="quarter" idx="12"/>
          </p:nvPr>
        </p:nvSpPr>
        <p:spPr/>
        <p:txBody>
          <a:bodyPr/>
          <a:lstStyle>
            <a:lvl1pPr>
              <a:defRPr>
                <a:latin typeface="Arial" pitchFamily="34" charset="0"/>
              </a:defRPr>
            </a:lvl1pPr>
          </a:lstStyle>
          <a:p>
            <a:pPr>
              <a:defRPr/>
            </a:pPr>
            <a:fld id="{E41CCB49-33B7-4CB1-89D1-B3B34703D535}" type="slidenum">
              <a:rPr lang="de-DE"/>
              <a:pPr>
                <a:defRPr/>
              </a:pPr>
              <a:t>‹Nr.›</a:t>
            </a:fld>
            <a:endParaRPr lang="de-DE"/>
          </a:p>
        </p:txBody>
      </p:sp>
    </p:spTree>
    <p:extLst>
      <p:ext uri="{BB962C8B-B14F-4D97-AF65-F5344CB8AC3E}">
        <p14:creationId xmlns:p14="http://schemas.microsoft.com/office/powerpoint/2010/main" val="16423303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atin typeface="Arial" pitchFamily="34" charset="0"/>
              </a:defRPr>
            </a:lvl1pPr>
          </a:lstStyle>
          <a:p>
            <a:pPr>
              <a:defRPr/>
            </a:pPr>
            <a:endParaRPr lang="de-DE"/>
          </a:p>
        </p:txBody>
      </p:sp>
      <p:sp>
        <p:nvSpPr>
          <p:cNvPr id="5" name="Fußzeilenplatzhalter 4"/>
          <p:cNvSpPr>
            <a:spLocks noGrp="1"/>
          </p:cNvSpPr>
          <p:nvPr>
            <p:ph type="ftr" sz="quarter" idx="11"/>
          </p:nvPr>
        </p:nvSpPr>
        <p:spPr/>
        <p:txBody>
          <a:bodyPr/>
          <a:lstStyle>
            <a:lvl1pPr>
              <a:defRPr>
                <a:latin typeface="Arial"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latin typeface="Arial" pitchFamily="34" charset="0"/>
              </a:defRPr>
            </a:lvl1pPr>
          </a:lstStyle>
          <a:p>
            <a:pPr>
              <a:defRPr/>
            </a:pPr>
            <a:fld id="{25FF01B3-EE70-41FA-9BFA-51AC21993C3F}" type="slidenum">
              <a:rPr lang="de-DE"/>
              <a:pPr>
                <a:defRPr/>
              </a:pPr>
              <a:t>‹Nr.›</a:t>
            </a:fld>
            <a:endParaRPr lang="de-DE"/>
          </a:p>
        </p:txBody>
      </p:sp>
    </p:spTree>
    <p:extLst>
      <p:ext uri="{BB962C8B-B14F-4D97-AF65-F5344CB8AC3E}">
        <p14:creationId xmlns:p14="http://schemas.microsoft.com/office/powerpoint/2010/main" val="16527927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atin typeface="Arial" pitchFamily="34" charset="0"/>
              </a:defRPr>
            </a:lvl1pPr>
          </a:lstStyle>
          <a:p>
            <a:pPr>
              <a:defRPr/>
            </a:pPr>
            <a:endParaRPr lang="de-DE"/>
          </a:p>
        </p:txBody>
      </p:sp>
      <p:sp>
        <p:nvSpPr>
          <p:cNvPr id="5" name="Fußzeilenplatzhalter 4"/>
          <p:cNvSpPr>
            <a:spLocks noGrp="1"/>
          </p:cNvSpPr>
          <p:nvPr>
            <p:ph type="ftr" sz="quarter" idx="11"/>
          </p:nvPr>
        </p:nvSpPr>
        <p:spPr/>
        <p:txBody>
          <a:bodyPr/>
          <a:lstStyle>
            <a:lvl1pPr>
              <a:defRPr>
                <a:latin typeface="Arial"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latin typeface="Arial" pitchFamily="34" charset="0"/>
              </a:defRPr>
            </a:lvl1pPr>
          </a:lstStyle>
          <a:p>
            <a:pPr>
              <a:defRPr/>
            </a:pPr>
            <a:fld id="{B1EDE951-402F-4069-ACE0-EF8FBFDA1431}" type="slidenum">
              <a:rPr lang="de-DE"/>
              <a:pPr>
                <a:defRPr/>
              </a:pPr>
              <a:t>‹Nr.›</a:t>
            </a:fld>
            <a:endParaRPr lang="de-DE"/>
          </a:p>
        </p:txBody>
      </p:sp>
    </p:spTree>
    <p:extLst>
      <p:ext uri="{BB962C8B-B14F-4D97-AF65-F5344CB8AC3E}">
        <p14:creationId xmlns:p14="http://schemas.microsoft.com/office/powerpoint/2010/main" val="169873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89B64ED7-53E8-43E3-B5E8-74B2607E2B7F}" type="slidenum">
              <a:rPr lang="de-DE"/>
              <a:pPr>
                <a:defRPr/>
              </a:pPr>
              <a:t>‹Nr.›</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98CE3CEE-3038-4CAE-A362-E1E0024385F8}" type="slidenum">
              <a:rPr lang="de-DE"/>
              <a:pPr>
                <a:defRPr/>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DDA9E51B-FF5A-40A0-A030-BCF9B0C4CCCD}" type="slidenum">
              <a:rPr lang="de-DE"/>
              <a:pPr>
                <a:defRPr/>
              </a:pPr>
              <a:t>‹Nr.›</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28E14963-96B4-48E3-9E03-672A87315381}" type="slidenum">
              <a:rPr lang="de-DE"/>
              <a:pPr>
                <a:defRPr/>
              </a:pPr>
              <a:t>‹Nr.›</a:t>
            </a:fld>
            <a:endParaRPr lang="de-D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C6C778D5-7EE3-4507-B904-76059E46AEFB}" type="slidenum">
              <a:rPr lang="de-DE"/>
              <a:pPr>
                <a:defRPr/>
              </a:pPr>
              <a:t>‹Nr.›</a:t>
            </a:fld>
            <a:endParaRPr lang="de-D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860E3874-8085-442C-A57C-68E201296AE0}" type="slidenum">
              <a:rPr lang="de-DE"/>
              <a:pPr>
                <a:defRPr/>
              </a:pPr>
              <a:t>‹Nr.›</a:t>
            </a:fld>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F33CC3C1-A2C4-4444-ADC2-DDCBD2AECAFC}" type="slidenum">
              <a:rPr lang="de-DE"/>
              <a:pPr>
                <a:defRPr/>
              </a:pPr>
              <a:t>‹Nr.›</a:t>
            </a:fld>
            <a:endParaRPr lang="de-D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AFBA585C-425F-4BF7-9CA6-F618B59A647F}" type="slidenum">
              <a:rPr lang="de-DE"/>
              <a:pPr>
                <a:defRPr/>
              </a:pPr>
              <a:t>‹Nr.›</a:t>
            </a:fld>
            <a:endParaRPr lang="de-D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F05AA6CD-6681-4297-9FEF-A1FFA9555CA1}" type="slidenum">
              <a:rPr lang="de-DE"/>
              <a:pPr>
                <a:defRPr/>
              </a:pPr>
              <a:t>‹Nr.›</a:t>
            </a:fld>
            <a:endParaRPr lang="de-D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06BE4F48-DA88-45B2-A6AA-77CCA32996B7}" type="slidenum">
              <a:rPr lang="de-DE"/>
              <a:pPr>
                <a:defRPr/>
              </a:pPr>
              <a:t>‹Nr.›</a:t>
            </a:fld>
            <a:endParaRPr lang="de-D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37046E7E-317E-415A-9356-39A792DBB4C0}" type="slidenum">
              <a:rPr lang="de-DE"/>
              <a:pPr>
                <a:defRPr/>
              </a:pPr>
              <a:t>‹Nr.›</a:t>
            </a:fld>
            <a:endParaRPr lang="de-D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9AC27855-91AC-481A-8DF4-3874455AFD29}" type="slidenum">
              <a:rPr lang="de-DE"/>
              <a:pPr>
                <a:defRPr/>
              </a:pPr>
              <a:t>‹Nr.›</a:t>
            </a:fld>
            <a:endParaRPr lang="de-D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7B45D8F6-2046-4972-8161-B1BA49F4FAC0}" type="slidenum">
              <a:rPr lang="de-DE"/>
              <a:pPr>
                <a:defRPr/>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B5DC1ECB-7930-4DCB-B76C-86D0F78499E9}" type="slidenum">
              <a:rPr lang="de-DE"/>
              <a:pPr>
                <a:defRPr/>
              </a:pPr>
              <a:t>‹Nr.›</a:t>
            </a:fld>
            <a:endParaRPr lang="de-D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6B634264-5687-49B8-89CC-1F70BD56D6F2}" type="slidenum">
              <a:rPr lang="de-DE"/>
              <a:pPr>
                <a:defRPr/>
              </a:pPr>
              <a:t>‹Nr.›</a:t>
            </a:fld>
            <a:endParaRPr lang="de-D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7C1F286C-DEB7-4469-9485-467CEF0C1CEA}" type="slidenum">
              <a:rPr lang="de-DE"/>
              <a:pPr>
                <a:defRPr/>
              </a:pPr>
              <a:t>‹Nr.›</a:t>
            </a:fld>
            <a:endParaRPr lang="de-D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B932A353-9063-4EAF-BE58-B9FB7D341058}" type="slidenum">
              <a:rPr lang="de-DE"/>
              <a:pPr>
                <a:defRPr/>
              </a:pPr>
              <a:t>‹Nr.›</a:t>
            </a:fld>
            <a:endParaRPr lang="de-D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6BA0DC28-03CC-4152-A65C-3D905FD8EA9D}" type="slidenum">
              <a:rPr lang="de-DE"/>
              <a:pPr>
                <a:defRPr/>
              </a:pPr>
              <a:t>‹Nr.›</a:t>
            </a:fld>
            <a:endParaRPr lang="de-D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C394070-054D-4647-A0F2-36DF80E2B51F}" type="slidenum">
              <a:rPr lang="de-DE"/>
              <a:pPr>
                <a:defRPr/>
              </a:pPr>
              <a:t>‹Nr.›</a:t>
            </a:fld>
            <a:endParaRPr lang="de-D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337C473-F3CA-4F96-9DF2-5B604E152709}" type="slidenum">
              <a:rPr lang="de-DE"/>
              <a:pPr>
                <a:defRPr/>
              </a:pPr>
              <a:t>‹Nr.›</a:t>
            </a:fld>
            <a:endParaRPr lang="de-D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9698B0C-223E-4845-95E8-0B91C98C3EC5}" type="slidenum">
              <a:rPr lang="de-DE"/>
              <a:pPr>
                <a:defRPr/>
              </a:pPr>
              <a:t>‹Nr.›</a:t>
            </a:fld>
            <a:endParaRPr lang="de-D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90795CF-DFC6-42CF-9FC6-1AEB0526EE03}" type="slidenum">
              <a:rPr lang="de-DE"/>
              <a:pPr>
                <a:defRPr/>
              </a:pPr>
              <a:t>‹Nr.›</a:t>
            </a:fld>
            <a:endParaRPr lang="de-D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9EC7A30-C0C7-48E3-9885-99A871082A3E}" type="slidenum">
              <a:rPr lang="de-DE"/>
              <a:pPr>
                <a:defRPr/>
              </a:pPr>
              <a:t>‹Nr.›</a:t>
            </a:fld>
            <a:endParaRPr lang="de-D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7BA7C69-B060-489B-819B-10B811B05578}" type="slidenum">
              <a:rPr lang="de-DE"/>
              <a:pPr>
                <a:defRPr/>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C310A2B8-BEE2-4A4A-AF0E-BB3337696E01}" type="slidenum">
              <a:rPr lang="de-DE"/>
              <a:pPr>
                <a:defRPr/>
              </a:pPr>
              <a:t>‹Nr.›</a:t>
            </a:fld>
            <a:endParaRPr lang="de-D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53C4714-B4D9-4A9E-B712-8D647206A732}" type="slidenum">
              <a:rPr lang="de-DE"/>
              <a:pPr>
                <a:defRPr/>
              </a:pPr>
              <a:t>‹Nr.›</a:t>
            </a:fld>
            <a:endParaRPr lang="de-D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DB5991C-CEC3-439D-958E-8B8C4B61F1AA}" type="slidenum">
              <a:rPr lang="de-DE"/>
              <a:pPr>
                <a:defRPr/>
              </a:pPr>
              <a:t>‹Nr.›</a:t>
            </a:fld>
            <a:endParaRPr lang="de-D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204FA20-B6A1-4465-9E3B-9BD50A275418}" type="slidenum">
              <a:rPr lang="de-DE"/>
              <a:pPr>
                <a:defRPr/>
              </a:pPr>
              <a:t>‹Nr.›</a:t>
            </a:fld>
            <a:endParaRPr lang="de-D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DE10A70-55F6-40EF-B0F0-0DD901259B48}" type="slidenum">
              <a:rPr lang="de-DE"/>
              <a:pPr>
                <a:defRPr/>
              </a:pPr>
              <a:t>‹Nr.›</a:t>
            </a:fld>
            <a:endParaRPr lang="de-D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D2CCCF6-8A09-40C5-8419-7A6AE1301F0A}" type="slidenum">
              <a:rPr lang="de-DE"/>
              <a:pPr>
                <a:defRPr/>
              </a:pPr>
              <a:t>‹Nr.›</a:t>
            </a:fld>
            <a:endParaRPr lang="de-D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pPr>
              <a:defRPr/>
            </a:pPr>
            <a:fld id="{C8570022-1866-4D15-8F2E-5A4A8DF4B010}"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7ABCDFCA-41BF-4515-9E21-E280E03F09FD}" type="slidenum">
              <a:rPr lang="de-DE"/>
              <a:pPr>
                <a:defRPr/>
              </a:pPr>
              <a:t>‹Nr.›</a:t>
            </a:fld>
            <a:endParaRPr lang="de-D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0FD7F984-C760-4852-A09A-B1C5B8FC18EB}"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D7E343FD-E733-4FA7-A2BF-99795C8A8841}" type="slidenum">
              <a:rPr lang="de-DE"/>
              <a:pPr>
                <a:defRPr/>
              </a:pPr>
              <a:t>‹Nr.›</a:t>
            </a:fld>
            <a:endParaRPr lang="de-D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BD21A14C-72B0-49C9-9DA5-1CF655D11F29}"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31D9B276-F3B8-4CE2-BF2F-ECB0E292D137}" type="slidenum">
              <a:rPr lang="de-DE"/>
              <a:pPr>
                <a:defRPr/>
              </a:pPr>
              <a:t>‹Nr.›</a:t>
            </a:fld>
            <a:endParaRPr lang="de-D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lvl1pPr>
          </a:lstStyle>
          <a:p>
            <a:pPr>
              <a:defRPr/>
            </a:pPr>
            <a:fld id="{474F2215-4644-4D05-95B3-2D3A1E2B2738}" type="datetimeFigureOut">
              <a:rPr lang="de-DE"/>
              <a:pPr>
                <a:defRPr/>
              </a:pPr>
              <a:t>15.04.2024</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6C89B82F-7D1D-460D-B314-AD8D4BB890CE}" type="slidenum">
              <a:rPr lang="de-DE"/>
              <a:pPr>
                <a:defRPr/>
              </a:pPr>
              <a:t>‹Nr.›</a:t>
            </a:fld>
            <a:endParaRPr lang="de-D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a:lvl1pPr>
          </a:lstStyle>
          <a:p>
            <a:pPr>
              <a:defRPr/>
            </a:pPr>
            <a:fld id="{9334ACC8-9094-422D-9D0A-33B88594A928}" type="datetimeFigureOut">
              <a:rPr lang="de-DE"/>
              <a:pPr>
                <a:defRPr/>
              </a:pPr>
              <a:t>15.04.2024</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2F51879F-E326-41EC-B805-2141EAE05FBF}" type="slidenum">
              <a:rPr lang="de-DE"/>
              <a:pPr>
                <a:defRPr/>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33316B67-F2E5-4B20-B100-69346D0E7BDD}" type="slidenum">
              <a:rPr lang="de-DE"/>
              <a:pPr>
                <a:defRPr/>
              </a:pPr>
              <a:t>‹Nr.›</a:t>
            </a:fld>
            <a:endParaRPr lang="de-D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p:txBody>
          <a:bodyPr/>
          <a:lstStyle>
            <a:lvl1pPr>
              <a:defRPr/>
            </a:lvl1pPr>
          </a:lstStyle>
          <a:p>
            <a:pPr>
              <a:defRPr/>
            </a:pPr>
            <a:fld id="{4106BCE5-50FB-44DA-B67E-00DF7EC809B4}" type="datetimeFigureOut">
              <a:rPr lang="de-DE"/>
              <a:pPr>
                <a:defRPr/>
              </a:pPr>
              <a:t>15.04.2024</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CF5B1685-2108-465C-AE07-6FD6AB63D230}" type="slidenum">
              <a:rPr lang="de-DE"/>
              <a:pPr>
                <a:defRPr/>
              </a:pPr>
              <a:t>‹Nr.›</a:t>
            </a:fld>
            <a:endParaRPr lang="de-D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79BA9988-212B-471C-9D8B-04DFECB5FF31}" type="datetimeFigureOut">
              <a:rPr lang="de-DE"/>
              <a:pPr>
                <a:defRPr/>
              </a:pPr>
              <a:t>15.04.2024</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C91A7B03-A6CF-48F8-AF88-EB7AE4D1962C}" type="slidenum">
              <a:rPr lang="de-DE"/>
              <a:pPr>
                <a:defRPr/>
              </a:pPr>
              <a:t>‹Nr.›</a:t>
            </a:fld>
            <a:endParaRPr lang="de-D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829C595B-297E-4FEA-BC77-DFB7B26EAD63}" type="datetimeFigureOut">
              <a:rPr lang="de-DE"/>
              <a:pPr>
                <a:defRPr/>
              </a:pPr>
              <a:t>15.04.2024</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794ADA9D-A7B5-4C02-90E9-74AE5F42FED8}" type="slidenum">
              <a:rPr lang="de-DE"/>
              <a:pPr>
                <a:defRPr/>
              </a:pPr>
              <a:t>‹Nr.›</a:t>
            </a:fld>
            <a:endParaRPr lang="de-D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3EBA68DF-54E8-4081-A40E-30A137062AC1}" type="datetimeFigureOut">
              <a:rPr lang="de-DE"/>
              <a:pPr>
                <a:defRPr/>
              </a:pPr>
              <a:t>15.04.2024</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911B9603-CB47-4B41-89C0-D2F027140259}" type="slidenum">
              <a:rPr lang="de-DE"/>
              <a:pPr>
                <a:defRPr/>
              </a:pPr>
              <a:t>‹Nr.›</a:t>
            </a:fld>
            <a:endParaRPr lang="de-D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4C3FE632-14F5-4859-85F2-2BD3FE863A16}"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DEB981BA-B04D-4AA6-82D6-D8C505A12325}" type="slidenum">
              <a:rPr lang="de-DE"/>
              <a:pPr>
                <a:defRPr/>
              </a:pPr>
              <a:t>‹Nr.›</a:t>
            </a:fld>
            <a:endParaRPr lang="de-D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C18CBD55-DCEA-4D27-8CE4-1DF3FBAFA435}"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0EAF2204-0D3D-4451-9CBC-9FC872C9356C}" type="slidenum">
              <a:rPr lang="de-DE"/>
              <a:pPr>
                <a:defRPr/>
              </a:pPr>
              <a:t>‹Nr.›</a:t>
            </a:fld>
            <a:endParaRPr lang="de-D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pPr>
              <a:defRPr/>
            </a:pPr>
            <a:fld id="{FDA32A06-9E8F-4BAD-8B16-254F026910FD}"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74437FF8-B596-4E51-9DFC-3CE48D274CD2}" type="slidenum">
              <a:rPr lang="de-DE"/>
              <a:pPr>
                <a:defRPr/>
              </a:pPr>
              <a:t>‹Nr.›</a:t>
            </a:fld>
            <a:endParaRPr lang="de-D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253E39CB-9510-466D-B4C9-D43FE6653313}"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D3112C15-0028-415D-96F9-3CB7FB37E2D4}" type="slidenum">
              <a:rPr lang="de-DE"/>
              <a:pPr>
                <a:defRPr/>
              </a:pPr>
              <a:t>‹Nr.›</a:t>
            </a:fld>
            <a:endParaRPr lang="de-D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83B9D4D0-FC00-441E-B786-C2CAC1FE0027}"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16CDF25A-2C72-421F-B6C8-D74B8B4C7488}" type="slidenum">
              <a:rPr lang="de-DE"/>
              <a:pPr>
                <a:defRPr/>
              </a:pPr>
              <a:t>‹Nr.›</a:t>
            </a:fld>
            <a:endParaRPr lang="de-D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lvl1pPr>
          </a:lstStyle>
          <a:p>
            <a:pPr>
              <a:defRPr/>
            </a:pPr>
            <a:fld id="{B648BE07-33F4-4C27-81C8-4127E0AFB0E8}" type="datetimeFigureOut">
              <a:rPr lang="de-DE"/>
              <a:pPr>
                <a:defRPr/>
              </a:pPr>
              <a:t>15.04.2024</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2CE0BE42-DDFD-477C-A69A-FD8F4E1B76BD}" type="slidenum">
              <a:rPr lang="de-DE"/>
              <a:pPr>
                <a:defRPr/>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DEF9A291-EC8B-40D3-98D7-7E868ED4D8D9}" type="slidenum">
              <a:rPr lang="de-DE"/>
              <a:pPr>
                <a:defRPr/>
              </a:pPr>
              <a:t>‹Nr.›</a:t>
            </a:fld>
            <a:endParaRPr lang="de-D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a:lvl1pPr>
          </a:lstStyle>
          <a:p>
            <a:pPr>
              <a:defRPr/>
            </a:pPr>
            <a:fld id="{A9C1120F-5DC4-450E-8DDD-2B6F80BD34FB}" type="datetimeFigureOut">
              <a:rPr lang="de-DE"/>
              <a:pPr>
                <a:defRPr/>
              </a:pPr>
              <a:t>15.04.2024</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4122B471-3905-40B3-8C5A-6BD0F00F58A9}" type="slidenum">
              <a:rPr lang="de-DE"/>
              <a:pPr>
                <a:defRPr/>
              </a:pPr>
              <a:t>‹Nr.›</a:t>
            </a:fld>
            <a:endParaRPr lang="de-D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p:txBody>
          <a:bodyPr/>
          <a:lstStyle>
            <a:lvl1pPr>
              <a:defRPr/>
            </a:lvl1pPr>
          </a:lstStyle>
          <a:p>
            <a:pPr>
              <a:defRPr/>
            </a:pPr>
            <a:fld id="{07916560-C33B-442A-9DB4-BFC0AA6961F1}" type="datetimeFigureOut">
              <a:rPr lang="de-DE"/>
              <a:pPr>
                <a:defRPr/>
              </a:pPr>
              <a:t>15.04.2024</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C5FB47BC-78A3-4F12-9DAA-5AA641530DD9}" type="slidenum">
              <a:rPr lang="de-DE"/>
              <a:pPr>
                <a:defRPr/>
              </a:pPr>
              <a:t>‹Nr.›</a:t>
            </a:fld>
            <a:endParaRPr lang="de-D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A059DFB8-B194-4FBB-BFF2-91191321EE97}" type="datetimeFigureOut">
              <a:rPr lang="de-DE"/>
              <a:pPr>
                <a:defRPr/>
              </a:pPr>
              <a:t>15.04.2024</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39492A96-8D7A-40A2-B356-1B28D50EF906}" type="slidenum">
              <a:rPr lang="de-DE"/>
              <a:pPr>
                <a:defRPr/>
              </a:pPr>
              <a:t>‹Nr.›</a:t>
            </a:fld>
            <a:endParaRPr lang="de-D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6BDE8148-C75C-44C0-83B7-EABC80505992}" type="datetimeFigureOut">
              <a:rPr lang="de-DE"/>
              <a:pPr>
                <a:defRPr/>
              </a:pPr>
              <a:t>15.04.2024</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2EC53553-D843-447A-B1CF-866AC81DE85B}" type="slidenum">
              <a:rPr lang="de-DE"/>
              <a:pPr>
                <a:defRPr/>
              </a:pPr>
              <a:t>‹Nr.›</a:t>
            </a:fld>
            <a:endParaRPr lang="de-D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9ACD67C2-19CC-4D71-A676-AC66893070AE}" type="datetimeFigureOut">
              <a:rPr lang="de-DE"/>
              <a:pPr>
                <a:defRPr/>
              </a:pPr>
              <a:t>15.04.2024</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3EC132F2-7539-43AE-9CC6-748A077D5975}" type="slidenum">
              <a:rPr lang="de-DE"/>
              <a:pPr>
                <a:defRPr/>
              </a:pPr>
              <a:t>‹Nr.›</a:t>
            </a:fld>
            <a:endParaRPr lang="de-D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97E931FC-43F7-4578-AB9B-AFBC7574F26E}"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7410EB23-59C8-4FC6-9F49-8F907A2A7836}" type="slidenum">
              <a:rPr lang="de-DE"/>
              <a:pPr>
                <a:defRPr/>
              </a:pPr>
              <a:t>‹Nr.›</a:t>
            </a:fld>
            <a:endParaRPr lang="de-D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BBB2B698-FA64-40C6-8DF6-3419A942E61E}" type="datetimeFigureOut">
              <a:rPr lang="de-DE"/>
              <a:pPr>
                <a:defRPr/>
              </a:pPr>
              <a:t>15.04.2024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E244C89E-7853-4901-817D-32BBF2312354}" type="slidenum">
              <a:rPr lang="de-DE"/>
              <a:pPr>
                <a:defRPr/>
              </a:pPr>
              <a:t>‹Nr.›</a:t>
            </a:fld>
            <a:endParaRPr lang="de-D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A3298BB-A9F3-4F54-9577-1F88EA73E625}" type="slidenum">
              <a:rPr lang="de-DE"/>
              <a:pPr>
                <a:defRPr/>
              </a:pPr>
              <a:t>‹Nr.›</a:t>
            </a:fld>
            <a:endParaRPr lang="de-D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59B501B-C92E-4D61-A035-02D7CD9B815C}" type="slidenum">
              <a:rPr lang="de-DE"/>
              <a:pPr>
                <a:defRPr/>
              </a:pPr>
              <a:t>‹Nr.›</a:t>
            </a:fld>
            <a:endParaRPr lang="de-D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4C99199-123F-4288-BC0F-BE426E32885D}" type="slidenum">
              <a:rPr lang="de-DE"/>
              <a:pPr>
                <a:defRPr/>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8E3E94D7-0560-4033-B231-7CFB43A0BFBA}" type="slidenum">
              <a:rPr lang="de-DE"/>
              <a:pPr>
                <a:defRPr/>
              </a:pPr>
              <a:t>‹Nr.›</a:t>
            </a:fld>
            <a:endParaRPr lang="de-D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D98CB8F-9757-422D-818A-4D52FB28A6B8}" type="slidenum">
              <a:rPr lang="de-DE"/>
              <a:pPr>
                <a:defRPr/>
              </a:pPr>
              <a:t>‹Nr.›</a:t>
            </a:fld>
            <a:endParaRPr lang="de-D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7E39E73-61D0-42EB-8864-9ED09EAE8185}" type="slidenum">
              <a:rPr lang="de-DE"/>
              <a:pPr>
                <a:defRPr/>
              </a:pPr>
              <a:t>‹Nr.›</a:t>
            </a:fld>
            <a:endParaRPr lang="de-D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9B49DD7-71B3-4785-93C0-B5707676DCC4}" type="slidenum">
              <a:rPr lang="de-DE"/>
              <a:pPr>
                <a:defRPr/>
              </a:pPr>
              <a:t>‹Nr.›</a:t>
            </a:fld>
            <a:endParaRPr lang="de-D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EAB4F09-3DAB-4FFF-A8C0-9A54C886DC74}" type="slidenum">
              <a:rPr lang="de-DE"/>
              <a:pPr>
                <a:defRPr/>
              </a:pPr>
              <a:t>‹Nr.›</a:t>
            </a:fld>
            <a:endParaRPr lang="de-D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1F11149-46FF-453F-8B86-6CC51C8996BE}" type="slidenum">
              <a:rPr lang="de-DE"/>
              <a:pPr>
                <a:defRPr/>
              </a:pPr>
              <a:t>‹Nr.›</a:t>
            </a:fld>
            <a:endParaRPr lang="de-D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6AAFD1C-DAF2-4F2F-8DB9-B6492C16F067}" type="slidenum">
              <a:rPr lang="de-DE"/>
              <a:pPr>
                <a:defRPr/>
              </a:pPr>
              <a:t>‹Nr.›</a:t>
            </a:fld>
            <a:endParaRPr lang="de-D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491809F-9850-43A7-AABF-3C010EF621E5}" type="slidenum">
              <a:rPr lang="de-DE"/>
              <a:pPr>
                <a:defRPr/>
              </a:pPr>
              <a:t>‹Nr.›</a:t>
            </a:fld>
            <a:endParaRPr lang="de-D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97BF4A4-CBDC-409F-8B8E-A0A83EC10B88}" type="slidenum">
              <a:rPr lang="de-DE"/>
              <a:pPr>
                <a:defRPr/>
              </a:pPr>
              <a:t>‹Nr.›</a:t>
            </a:fld>
            <a:endParaRPr lang="de-D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atin typeface="Arial" pitchFamily="34" charset="0"/>
              </a:defRPr>
            </a:lvl1pPr>
          </a:lstStyle>
          <a:p>
            <a:pPr>
              <a:defRPr/>
            </a:pPr>
            <a:endParaRPr lang="de-DE"/>
          </a:p>
        </p:txBody>
      </p:sp>
      <p:sp>
        <p:nvSpPr>
          <p:cNvPr id="5" name="Fußzeilenplatzhalter 4"/>
          <p:cNvSpPr>
            <a:spLocks noGrp="1"/>
          </p:cNvSpPr>
          <p:nvPr>
            <p:ph type="ftr" sz="quarter" idx="11"/>
          </p:nvPr>
        </p:nvSpPr>
        <p:spPr/>
        <p:txBody>
          <a:bodyPr/>
          <a:lstStyle>
            <a:lvl1pPr>
              <a:defRPr>
                <a:latin typeface="Arial"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latin typeface="Arial" pitchFamily="34" charset="0"/>
              </a:defRPr>
            </a:lvl1pPr>
          </a:lstStyle>
          <a:p>
            <a:pPr>
              <a:defRPr/>
            </a:pPr>
            <a:fld id="{C7EA8576-0E4A-44DE-9AFD-ACCF538BEAE5}" type="slidenum">
              <a:rPr lang="de-DE"/>
              <a:pPr>
                <a:defRPr/>
              </a:pPr>
              <a:t>‹Nr.›</a:t>
            </a:fld>
            <a:endParaRPr lang="de-D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atin typeface="Arial" pitchFamily="34" charset="0"/>
              </a:defRPr>
            </a:lvl1pPr>
          </a:lstStyle>
          <a:p>
            <a:pPr>
              <a:defRPr/>
            </a:pPr>
            <a:endParaRPr lang="de-DE"/>
          </a:p>
        </p:txBody>
      </p:sp>
      <p:sp>
        <p:nvSpPr>
          <p:cNvPr id="5" name="Fußzeilenplatzhalter 4"/>
          <p:cNvSpPr>
            <a:spLocks noGrp="1"/>
          </p:cNvSpPr>
          <p:nvPr>
            <p:ph type="ftr" sz="quarter" idx="11"/>
          </p:nvPr>
        </p:nvSpPr>
        <p:spPr/>
        <p:txBody>
          <a:bodyPr/>
          <a:lstStyle>
            <a:lvl1pPr>
              <a:defRPr>
                <a:latin typeface="Arial"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latin typeface="Arial" pitchFamily="34" charset="0"/>
              </a:defRPr>
            </a:lvl1pPr>
          </a:lstStyle>
          <a:p>
            <a:pPr>
              <a:defRPr/>
            </a:pPr>
            <a:fld id="{1A9962AB-17E0-4FE4-BA76-2CFC486FBC64}" type="slidenum">
              <a:rPr lang="de-DE"/>
              <a:pPr>
                <a:defRPr/>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37BB057E-EA34-4589-AAD1-EACAAC9F35C0}" type="slidenum">
              <a:rPr lang="de-DE"/>
              <a:pPr>
                <a:defRPr/>
              </a:pPr>
              <a:t>‹Nr.›</a:t>
            </a:fld>
            <a:endParaRPr lang="de-D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atin typeface="Arial" pitchFamily="34" charset="0"/>
              </a:defRPr>
            </a:lvl1pPr>
          </a:lstStyle>
          <a:p>
            <a:pPr>
              <a:defRPr/>
            </a:pPr>
            <a:endParaRPr lang="de-DE"/>
          </a:p>
        </p:txBody>
      </p:sp>
      <p:sp>
        <p:nvSpPr>
          <p:cNvPr id="5" name="Fußzeilenplatzhalter 4"/>
          <p:cNvSpPr>
            <a:spLocks noGrp="1"/>
          </p:cNvSpPr>
          <p:nvPr>
            <p:ph type="ftr" sz="quarter" idx="11"/>
          </p:nvPr>
        </p:nvSpPr>
        <p:spPr/>
        <p:txBody>
          <a:bodyPr/>
          <a:lstStyle>
            <a:lvl1pPr>
              <a:defRPr>
                <a:latin typeface="Arial"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latin typeface="Arial" pitchFamily="34" charset="0"/>
              </a:defRPr>
            </a:lvl1pPr>
          </a:lstStyle>
          <a:p>
            <a:pPr>
              <a:defRPr/>
            </a:pPr>
            <a:fld id="{DDBA7F5C-A125-41EA-9DE3-A886AA1B6AED}" type="slidenum">
              <a:rPr lang="de-DE"/>
              <a:pPr>
                <a:defRPr/>
              </a:pPr>
              <a:t>‹Nr.›</a:t>
            </a:fld>
            <a:endParaRPr lang="de-D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a:defRPr>
                <a:latin typeface="Arial" pitchFamily="34" charset="0"/>
              </a:defRPr>
            </a:lvl1pPr>
          </a:lstStyle>
          <a:p>
            <a:pPr>
              <a:defRPr/>
            </a:pPr>
            <a:endParaRPr lang="de-DE"/>
          </a:p>
        </p:txBody>
      </p:sp>
      <p:sp>
        <p:nvSpPr>
          <p:cNvPr id="6" name="Fußzeilenplatzhalter 5"/>
          <p:cNvSpPr>
            <a:spLocks noGrp="1"/>
          </p:cNvSpPr>
          <p:nvPr>
            <p:ph type="ftr" sz="quarter" idx="11"/>
          </p:nvPr>
        </p:nvSpPr>
        <p:spPr/>
        <p:txBody>
          <a:bodyPr/>
          <a:lstStyle>
            <a:lvl1pPr>
              <a:defRPr>
                <a:latin typeface="Arial" pitchFamily="34" charset="0"/>
              </a:defRPr>
            </a:lvl1pPr>
          </a:lstStyle>
          <a:p>
            <a:pPr>
              <a:defRPr/>
            </a:pPr>
            <a:endParaRPr lang="de-DE"/>
          </a:p>
        </p:txBody>
      </p:sp>
      <p:sp>
        <p:nvSpPr>
          <p:cNvPr id="7" name="Foliennummernplatzhalter 6"/>
          <p:cNvSpPr>
            <a:spLocks noGrp="1"/>
          </p:cNvSpPr>
          <p:nvPr>
            <p:ph type="sldNum" sz="quarter" idx="12"/>
          </p:nvPr>
        </p:nvSpPr>
        <p:spPr/>
        <p:txBody>
          <a:bodyPr/>
          <a:lstStyle>
            <a:lvl1pPr>
              <a:defRPr>
                <a:latin typeface="Arial" pitchFamily="34" charset="0"/>
              </a:defRPr>
            </a:lvl1pPr>
          </a:lstStyle>
          <a:p>
            <a:pPr>
              <a:defRPr/>
            </a:pPr>
            <a:fld id="{AED700B4-0CA0-44E1-BCD2-959F00E7CF63}" type="slidenum">
              <a:rPr lang="de-DE"/>
              <a:pPr>
                <a:defRPr/>
              </a:pPr>
              <a:t>‹Nr.›</a:t>
            </a:fld>
            <a:endParaRPr lang="de-D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atin typeface="Arial" pitchFamily="34" charset="0"/>
              </a:defRPr>
            </a:lvl1pPr>
          </a:lstStyle>
          <a:p>
            <a:pPr>
              <a:defRPr/>
            </a:pPr>
            <a:endParaRPr lang="de-DE"/>
          </a:p>
        </p:txBody>
      </p:sp>
      <p:sp>
        <p:nvSpPr>
          <p:cNvPr id="8" name="Fußzeilenplatzhalter 7"/>
          <p:cNvSpPr>
            <a:spLocks noGrp="1"/>
          </p:cNvSpPr>
          <p:nvPr>
            <p:ph type="ftr" sz="quarter" idx="11"/>
          </p:nvPr>
        </p:nvSpPr>
        <p:spPr/>
        <p:txBody>
          <a:bodyPr/>
          <a:lstStyle>
            <a:lvl1pPr>
              <a:defRPr>
                <a:latin typeface="Arial" pitchFamily="34" charset="0"/>
              </a:defRPr>
            </a:lvl1pPr>
          </a:lstStyle>
          <a:p>
            <a:pPr>
              <a:defRPr/>
            </a:pPr>
            <a:endParaRPr lang="de-DE"/>
          </a:p>
        </p:txBody>
      </p:sp>
      <p:sp>
        <p:nvSpPr>
          <p:cNvPr id="9" name="Foliennummernplatzhalter 8"/>
          <p:cNvSpPr>
            <a:spLocks noGrp="1"/>
          </p:cNvSpPr>
          <p:nvPr>
            <p:ph type="sldNum" sz="quarter" idx="12"/>
          </p:nvPr>
        </p:nvSpPr>
        <p:spPr/>
        <p:txBody>
          <a:bodyPr/>
          <a:lstStyle>
            <a:lvl1pPr>
              <a:defRPr>
                <a:latin typeface="Arial" pitchFamily="34" charset="0"/>
              </a:defRPr>
            </a:lvl1pPr>
          </a:lstStyle>
          <a:p>
            <a:pPr>
              <a:defRPr/>
            </a:pPr>
            <a:fld id="{C8C227FC-CE2F-42EF-82CB-1079EB301054}" type="slidenum">
              <a:rPr lang="de-DE"/>
              <a:pPr>
                <a:defRPr/>
              </a:pPr>
              <a:t>‹Nr.›</a:t>
            </a:fld>
            <a:endParaRPr lang="de-D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a:defRPr>
                <a:latin typeface="Arial" pitchFamily="34" charset="0"/>
              </a:defRPr>
            </a:lvl1pPr>
          </a:lstStyle>
          <a:p>
            <a:pPr>
              <a:defRPr/>
            </a:pPr>
            <a:endParaRPr lang="de-DE"/>
          </a:p>
        </p:txBody>
      </p:sp>
      <p:sp>
        <p:nvSpPr>
          <p:cNvPr id="4" name="Fußzeilenplatzhalter 3"/>
          <p:cNvSpPr>
            <a:spLocks noGrp="1"/>
          </p:cNvSpPr>
          <p:nvPr>
            <p:ph type="ftr" sz="quarter" idx="11"/>
          </p:nvPr>
        </p:nvSpPr>
        <p:spPr/>
        <p:txBody>
          <a:bodyPr/>
          <a:lstStyle>
            <a:lvl1pPr>
              <a:defRPr>
                <a:latin typeface="Arial" pitchFamily="34" charset="0"/>
              </a:defRPr>
            </a:lvl1pPr>
          </a:lstStyle>
          <a:p>
            <a:pPr>
              <a:defRPr/>
            </a:pPr>
            <a:endParaRPr lang="de-DE"/>
          </a:p>
        </p:txBody>
      </p:sp>
      <p:sp>
        <p:nvSpPr>
          <p:cNvPr id="5" name="Foliennummernplatzhalter 4"/>
          <p:cNvSpPr>
            <a:spLocks noGrp="1"/>
          </p:cNvSpPr>
          <p:nvPr>
            <p:ph type="sldNum" sz="quarter" idx="12"/>
          </p:nvPr>
        </p:nvSpPr>
        <p:spPr/>
        <p:txBody>
          <a:bodyPr/>
          <a:lstStyle>
            <a:lvl1pPr>
              <a:defRPr>
                <a:latin typeface="Arial" pitchFamily="34" charset="0"/>
              </a:defRPr>
            </a:lvl1pPr>
          </a:lstStyle>
          <a:p>
            <a:pPr>
              <a:defRPr/>
            </a:pPr>
            <a:fld id="{5BD31982-352A-4961-BBDB-972BC2759BBC}" type="slidenum">
              <a:rPr lang="de-DE"/>
              <a:pPr>
                <a:defRPr/>
              </a:pPr>
              <a:t>‹Nr.›</a:t>
            </a:fld>
            <a:endParaRPr lang="de-D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atin typeface="Arial" pitchFamily="34" charset="0"/>
              </a:defRPr>
            </a:lvl1pPr>
          </a:lstStyle>
          <a:p>
            <a:pPr>
              <a:defRPr/>
            </a:pPr>
            <a:endParaRPr lang="de-DE"/>
          </a:p>
        </p:txBody>
      </p:sp>
      <p:sp>
        <p:nvSpPr>
          <p:cNvPr id="3" name="Fußzeilenplatzhalter 2"/>
          <p:cNvSpPr>
            <a:spLocks noGrp="1"/>
          </p:cNvSpPr>
          <p:nvPr>
            <p:ph type="ftr" sz="quarter" idx="11"/>
          </p:nvPr>
        </p:nvSpPr>
        <p:spPr/>
        <p:txBody>
          <a:bodyPr/>
          <a:lstStyle>
            <a:lvl1pPr>
              <a:defRPr>
                <a:latin typeface="Arial" pitchFamily="34" charset="0"/>
              </a:defRPr>
            </a:lvl1pPr>
          </a:lstStyle>
          <a:p>
            <a:pPr>
              <a:defRPr/>
            </a:pPr>
            <a:endParaRPr lang="de-DE"/>
          </a:p>
        </p:txBody>
      </p:sp>
      <p:sp>
        <p:nvSpPr>
          <p:cNvPr id="4" name="Foliennummernplatzhalter 3"/>
          <p:cNvSpPr>
            <a:spLocks noGrp="1"/>
          </p:cNvSpPr>
          <p:nvPr>
            <p:ph type="sldNum" sz="quarter" idx="12"/>
          </p:nvPr>
        </p:nvSpPr>
        <p:spPr/>
        <p:txBody>
          <a:bodyPr/>
          <a:lstStyle>
            <a:lvl1pPr>
              <a:defRPr>
                <a:latin typeface="Arial" pitchFamily="34" charset="0"/>
              </a:defRPr>
            </a:lvl1pPr>
          </a:lstStyle>
          <a:p>
            <a:pPr>
              <a:defRPr/>
            </a:pPr>
            <a:fld id="{17BB134F-678D-41AB-84DC-4276C3118055}" type="slidenum">
              <a:rPr lang="de-DE"/>
              <a:pPr>
                <a:defRPr/>
              </a:pPr>
              <a:t>‹Nr.›</a:t>
            </a:fld>
            <a:endParaRPr lang="de-D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a:defRPr>
                <a:latin typeface="Arial" pitchFamily="34" charset="0"/>
              </a:defRPr>
            </a:lvl1pPr>
          </a:lstStyle>
          <a:p>
            <a:pPr>
              <a:defRPr/>
            </a:pPr>
            <a:endParaRPr lang="de-DE"/>
          </a:p>
        </p:txBody>
      </p:sp>
      <p:sp>
        <p:nvSpPr>
          <p:cNvPr id="6" name="Fußzeilenplatzhalter 5"/>
          <p:cNvSpPr>
            <a:spLocks noGrp="1"/>
          </p:cNvSpPr>
          <p:nvPr>
            <p:ph type="ftr" sz="quarter" idx="11"/>
          </p:nvPr>
        </p:nvSpPr>
        <p:spPr/>
        <p:txBody>
          <a:bodyPr/>
          <a:lstStyle>
            <a:lvl1pPr>
              <a:defRPr>
                <a:latin typeface="Arial" pitchFamily="34" charset="0"/>
              </a:defRPr>
            </a:lvl1pPr>
          </a:lstStyle>
          <a:p>
            <a:pPr>
              <a:defRPr/>
            </a:pPr>
            <a:endParaRPr lang="de-DE"/>
          </a:p>
        </p:txBody>
      </p:sp>
      <p:sp>
        <p:nvSpPr>
          <p:cNvPr id="7" name="Foliennummernplatzhalter 6"/>
          <p:cNvSpPr>
            <a:spLocks noGrp="1"/>
          </p:cNvSpPr>
          <p:nvPr>
            <p:ph type="sldNum" sz="quarter" idx="12"/>
          </p:nvPr>
        </p:nvSpPr>
        <p:spPr/>
        <p:txBody>
          <a:bodyPr/>
          <a:lstStyle>
            <a:lvl1pPr>
              <a:defRPr>
                <a:latin typeface="Arial" pitchFamily="34" charset="0"/>
              </a:defRPr>
            </a:lvl1pPr>
          </a:lstStyle>
          <a:p>
            <a:pPr>
              <a:defRPr/>
            </a:pPr>
            <a:fld id="{B871AE05-EF2C-4BB0-960D-257F5BAEE125}" type="slidenum">
              <a:rPr lang="de-DE"/>
              <a:pPr>
                <a:defRPr/>
              </a:pPr>
              <a:t>‹Nr.›</a:t>
            </a:fld>
            <a:endParaRPr lang="de-D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a:defRPr>
                <a:latin typeface="Arial" pitchFamily="34" charset="0"/>
              </a:defRPr>
            </a:lvl1pPr>
          </a:lstStyle>
          <a:p>
            <a:pPr>
              <a:defRPr/>
            </a:pPr>
            <a:endParaRPr lang="de-DE"/>
          </a:p>
        </p:txBody>
      </p:sp>
      <p:sp>
        <p:nvSpPr>
          <p:cNvPr id="6" name="Fußzeilenplatzhalter 5"/>
          <p:cNvSpPr>
            <a:spLocks noGrp="1"/>
          </p:cNvSpPr>
          <p:nvPr>
            <p:ph type="ftr" sz="quarter" idx="11"/>
          </p:nvPr>
        </p:nvSpPr>
        <p:spPr/>
        <p:txBody>
          <a:bodyPr/>
          <a:lstStyle>
            <a:lvl1pPr>
              <a:defRPr>
                <a:latin typeface="Arial" pitchFamily="34" charset="0"/>
              </a:defRPr>
            </a:lvl1pPr>
          </a:lstStyle>
          <a:p>
            <a:pPr>
              <a:defRPr/>
            </a:pPr>
            <a:endParaRPr lang="de-DE"/>
          </a:p>
        </p:txBody>
      </p:sp>
      <p:sp>
        <p:nvSpPr>
          <p:cNvPr id="7" name="Foliennummernplatzhalter 6"/>
          <p:cNvSpPr>
            <a:spLocks noGrp="1"/>
          </p:cNvSpPr>
          <p:nvPr>
            <p:ph type="sldNum" sz="quarter" idx="12"/>
          </p:nvPr>
        </p:nvSpPr>
        <p:spPr/>
        <p:txBody>
          <a:bodyPr/>
          <a:lstStyle>
            <a:lvl1pPr>
              <a:defRPr>
                <a:latin typeface="Arial" pitchFamily="34" charset="0"/>
              </a:defRPr>
            </a:lvl1pPr>
          </a:lstStyle>
          <a:p>
            <a:pPr>
              <a:defRPr/>
            </a:pPr>
            <a:fld id="{3E05A8BE-24D7-4E0E-80A5-693379649550}" type="slidenum">
              <a:rPr lang="de-DE"/>
              <a:pPr>
                <a:defRPr/>
              </a:pPr>
              <a:t>‹Nr.›</a:t>
            </a:fld>
            <a:endParaRPr lang="de-D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atin typeface="Arial" pitchFamily="34" charset="0"/>
              </a:defRPr>
            </a:lvl1pPr>
          </a:lstStyle>
          <a:p>
            <a:pPr>
              <a:defRPr/>
            </a:pPr>
            <a:endParaRPr lang="de-DE"/>
          </a:p>
        </p:txBody>
      </p:sp>
      <p:sp>
        <p:nvSpPr>
          <p:cNvPr id="5" name="Fußzeilenplatzhalter 4"/>
          <p:cNvSpPr>
            <a:spLocks noGrp="1"/>
          </p:cNvSpPr>
          <p:nvPr>
            <p:ph type="ftr" sz="quarter" idx="11"/>
          </p:nvPr>
        </p:nvSpPr>
        <p:spPr/>
        <p:txBody>
          <a:bodyPr/>
          <a:lstStyle>
            <a:lvl1pPr>
              <a:defRPr>
                <a:latin typeface="Arial"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latin typeface="Arial" pitchFamily="34" charset="0"/>
              </a:defRPr>
            </a:lvl1pPr>
          </a:lstStyle>
          <a:p>
            <a:pPr>
              <a:defRPr/>
            </a:pPr>
            <a:fld id="{FF605287-80F3-4A8E-8F3A-40382C16B3CE}" type="slidenum">
              <a:rPr lang="de-DE"/>
              <a:pPr>
                <a:defRPr/>
              </a:pPr>
              <a:t>‹Nr.›</a:t>
            </a:fld>
            <a:endParaRPr lang="de-D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atin typeface="Arial" pitchFamily="34" charset="0"/>
              </a:defRPr>
            </a:lvl1pPr>
          </a:lstStyle>
          <a:p>
            <a:pPr>
              <a:defRPr/>
            </a:pPr>
            <a:endParaRPr lang="de-DE"/>
          </a:p>
        </p:txBody>
      </p:sp>
      <p:sp>
        <p:nvSpPr>
          <p:cNvPr id="5" name="Fußzeilenplatzhalter 4"/>
          <p:cNvSpPr>
            <a:spLocks noGrp="1"/>
          </p:cNvSpPr>
          <p:nvPr>
            <p:ph type="ftr" sz="quarter" idx="11"/>
          </p:nvPr>
        </p:nvSpPr>
        <p:spPr/>
        <p:txBody>
          <a:bodyPr/>
          <a:lstStyle>
            <a:lvl1pPr>
              <a:defRPr>
                <a:latin typeface="Arial"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latin typeface="Arial" pitchFamily="34" charset="0"/>
              </a:defRPr>
            </a:lvl1pPr>
          </a:lstStyle>
          <a:p>
            <a:pPr>
              <a:defRPr/>
            </a:pPr>
            <a:fld id="{622F0681-5CDD-42F3-A207-FC82A66F8A2B}" type="slidenum">
              <a:rPr lang="de-DE"/>
              <a:pPr>
                <a:defRPr/>
              </a:pPr>
              <a:t>‹Nr.›</a:t>
            </a:fld>
            <a:endParaRPr lang="de-D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ln/>
        </p:spPr>
        <p:txBody>
          <a:bodyPr/>
          <a:lstStyle>
            <a:lvl1pPr>
              <a:defRPr/>
            </a:lvl1pPr>
          </a:lstStyle>
          <a:p>
            <a:pPr>
              <a:defRPr/>
            </a:pPr>
            <a:endParaRPr lang="de-DE"/>
          </a:p>
        </p:txBody>
      </p:sp>
      <p:sp>
        <p:nvSpPr>
          <p:cNvPr id="3" name="Fußzeilenplatzhalter 2"/>
          <p:cNvSpPr>
            <a:spLocks noGrp="1"/>
          </p:cNvSpPr>
          <p:nvPr>
            <p:ph type="ftr" sz="quarter" idx="11"/>
          </p:nvPr>
        </p:nvSpPr>
        <p:spPr>
          <a:ln/>
        </p:spPr>
        <p:txBody>
          <a:bodyPr/>
          <a:lstStyle>
            <a:lvl1pPr>
              <a:defRPr/>
            </a:lvl1pPr>
          </a:lstStyle>
          <a:p>
            <a:pPr>
              <a:defRPr/>
            </a:pPr>
            <a:endParaRPr lang="de-DE"/>
          </a:p>
        </p:txBody>
      </p:sp>
      <p:sp>
        <p:nvSpPr>
          <p:cNvPr id="4" name="Foliennummernplatzhalter 3"/>
          <p:cNvSpPr>
            <a:spLocks noGrp="1"/>
          </p:cNvSpPr>
          <p:nvPr>
            <p:ph type="sldNum" sz="quarter" idx="12"/>
          </p:nvPr>
        </p:nvSpPr>
        <p:spPr>
          <a:ln/>
        </p:spPr>
        <p:txBody>
          <a:bodyPr/>
          <a:lstStyle>
            <a:lvl1pPr>
              <a:defRPr/>
            </a:lvl1pPr>
          </a:lstStyle>
          <a:p>
            <a:pPr>
              <a:defRPr/>
            </a:pPr>
            <a:fld id="{83971948-BC6F-4863-9397-EC1AE315ABF2}" type="slidenum">
              <a:rPr lang="de-DE"/>
              <a:pPr>
                <a:defRPr/>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37D963D4-099F-4B66-B9DD-975834B09CFF}" type="slidenum">
              <a:rPr lang="de-DE"/>
              <a:pPr>
                <a:defRPr/>
              </a:pPr>
              <a:t>‹Nr.›</a:t>
            </a:fld>
            <a:endParaRPr lang="de-D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7DFA624-6FEA-4F08-8C35-3C1DDC82780D}" type="slidenum">
              <a:rPr lang="de-DE"/>
              <a:pPr>
                <a:defRPr/>
              </a:pPr>
              <a:t>‹Nr.›</a:t>
            </a:fld>
            <a:endParaRPr lang="de-D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9EC521C-61B6-4A3E-8089-02227033FD23}" type="slidenum">
              <a:rPr lang="de-DE"/>
              <a:pPr>
                <a:defRPr/>
              </a:pPr>
              <a:t>‹Nr.›</a:t>
            </a:fld>
            <a:endParaRPr lang="de-D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4E89F1D-7076-4B11-B7F2-6777B23F8937}" type="slidenum">
              <a:rPr lang="de-DE"/>
              <a:pPr>
                <a:defRPr/>
              </a:pPr>
              <a:t>‹Nr.›</a:t>
            </a:fld>
            <a:endParaRPr lang="de-D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12A341B-4B32-4728-8741-5BDFA18D3AB2}" type="slidenum">
              <a:rPr lang="de-DE"/>
              <a:pPr>
                <a:defRPr/>
              </a:pPr>
              <a:t>‹Nr.›</a:t>
            </a:fld>
            <a:endParaRPr lang="de-D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165A4EA-2A20-4A48-A1F3-604E7BA0D46D}" type="slidenum">
              <a:rPr lang="de-DE"/>
              <a:pPr>
                <a:defRPr/>
              </a:pPr>
              <a:t>‹Nr.›</a:t>
            </a:fld>
            <a:endParaRPr lang="de-D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1BAFF47-3F8A-498D-9B81-CFF58737634B}" type="slidenum">
              <a:rPr lang="de-DE"/>
              <a:pPr>
                <a:defRPr/>
              </a:pPr>
              <a:t>‹Nr.›</a:t>
            </a:fld>
            <a:endParaRPr lang="de-D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29986C0-3610-4E47-AFEA-A87ADB070BA4}" type="slidenum">
              <a:rPr lang="de-DE"/>
              <a:pPr>
                <a:defRPr/>
              </a:pPr>
              <a:t>‹Nr.›</a:t>
            </a:fld>
            <a:endParaRPr lang="de-D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FE56BFC-1DA9-4E9B-BFB6-B1BD735219C1}" type="slidenum">
              <a:rPr lang="de-DE"/>
              <a:pPr>
                <a:defRPr/>
              </a:pPr>
              <a:t>‹Nr.›</a:t>
            </a:fld>
            <a:endParaRPr lang="de-D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E628885-C984-456B-996E-35EBE3ABACD9}" type="slidenum">
              <a:rPr lang="de-DE"/>
              <a:pPr>
                <a:defRPr/>
              </a:pPr>
              <a:t>‹Nr.›</a:t>
            </a:fld>
            <a:endParaRPr lang="de-D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687E28E-7D59-421D-B39F-69E7B03343FE}" type="slidenum">
              <a:rPr lang="de-DE"/>
              <a:pPr>
                <a:defRPr/>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jpe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jpe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Klicken Sie, um das Titelformat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C6E99CDD-3CFC-4111-9C42-23DFC7DD3620}"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4" r:id="rId10"/>
    <p:sldLayoutId id="214748510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Klicken Sie, um das Titelformat zu bearbeiten</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008038FD-C467-4E3B-89EC-B6155AC44ACD}"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5208" r:id="rId1"/>
    <p:sldLayoutId id="2147485209" r:id="rId2"/>
    <p:sldLayoutId id="2147485210" r:id="rId3"/>
    <p:sldLayoutId id="2147485211" r:id="rId4"/>
    <p:sldLayoutId id="2147485212" r:id="rId5"/>
    <p:sldLayoutId id="2147485213" r:id="rId6"/>
    <p:sldLayoutId id="2147485214" r:id="rId7"/>
    <p:sldLayoutId id="2147485215" r:id="rId8"/>
    <p:sldLayoutId id="2147485216" r:id="rId9"/>
    <p:sldLayoutId id="2147485217" r:id="rId10"/>
    <p:sldLayoutId id="21474852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Klicken Sie, um das Titelformat zu bearbeiten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0DF75A6-2867-49D4-AC03-51A77FFC6641}"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5220" r:id="rId1"/>
    <p:sldLayoutId id="2147485221" r:id="rId2"/>
    <p:sldLayoutId id="2147485222" r:id="rId3"/>
    <p:sldLayoutId id="2147485223" r:id="rId4"/>
    <p:sldLayoutId id="2147485224" r:id="rId5"/>
    <p:sldLayoutId id="2147485225" r:id="rId6"/>
    <p:sldLayoutId id="2147485226" r:id="rId7"/>
    <p:sldLayoutId id="2147485227" r:id="rId8"/>
    <p:sldLayoutId id="2147485228" r:id="rId9"/>
    <p:sldLayoutId id="2147485229" r:id="rId10"/>
    <p:sldLayoutId id="21474852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6146"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6147"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Times New Roman" pitchFamily="18" charset="0"/>
                <a:cs typeface="+mn-cs"/>
              </a:defRPr>
            </a:lvl1pPr>
          </a:lstStyle>
          <a:p>
            <a:pPr>
              <a:defRPr/>
            </a:pPr>
            <a:fld id="{394AA20A-F94B-4EEA-A8BF-C2EEA18DE804}" type="datetimeFigureOut">
              <a:rPr lang="de-DE"/>
              <a:pPr>
                <a:defRPr/>
              </a:pPr>
              <a:t>15.04.2024</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Times New Roman" pitchFamily="18" charset="0"/>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Times New Roman" pitchFamily="18" charset="0"/>
                <a:cs typeface="+mn-cs"/>
              </a:defRPr>
            </a:lvl1pPr>
          </a:lstStyle>
          <a:p>
            <a:pPr>
              <a:defRPr/>
            </a:pPr>
            <a:fld id="{9F6EBC46-00D8-424F-ACF0-DFE802AC8FA2}"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5232" r:id="rId1"/>
    <p:sldLayoutId id="2147485233" r:id="rId2"/>
    <p:sldLayoutId id="2147485234" r:id="rId3"/>
    <p:sldLayoutId id="2147485235" r:id="rId4"/>
    <p:sldLayoutId id="2147485236" r:id="rId5"/>
    <p:sldLayoutId id="2147485237" r:id="rId6"/>
    <p:sldLayoutId id="2147485238" r:id="rId7"/>
    <p:sldLayoutId id="2147485239" r:id="rId8"/>
    <p:sldLayoutId id="2147485240" r:id="rId9"/>
    <p:sldLayoutId id="2147485241" r:id="rId10"/>
    <p:sldLayoutId id="2147485242" r:id="rId11"/>
  </p:sldLayoutIdLst>
  <p:txStyles>
    <p:titleStyle>
      <a:lvl1pPr algn="ctr" rtl="0" eaLnBrk="0" fontAlgn="base" hangingPunct="0">
        <a:spcBef>
          <a:spcPct val="0"/>
        </a:spcBef>
        <a:spcAft>
          <a:spcPct val="0"/>
        </a:spcAft>
        <a:defRPr sz="4400" kern="1200">
          <a:solidFill>
            <a:schemeClr val="tx1"/>
          </a:solidFill>
          <a:latin typeface="Times New Roman" pitchFamily="18" charset="0"/>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Klicken Sie, um das Titelformat zu bearbeiten</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cs typeface="+mn-cs"/>
              </a:defRPr>
            </a:lvl1pPr>
          </a:lstStyle>
          <a:p>
            <a:pPr>
              <a:defRPr/>
            </a:pPr>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mn-cs"/>
              </a:defRPr>
            </a:lvl1pPr>
          </a:lstStyle>
          <a:p>
            <a:pPr>
              <a:defRPr/>
            </a:pPr>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mn-cs"/>
              </a:defRPr>
            </a:lvl1pPr>
          </a:lstStyle>
          <a:p>
            <a:pPr>
              <a:defRPr/>
            </a:pPr>
            <a:fld id="{D8E9F435-AB02-4676-85E7-194D738A5EF9}"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5244" r:id="rId1"/>
    <p:sldLayoutId id="2147485245" r:id="rId2"/>
    <p:sldLayoutId id="2147485246" r:id="rId3"/>
    <p:sldLayoutId id="2147485247" r:id="rId4"/>
    <p:sldLayoutId id="2147485248" r:id="rId5"/>
    <p:sldLayoutId id="2147485249" r:id="rId6"/>
    <p:sldLayoutId id="2147485250" r:id="rId7"/>
    <p:sldLayoutId id="2147485251" r:id="rId8"/>
    <p:sldLayoutId id="2147485252" r:id="rId9"/>
    <p:sldLayoutId id="2147485253" r:id="rId10"/>
    <p:sldLayoutId id="21474852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74"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3075"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Times New Roman" pitchFamily="18" charset="0"/>
              </a:defRPr>
            </a:lvl1pPr>
          </a:lstStyle>
          <a:p>
            <a:pPr>
              <a:defRPr/>
            </a:pPr>
            <a:fld id="{941F28D6-BF03-412D-BADC-4E70C51BE539}" type="datetimeFigureOut">
              <a:rPr lang="de-DE"/>
              <a:pPr>
                <a:defRPr/>
              </a:pPr>
              <a:t>15.04.2024</a:t>
            </a:fld>
            <a:endParaRPr lang="de-DE"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Times New Roman" pitchFamily="18" charset="0"/>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Times New Roman" pitchFamily="18" charset="0"/>
              </a:defRPr>
            </a:lvl1pPr>
          </a:lstStyle>
          <a:p>
            <a:pPr>
              <a:defRPr/>
            </a:pPr>
            <a:fld id="{D01AE8D3-0F91-41B0-AD7A-4F02F2380E58}" type="slidenum">
              <a:rPr lang="de-DE"/>
              <a:pPr>
                <a:defRPr/>
              </a:pPr>
              <a:t>‹Nr.›</a:t>
            </a:fld>
            <a:endParaRPr lang="de-DE" dirty="0"/>
          </a:p>
        </p:txBody>
      </p:sp>
    </p:spTree>
    <p:extLst>
      <p:ext uri="{BB962C8B-B14F-4D97-AF65-F5344CB8AC3E}">
        <p14:creationId xmlns:p14="http://schemas.microsoft.com/office/powerpoint/2010/main" val="3243564170"/>
      </p:ext>
    </p:extLst>
  </p:cSld>
  <p:clrMap bg1="lt1" tx1="dk1" bg2="lt2" tx2="dk2" accent1="accent1" accent2="accent2" accent3="accent3" accent4="accent4" accent5="accent5" accent6="accent6" hlink="hlink" folHlink="folHlink"/>
  <p:sldLayoutIdLst>
    <p:sldLayoutId id="2147485256" r:id="rId1"/>
    <p:sldLayoutId id="2147485257" r:id="rId2"/>
    <p:sldLayoutId id="2147485258" r:id="rId3"/>
    <p:sldLayoutId id="2147485259" r:id="rId4"/>
    <p:sldLayoutId id="2147485260" r:id="rId5"/>
    <p:sldLayoutId id="2147485261" r:id="rId6"/>
    <p:sldLayoutId id="2147485262" r:id="rId7"/>
    <p:sldLayoutId id="2147485263" r:id="rId8"/>
    <p:sldLayoutId id="2147485264" r:id="rId9"/>
    <p:sldLayoutId id="2147485265" r:id="rId10"/>
    <p:sldLayoutId id="2147485266" r:id="rId11"/>
  </p:sldLayoutIdLst>
  <p:txStyles>
    <p:titleStyle>
      <a:lvl1pPr algn="ctr" rtl="0" eaLnBrk="0" fontAlgn="base" hangingPunct="0">
        <a:spcBef>
          <a:spcPct val="0"/>
        </a:spcBef>
        <a:spcAft>
          <a:spcPct val="0"/>
        </a:spcAft>
        <a:defRPr sz="4400" kern="1200">
          <a:solidFill>
            <a:schemeClr val="tx1"/>
          </a:solidFill>
          <a:latin typeface="Times New Roman" pitchFamily="18" charset="0"/>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9218"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9219"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65F64368-4D13-4DEE-A00A-B4E444AD9498}" type="datetimeFigureOut">
              <a:rPr lang="de-DE"/>
              <a:pPr>
                <a:defRPr/>
              </a:pPr>
              <a:t>15.04.2024</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442FF709-09AC-4B15-AAFE-C78437C589F4}" type="slidenum">
              <a:rPr lang="de-DE"/>
              <a:pPr>
                <a:defRPr/>
              </a:pPr>
              <a:t>‹Nr.›</a:t>
            </a:fld>
            <a:endParaRPr lang="de-DE"/>
          </a:p>
        </p:txBody>
      </p:sp>
    </p:spTree>
    <p:extLst>
      <p:ext uri="{BB962C8B-B14F-4D97-AF65-F5344CB8AC3E}">
        <p14:creationId xmlns:p14="http://schemas.microsoft.com/office/powerpoint/2010/main" val="2446171541"/>
      </p:ext>
    </p:extLst>
  </p:cSld>
  <p:clrMap bg1="lt1" tx1="dk1" bg2="lt2" tx2="dk2" accent1="accent1" accent2="accent2" accent3="accent3" accent4="accent4" accent5="accent5" accent6="accent6" hlink="hlink" folHlink="folHlink"/>
  <p:sldLayoutIdLst>
    <p:sldLayoutId id="2147485268" r:id="rId1"/>
    <p:sldLayoutId id="2147485269" r:id="rId2"/>
    <p:sldLayoutId id="2147485270" r:id="rId3"/>
    <p:sldLayoutId id="2147485271" r:id="rId4"/>
    <p:sldLayoutId id="2147485272" r:id="rId5"/>
    <p:sldLayoutId id="2147485273" r:id="rId6"/>
    <p:sldLayoutId id="2147485274" r:id="rId7"/>
    <p:sldLayoutId id="2147485275" r:id="rId8"/>
    <p:sldLayoutId id="2147485276" r:id="rId9"/>
    <p:sldLayoutId id="2147485277" r:id="rId10"/>
    <p:sldLayoutId id="214748527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42"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43"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Times New Roman" pitchFamily="18" charset="0"/>
              </a:defRPr>
            </a:lvl1pPr>
          </a:lstStyle>
          <a:p>
            <a:pPr>
              <a:defRPr/>
            </a:pPr>
            <a:fld id="{7EE65B4B-D419-486A-9E72-4AFA374679A3}" type="datetimeFigureOut">
              <a:rPr lang="de-DE"/>
              <a:pPr>
                <a:defRPr/>
              </a:pPr>
              <a:t>15.04.2024</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Times New Roman" pitchFamily="18" charset="0"/>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Times New Roman" pitchFamily="18" charset="0"/>
              </a:defRPr>
            </a:lvl1pPr>
          </a:lstStyle>
          <a:p>
            <a:pPr>
              <a:defRPr/>
            </a:pPr>
            <a:fld id="{0BD12E59-607D-44DE-A838-2F958E732FAA}" type="slidenum">
              <a:rPr lang="de-DE"/>
              <a:pPr>
                <a:defRPr/>
              </a:pPr>
              <a:t>‹Nr.›</a:t>
            </a:fld>
            <a:endParaRPr lang="de-DE"/>
          </a:p>
        </p:txBody>
      </p:sp>
    </p:spTree>
    <p:extLst>
      <p:ext uri="{BB962C8B-B14F-4D97-AF65-F5344CB8AC3E}">
        <p14:creationId xmlns:p14="http://schemas.microsoft.com/office/powerpoint/2010/main" val="3628657562"/>
      </p:ext>
    </p:extLst>
  </p:cSld>
  <p:clrMap bg1="lt1" tx1="dk1" bg2="lt2" tx2="dk2" accent1="accent1" accent2="accent2" accent3="accent3" accent4="accent4" accent5="accent5" accent6="accent6" hlink="hlink" folHlink="folHlink"/>
  <p:sldLayoutIdLst>
    <p:sldLayoutId id="2147485280" r:id="rId1"/>
    <p:sldLayoutId id="2147485281" r:id="rId2"/>
    <p:sldLayoutId id="2147485282" r:id="rId3"/>
    <p:sldLayoutId id="2147485283" r:id="rId4"/>
    <p:sldLayoutId id="2147485284" r:id="rId5"/>
    <p:sldLayoutId id="2147485285" r:id="rId6"/>
    <p:sldLayoutId id="2147485286" r:id="rId7"/>
    <p:sldLayoutId id="2147485287" r:id="rId8"/>
    <p:sldLayoutId id="2147485288" r:id="rId9"/>
    <p:sldLayoutId id="2147485289" r:id="rId10"/>
    <p:sldLayoutId id="2147485290" r:id="rId11"/>
  </p:sldLayoutIdLst>
  <p:txStyles>
    <p:titleStyle>
      <a:lvl1pPr algn="ctr" rtl="0" eaLnBrk="0" fontAlgn="base" hangingPunct="0">
        <a:spcBef>
          <a:spcPct val="0"/>
        </a:spcBef>
        <a:spcAft>
          <a:spcPct val="0"/>
        </a:spcAft>
        <a:defRPr sz="4400" kern="1200">
          <a:solidFill>
            <a:schemeClr val="tx1"/>
          </a:solidFill>
          <a:latin typeface="Times New Roman" pitchFamily="18" charset="0"/>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DCDCDC"/>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noProof="1">
                <a:solidFill>
                  <a:srgbClr val="000000"/>
                </a:solidFill>
                <a:latin typeface="Times New Roman" pitchFamily="18" charset="0"/>
              </a:defRPr>
            </a:lvl1pPr>
          </a:lstStyle>
          <a:p>
            <a:pPr>
              <a:defRPr/>
            </a:pPr>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noProof="1">
                <a:solidFill>
                  <a:srgbClr val="000000"/>
                </a:solidFill>
                <a:latin typeface="Times New Roman" pitchFamily="18" charset="0"/>
              </a:defRPr>
            </a:lvl1pPr>
          </a:lstStyle>
          <a:p>
            <a:pPr>
              <a:defRPr/>
            </a:pPr>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noProof="1">
                <a:solidFill>
                  <a:srgbClr val="000000"/>
                </a:solidFill>
                <a:latin typeface="Times New Roman" pitchFamily="18" charset="0"/>
              </a:defRPr>
            </a:lvl1pPr>
          </a:lstStyle>
          <a:p>
            <a:pPr>
              <a:defRPr/>
            </a:pPr>
            <a:fld id="{C21CDCAD-9AC8-43F4-8107-CFA1F7702575}" type="slidenum">
              <a:rPr/>
              <a:pPr>
                <a:defRPr/>
              </a:pPr>
              <a:t>‹Nr.›</a:t>
            </a:fld>
            <a:endParaRPr lang="de-DE"/>
          </a:p>
        </p:txBody>
      </p:sp>
    </p:spTree>
    <p:extLst>
      <p:ext uri="{BB962C8B-B14F-4D97-AF65-F5344CB8AC3E}">
        <p14:creationId xmlns:p14="http://schemas.microsoft.com/office/powerpoint/2010/main" val="1701860937"/>
      </p:ext>
    </p:extLst>
  </p:cSld>
  <p:clrMap bg1="lt1" tx1="dk1" bg2="lt2" tx2="dk2" accent1="accent1" accent2="accent2" accent3="accent3" accent4="accent4" accent5="accent5" accent6="accent6" hlink="hlink" folHlink="folHlink"/>
  <p:sldLayoutIdLst>
    <p:sldLayoutId id="2147485292" r:id="rId1"/>
    <p:sldLayoutId id="2147485293" r:id="rId2"/>
    <p:sldLayoutId id="2147485294" r:id="rId3"/>
    <p:sldLayoutId id="2147485295" r:id="rId4"/>
    <p:sldLayoutId id="2147485296" r:id="rId5"/>
    <p:sldLayoutId id="2147485297" r:id="rId6"/>
    <p:sldLayoutId id="2147485298" r:id="rId7"/>
    <p:sldLayoutId id="2147485299" r:id="rId8"/>
    <p:sldLayoutId id="2147485300" r:id="rId9"/>
    <p:sldLayoutId id="2147485301" r:id="rId10"/>
    <p:sldLayoutId id="21474853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Klicken Sie, um das Titelformat zu bearbeiten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47A75734-8B60-4400-8806-306287A9D6BE}"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5106" r:id="rId1"/>
    <p:sldLayoutId id="2147485107" r:id="rId2"/>
    <p:sldLayoutId id="2147485108" r:id="rId3"/>
    <p:sldLayoutId id="2147485109" r:id="rId4"/>
    <p:sldLayoutId id="2147485110" r:id="rId5"/>
    <p:sldLayoutId id="2147485111" r:id="rId6"/>
    <p:sldLayoutId id="2147485112" r:id="rId7"/>
    <p:sldLayoutId id="2147485113" r:id="rId8"/>
    <p:sldLayoutId id="2147485114" r:id="rId9"/>
    <p:sldLayoutId id="2147485115" r:id="rId10"/>
    <p:sldLayoutId id="21474851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Klicken Sie, um das Titelformat zu bearbeiten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0C154F8-6302-46D9-BDAD-BCFB44FD40CF}"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5117" r:id="rId1"/>
    <p:sldLayoutId id="2147485118" r:id="rId2"/>
    <p:sldLayoutId id="2147485119" r:id="rId3"/>
    <p:sldLayoutId id="2147485120" r:id="rId4"/>
    <p:sldLayoutId id="2147485121" r:id="rId5"/>
    <p:sldLayoutId id="2147485122" r:id="rId6"/>
    <p:sldLayoutId id="2147485123" r:id="rId7"/>
    <p:sldLayoutId id="2147485124" r:id="rId8"/>
    <p:sldLayoutId id="2147485125" r:id="rId9"/>
    <p:sldLayoutId id="2147485126" r:id="rId10"/>
    <p:sldLayoutId id="21474851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DCDCDC"/>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Klicken Sie, um das Titelformat zu bearbeiten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defRPr>
            </a:lvl1pPr>
          </a:lstStyle>
          <a:p>
            <a:pPr>
              <a:defRPr/>
            </a:pPr>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defRPr>
            </a:lvl1pPr>
          </a:lstStyle>
          <a:p>
            <a:pPr>
              <a:defRPr/>
            </a:pPr>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5C2F691E-6357-4FB2-987C-8CB332DCAB9D}"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5162" r:id="rId1"/>
    <p:sldLayoutId id="2147485163" r:id="rId2"/>
    <p:sldLayoutId id="2147485164" r:id="rId3"/>
    <p:sldLayoutId id="2147485165" r:id="rId4"/>
    <p:sldLayoutId id="2147485166" r:id="rId5"/>
    <p:sldLayoutId id="2147485167" r:id="rId6"/>
    <p:sldLayoutId id="2147485168" r:id="rId7"/>
    <p:sldLayoutId id="2147485169" r:id="rId8"/>
    <p:sldLayoutId id="2147485170" r:id="rId9"/>
    <p:sldLayoutId id="2147485171" r:id="rId10"/>
    <p:sldLayoutId id="21474851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5122"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5123"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EA697818-64CD-463B-BFF7-689EA5935527}" type="datetimeFigureOut">
              <a:rPr lang="de-DE"/>
              <a:pPr>
                <a:defRPr/>
              </a:pPr>
              <a:t>15.04.2024</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DFA8E8F1-6950-4090-8602-8351A8F47903}"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5128" r:id="rId1"/>
    <p:sldLayoutId id="2147485129" r:id="rId2"/>
    <p:sldLayoutId id="2147485130" r:id="rId3"/>
    <p:sldLayoutId id="2147485131" r:id="rId4"/>
    <p:sldLayoutId id="2147485132" r:id="rId5"/>
    <p:sldLayoutId id="2147485133" r:id="rId6"/>
    <p:sldLayoutId id="2147485134" r:id="rId7"/>
    <p:sldLayoutId id="2147485135" r:id="rId8"/>
    <p:sldLayoutId id="2147485136" r:id="rId9"/>
    <p:sldLayoutId id="2147485137" r:id="rId10"/>
    <p:sldLayoutId id="214748513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6146"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6147"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Times New Roman" pitchFamily="18" charset="0"/>
              </a:defRPr>
            </a:lvl1pPr>
          </a:lstStyle>
          <a:p>
            <a:pPr>
              <a:defRPr/>
            </a:pPr>
            <a:fld id="{E5A4D99E-18CF-457E-A87A-EEAC23ADFC6C}" type="datetimeFigureOut">
              <a:rPr lang="de-DE"/>
              <a:pPr>
                <a:defRPr/>
              </a:pPr>
              <a:t>15.04.2024</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Times New Roman" pitchFamily="18" charset="0"/>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Times New Roman" pitchFamily="18" charset="0"/>
              </a:defRPr>
            </a:lvl1pPr>
          </a:lstStyle>
          <a:p>
            <a:pPr>
              <a:defRPr/>
            </a:pPr>
            <a:fld id="{A6595A75-F957-4B41-85B1-49FA56B677B1}"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5139" r:id="rId1"/>
    <p:sldLayoutId id="2147485140" r:id="rId2"/>
    <p:sldLayoutId id="2147485141" r:id="rId3"/>
    <p:sldLayoutId id="2147485142" r:id="rId4"/>
    <p:sldLayoutId id="2147485143" r:id="rId5"/>
    <p:sldLayoutId id="2147485144" r:id="rId6"/>
    <p:sldLayoutId id="2147485145" r:id="rId7"/>
    <p:sldLayoutId id="2147485146" r:id="rId8"/>
    <p:sldLayoutId id="2147485147" r:id="rId9"/>
    <p:sldLayoutId id="2147485148" r:id="rId10"/>
    <p:sldLayoutId id="2147485149" r:id="rId11"/>
  </p:sldLayoutIdLst>
  <p:txStyles>
    <p:titleStyle>
      <a:lvl1pPr algn="ctr" rtl="0" eaLnBrk="0" fontAlgn="base" hangingPunct="0">
        <a:spcBef>
          <a:spcPct val="0"/>
        </a:spcBef>
        <a:spcAft>
          <a:spcPct val="0"/>
        </a:spcAft>
        <a:defRPr sz="4400" kern="1200">
          <a:solidFill>
            <a:schemeClr val="tx1"/>
          </a:solidFill>
          <a:latin typeface="Times New Roman" pitchFamily="18" charset="0"/>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DCDCDC"/>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Klicken Sie, um das Titelformat zu bearbeiten</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cs typeface="+mn-cs"/>
              </a:defRPr>
            </a:lvl1pPr>
          </a:lstStyle>
          <a:p>
            <a:pPr>
              <a:defRPr/>
            </a:pPr>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a:defRPr/>
            </a:pPr>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a:defRPr/>
            </a:pPr>
            <a:fld id="{964EAC5B-913F-45B9-94F8-8A974685ADB4}"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5173" r:id="rId1"/>
    <p:sldLayoutId id="2147485174" r:id="rId2"/>
    <p:sldLayoutId id="2147485175" r:id="rId3"/>
    <p:sldLayoutId id="2147485176" r:id="rId4"/>
    <p:sldLayoutId id="2147485177" r:id="rId5"/>
    <p:sldLayoutId id="2147485178" r:id="rId6"/>
    <p:sldLayoutId id="2147485179" r:id="rId7"/>
    <p:sldLayoutId id="2147485180" r:id="rId8"/>
    <p:sldLayoutId id="2147485181" r:id="rId9"/>
    <p:sldLayoutId id="2147485182" r:id="rId10"/>
    <p:sldLayoutId id="21474851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noProof="1">
                <a:solidFill>
                  <a:srgbClr val="000000"/>
                </a:solidFill>
                <a:latin typeface="Times New Roman" pitchFamily="18" charset="0"/>
              </a:defRPr>
            </a:lvl1pPr>
          </a:lstStyle>
          <a:p>
            <a:pPr>
              <a:defRPr/>
            </a:pPr>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noProof="1">
                <a:solidFill>
                  <a:srgbClr val="000000"/>
                </a:solidFill>
                <a:latin typeface="Times New Roman" pitchFamily="18" charset="0"/>
              </a:defRPr>
            </a:lvl1pPr>
          </a:lstStyle>
          <a:p>
            <a:pPr>
              <a:defRPr/>
            </a:pPr>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noProof="1">
                <a:solidFill>
                  <a:srgbClr val="000000"/>
                </a:solidFill>
                <a:latin typeface="Times New Roman" pitchFamily="18" charset="0"/>
              </a:defRPr>
            </a:lvl1pPr>
          </a:lstStyle>
          <a:p>
            <a:pPr>
              <a:defRPr/>
            </a:pPr>
            <a:fld id="{1DCDF5D8-DB95-40DC-853F-B66A60C9D759}" type="slidenum">
              <a:rPr/>
              <a:pPr>
                <a:defRPr/>
              </a:pPr>
              <a:t>‹Nr.›</a:t>
            </a:fld>
            <a:endParaRPr lang="de-DE"/>
          </a:p>
        </p:txBody>
      </p:sp>
    </p:spTree>
  </p:cSld>
  <p:clrMap bg1="lt1" tx1="dk1" bg2="lt2" tx2="dk2" accent1="accent1" accent2="accent2" accent3="accent3" accent4="accent4" accent5="accent5" accent6="accent6" hlink="hlink" folHlink="folHlink"/>
  <p:sldLayoutIdLst>
    <p:sldLayoutId id="2147485184" r:id="rId1"/>
    <p:sldLayoutId id="2147485185" r:id="rId2"/>
    <p:sldLayoutId id="2147485186" r:id="rId3"/>
    <p:sldLayoutId id="2147485187" r:id="rId4"/>
    <p:sldLayoutId id="2147485188" r:id="rId5"/>
    <p:sldLayoutId id="2147485189" r:id="rId6"/>
    <p:sldLayoutId id="2147485190" r:id="rId7"/>
    <p:sldLayoutId id="2147485191" r:id="rId8"/>
    <p:sldLayoutId id="2147485192" r:id="rId9"/>
    <p:sldLayoutId id="2147485193" r:id="rId10"/>
    <p:sldLayoutId id="214748519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92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000000"/>
                </a:solidFill>
                <a:latin typeface="Times New Roman" charset="0"/>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000000"/>
                </a:solidFill>
                <a:latin typeface="Times New Roman" charset="0"/>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000000"/>
                </a:solidFill>
                <a:latin typeface="Times New Roman" charset="0"/>
              </a:defRPr>
            </a:lvl1pPr>
          </a:lstStyle>
          <a:p>
            <a:pPr>
              <a:defRPr/>
            </a:pPr>
            <a:fld id="{E2378D10-3D47-48CE-A249-5CB857D186FF}"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5150"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9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2.xml"/><Relationship Id="rId5" Type="http://schemas.openxmlformats.org/officeDocument/2006/relationships/image" Target="../media/image39.jpe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1.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84.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9.xml"/><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1.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5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173.xml"/><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62.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62.xml"/><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62.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51.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4.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9.xml"/><Relationship Id="rId4" Type="http://schemas.openxmlformats.org/officeDocument/2006/relationships/image" Target="../media/image7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feld 2"/>
          <p:cNvSpPr txBox="1">
            <a:spLocks noChangeArrowheads="1"/>
          </p:cNvSpPr>
          <p:nvPr/>
        </p:nvSpPr>
        <p:spPr bwMode="auto">
          <a:xfrm>
            <a:off x="1619250" y="1149350"/>
            <a:ext cx="6337300" cy="400110"/>
          </a:xfrm>
          <a:prstGeom prst="rect">
            <a:avLst/>
          </a:prstGeom>
          <a:noFill/>
          <a:ln w="9525">
            <a:noFill/>
            <a:miter lim="800000"/>
            <a:headEnd/>
            <a:tailEnd/>
          </a:ln>
        </p:spPr>
        <p:txBody>
          <a:bodyPr>
            <a:spAutoFit/>
          </a:bodyPr>
          <a:lstStyle/>
          <a:p>
            <a:r>
              <a:rPr lang="de-DE" sz="2000" b="1" dirty="0">
                <a:solidFill>
                  <a:srgbClr val="000000"/>
                </a:solidFill>
                <a:cs typeface="Arial" pitchFamily="34" charset="0"/>
              </a:rPr>
              <a:t>Arthybride und </a:t>
            </a:r>
            <a:r>
              <a:rPr lang="de-DE" sz="2000" b="1" dirty="0" err="1">
                <a:solidFill>
                  <a:srgbClr val="000000"/>
                </a:solidFill>
                <a:cs typeface="Arial" pitchFamily="34" charset="0"/>
              </a:rPr>
              <a:t>hybridogene</a:t>
            </a:r>
            <a:r>
              <a:rPr lang="de-DE" sz="2000" b="1" dirty="0">
                <a:solidFill>
                  <a:srgbClr val="000000"/>
                </a:solidFill>
                <a:cs typeface="Arial" pitchFamily="34" charset="0"/>
              </a:rPr>
              <a:t> Artbildung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print"/>
          <a:srcRect/>
          <a:stretch>
            <a:fillRect/>
          </a:stretch>
        </p:blipFill>
        <p:spPr bwMode="auto">
          <a:xfrm>
            <a:off x="762000" y="152400"/>
            <a:ext cx="7696200" cy="5675313"/>
          </a:xfrm>
          <a:prstGeom prst="rect">
            <a:avLst/>
          </a:prstGeom>
          <a:noFill/>
          <a:ln w="9525">
            <a:noFill/>
            <a:miter lim="800000"/>
            <a:headEnd/>
            <a:tailEnd/>
          </a:ln>
        </p:spPr>
      </p:pic>
      <p:sp>
        <p:nvSpPr>
          <p:cNvPr id="52227" name="Text Box 3"/>
          <p:cNvSpPr txBox="1">
            <a:spLocks noChangeArrowheads="1"/>
          </p:cNvSpPr>
          <p:nvPr/>
        </p:nvSpPr>
        <p:spPr bwMode="auto">
          <a:xfrm>
            <a:off x="914400" y="5835650"/>
            <a:ext cx="7391400" cy="830997"/>
          </a:xfrm>
          <a:prstGeom prst="rect">
            <a:avLst/>
          </a:prstGeom>
          <a:noFill/>
          <a:ln w="9525">
            <a:noFill/>
            <a:miter lim="800000"/>
            <a:headEnd/>
            <a:tailEnd/>
          </a:ln>
        </p:spPr>
        <p:txBody>
          <a:bodyPr>
            <a:spAutoFit/>
          </a:bodyPr>
          <a:lstStyle/>
          <a:p>
            <a:pPr>
              <a:spcBef>
                <a:spcPct val="50000"/>
              </a:spcBef>
            </a:pPr>
            <a:r>
              <a:rPr lang="de-DE" sz="2400" dirty="0">
                <a:solidFill>
                  <a:srgbClr val="000000"/>
                </a:solidFill>
              </a:rPr>
              <a:t>The </a:t>
            </a:r>
            <a:r>
              <a:rPr lang="de-DE" sz="2400" noProof="1">
                <a:solidFill>
                  <a:srgbClr val="000000"/>
                </a:solidFill>
              </a:rPr>
              <a:t>first and only grizzly/polar bear crossbreed ever discovered in the wild - later confirmed by DNA analysis.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D:\WINTEXT\LEHRE\Evolution_Vorl_WS01_02\Graugans.tif"/>
          <p:cNvPicPr>
            <a:picLocks noChangeAspect="1" noChangeArrowheads="1"/>
          </p:cNvPicPr>
          <p:nvPr/>
        </p:nvPicPr>
        <p:blipFill>
          <a:blip r:embed="rId2" cstate="print"/>
          <a:srcRect/>
          <a:stretch>
            <a:fillRect/>
          </a:stretch>
        </p:blipFill>
        <p:spPr bwMode="auto">
          <a:xfrm>
            <a:off x="6781800" y="1066800"/>
            <a:ext cx="2057400" cy="1931988"/>
          </a:xfrm>
          <a:prstGeom prst="rect">
            <a:avLst/>
          </a:prstGeom>
          <a:noFill/>
          <a:ln w="9525">
            <a:noFill/>
            <a:miter lim="800000"/>
            <a:headEnd/>
            <a:tailEnd/>
          </a:ln>
        </p:spPr>
      </p:pic>
      <p:pic>
        <p:nvPicPr>
          <p:cNvPr id="53251" name="Picture 5" descr="D:\WINTEXT\LEHRE\Evolution_Vorl_WS01_02\Kanadagans.tif"/>
          <p:cNvPicPr>
            <a:picLocks noChangeAspect="1" noChangeArrowheads="1"/>
          </p:cNvPicPr>
          <p:nvPr/>
        </p:nvPicPr>
        <p:blipFill>
          <a:blip r:embed="rId3" cstate="print"/>
          <a:srcRect/>
          <a:stretch>
            <a:fillRect/>
          </a:stretch>
        </p:blipFill>
        <p:spPr bwMode="auto">
          <a:xfrm>
            <a:off x="228600" y="1066800"/>
            <a:ext cx="1863725" cy="1981200"/>
          </a:xfrm>
          <a:prstGeom prst="rect">
            <a:avLst/>
          </a:prstGeom>
          <a:noFill/>
          <a:ln w="9525">
            <a:noFill/>
            <a:miter lim="800000"/>
            <a:headEnd/>
            <a:tailEnd/>
          </a:ln>
        </p:spPr>
      </p:pic>
      <p:sp>
        <p:nvSpPr>
          <p:cNvPr id="53252" name="Text Box 6"/>
          <p:cNvSpPr txBox="1">
            <a:spLocks noChangeArrowheads="1"/>
          </p:cNvSpPr>
          <p:nvPr/>
        </p:nvSpPr>
        <p:spPr bwMode="auto">
          <a:xfrm>
            <a:off x="3048000" y="4800600"/>
            <a:ext cx="2971800" cy="1006475"/>
          </a:xfrm>
          <a:prstGeom prst="rect">
            <a:avLst/>
          </a:prstGeom>
          <a:noFill/>
          <a:ln w="9525">
            <a:noFill/>
            <a:miter lim="800000"/>
            <a:headEnd/>
            <a:tailEnd/>
          </a:ln>
        </p:spPr>
        <p:txBody>
          <a:bodyPr>
            <a:spAutoFit/>
          </a:bodyPr>
          <a:lstStyle/>
          <a:p>
            <a:r>
              <a:rPr lang="de-DE" sz="2000" b="1">
                <a:solidFill>
                  <a:srgbClr val="990000"/>
                </a:solidFill>
                <a:cs typeface="Times New Roman" pitchFamily="18" charset="0"/>
              </a:rPr>
              <a:t>Hybrid aus Kanadagans (</a:t>
            </a:r>
            <a:r>
              <a:rPr lang="de-DE" sz="2000" b="1" i="1">
                <a:solidFill>
                  <a:srgbClr val="990000"/>
                </a:solidFill>
                <a:cs typeface="Times New Roman" pitchFamily="18" charset="0"/>
              </a:rPr>
              <a:t>Branta canadensis)</a:t>
            </a:r>
            <a:r>
              <a:rPr lang="de-DE" sz="2000" i="1">
                <a:solidFill>
                  <a:srgbClr val="000000"/>
                </a:solidFill>
                <a:cs typeface="Times New Roman" pitchFamily="18" charset="0"/>
              </a:rPr>
              <a:t> </a:t>
            </a:r>
            <a:r>
              <a:rPr lang="de-DE" sz="2000">
                <a:solidFill>
                  <a:srgbClr val="990000"/>
                </a:solidFill>
                <a:cs typeface="Times New Roman" pitchFamily="18" charset="0"/>
              </a:rPr>
              <a:t>und</a:t>
            </a:r>
            <a:r>
              <a:rPr lang="de-DE" sz="2000">
                <a:solidFill>
                  <a:srgbClr val="000000"/>
                </a:solidFill>
                <a:cs typeface="Times New Roman" pitchFamily="18" charset="0"/>
              </a:rPr>
              <a:t> </a:t>
            </a:r>
            <a:r>
              <a:rPr lang="de-DE" sz="2000" b="1">
                <a:solidFill>
                  <a:srgbClr val="990000"/>
                </a:solidFill>
                <a:cs typeface="Times New Roman" pitchFamily="18" charset="0"/>
              </a:rPr>
              <a:t>Graugans (</a:t>
            </a:r>
            <a:r>
              <a:rPr lang="de-DE" sz="2000" b="1" i="1">
                <a:solidFill>
                  <a:srgbClr val="990000"/>
                </a:solidFill>
                <a:cs typeface="Times New Roman" pitchFamily="18" charset="0"/>
              </a:rPr>
              <a:t>Anser anser)</a:t>
            </a:r>
            <a:endParaRPr lang="de-DE" sz="2000">
              <a:solidFill>
                <a:srgbClr val="000000"/>
              </a:solidFill>
            </a:endParaRPr>
          </a:p>
        </p:txBody>
      </p:sp>
      <p:pic>
        <p:nvPicPr>
          <p:cNvPr id="53253" name="Picture 7" descr="D:\WINTEXT\TEMP\Kanadagans.jpg"/>
          <p:cNvPicPr>
            <a:picLocks noChangeAspect="1" noChangeArrowheads="1"/>
          </p:cNvPicPr>
          <p:nvPr/>
        </p:nvPicPr>
        <p:blipFill>
          <a:blip r:embed="rId4" cstate="print"/>
          <a:srcRect/>
          <a:stretch>
            <a:fillRect/>
          </a:stretch>
        </p:blipFill>
        <p:spPr bwMode="auto">
          <a:xfrm>
            <a:off x="3133725" y="2057400"/>
            <a:ext cx="2641600" cy="2387600"/>
          </a:xfrm>
          <a:prstGeom prst="rect">
            <a:avLst/>
          </a:prstGeom>
          <a:noFill/>
          <a:ln w="9525">
            <a:noFill/>
            <a:miter lim="800000"/>
            <a:headEnd/>
            <a:tailEnd/>
          </a:ln>
        </p:spPr>
      </p:pic>
      <p:sp>
        <p:nvSpPr>
          <p:cNvPr id="53254" name="Line 8"/>
          <p:cNvSpPr>
            <a:spLocks noChangeShapeType="1"/>
          </p:cNvSpPr>
          <p:nvPr/>
        </p:nvSpPr>
        <p:spPr bwMode="auto">
          <a:xfrm>
            <a:off x="2149475" y="2574925"/>
            <a:ext cx="914400" cy="533400"/>
          </a:xfrm>
          <a:prstGeom prst="line">
            <a:avLst/>
          </a:prstGeom>
          <a:noFill/>
          <a:ln w="57150">
            <a:solidFill>
              <a:srgbClr val="990000"/>
            </a:solidFill>
            <a:round/>
            <a:headEnd/>
            <a:tailEnd type="triangle" w="med" len="med"/>
          </a:ln>
        </p:spPr>
        <p:txBody>
          <a:bodyPr/>
          <a:lstStyle/>
          <a:p>
            <a:endParaRPr lang="de-DE">
              <a:solidFill>
                <a:srgbClr val="000000"/>
              </a:solidFill>
            </a:endParaRPr>
          </a:p>
        </p:txBody>
      </p:sp>
      <p:sp>
        <p:nvSpPr>
          <p:cNvPr id="53255" name="Line 9"/>
          <p:cNvSpPr>
            <a:spLocks noChangeShapeType="1"/>
          </p:cNvSpPr>
          <p:nvPr/>
        </p:nvSpPr>
        <p:spPr bwMode="auto">
          <a:xfrm rot="6997558">
            <a:off x="5829300" y="2590800"/>
            <a:ext cx="914400" cy="533400"/>
          </a:xfrm>
          <a:prstGeom prst="line">
            <a:avLst/>
          </a:prstGeom>
          <a:noFill/>
          <a:ln w="57150">
            <a:solidFill>
              <a:srgbClr val="990000"/>
            </a:solidFill>
            <a:round/>
            <a:headEnd/>
            <a:tailEnd type="triangle" w="med" len="med"/>
          </a:ln>
        </p:spPr>
        <p:txBody>
          <a:bodyPr/>
          <a:lstStyle/>
          <a:p>
            <a:endParaRPr lang="de-DE">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457200" y="152400"/>
            <a:ext cx="8305800" cy="641350"/>
          </a:xfrm>
          <a:prstGeom prst="rect">
            <a:avLst/>
          </a:prstGeom>
          <a:solidFill>
            <a:schemeClr val="bg1"/>
          </a:solidFill>
          <a:ln w="9525">
            <a:noFill/>
            <a:miter lim="800000"/>
            <a:headEnd/>
            <a:tailEnd/>
          </a:ln>
        </p:spPr>
        <p:txBody>
          <a:bodyPr>
            <a:spAutoFit/>
          </a:bodyPr>
          <a:lstStyle/>
          <a:p>
            <a:pPr>
              <a:spcBef>
                <a:spcPct val="50000"/>
              </a:spcBef>
            </a:pPr>
            <a:r>
              <a:rPr lang="de-DE">
                <a:solidFill>
                  <a:srgbClr val="000000"/>
                </a:solidFill>
                <a:cs typeface="Times New Roman" pitchFamily="18" charset="0"/>
              </a:rPr>
              <a:t>In einer Untersuchung von Scherer und Hilsberg über die Hybridisierung der Anatidae werden </a:t>
            </a:r>
            <a:r>
              <a:rPr lang="de-DE" b="1">
                <a:solidFill>
                  <a:srgbClr val="000000"/>
                </a:solidFill>
                <a:cs typeface="Times New Roman" pitchFamily="18" charset="0"/>
              </a:rPr>
              <a:t>149 Arten 418 Hybride gegenübergestellt</a:t>
            </a:r>
            <a:r>
              <a:rPr lang="de-DE">
                <a:solidFill>
                  <a:srgbClr val="000000"/>
                </a:solidFill>
                <a:cs typeface="Times New Roman" pitchFamily="18" charset="0"/>
              </a:rPr>
              <a:t>, 52% davon gattungsübergreifende.</a:t>
            </a:r>
            <a:endParaRPr lang="de-DE">
              <a:solidFill>
                <a:srgbClr val="000000"/>
              </a:solidFill>
            </a:endParaRPr>
          </a:p>
        </p:txBody>
      </p:sp>
      <p:sp>
        <p:nvSpPr>
          <p:cNvPr id="45059" name="Text Box 3"/>
          <p:cNvSpPr txBox="1">
            <a:spLocks noChangeArrowheads="1"/>
          </p:cNvSpPr>
          <p:nvPr/>
        </p:nvSpPr>
        <p:spPr bwMode="auto">
          <a:xfrm>
            <a:off x="2286000" y="908050"/>
            <a:ext cx="6477000" cy="1077913"/>
          </a:xfrm>
          <a:prstGeom prst="rect">
            <a:avLst/>
          </a:prstGeom>
          <a:solidFill>
            <a:schemeClr val="bg1"/>
          </a:solidFill>
          <a:ln w="9525">
            <a:noFill/>
            <a:miter lim="800000"/>
            <a:headEnd/>
            <a:tailEnd/>
          </a:ln>
        </p:spPr>
        <p:txBody>
          <a:bodyPr>
            <a:spAutoFit/>
          </a:bodyPr>
          <a:lstStyle/>
          <a:p>
            <a:r>
              <a:rPr lang="de-DE" sz="1600" b="1">
                <a:solidFill>
                  <a:srgbClr val="990000"/>
                </a:solidFill>
                <a:cs typeface="Times New Roman" pitchFamily="18" charset="0"/>
              </a:rPr>
              <a:t>Stockente</a:t>
            </a:r>
            <a:r>
              <a:rPr lang="de-DE" sz="1600">
                <a:solidFill>
                  <a:srgbClr val="000000"/>
                </a:solidFill>
                <a:cs typeface="Times New Roman" pitchFamily="18" charset="0"/>
              </a:rPr>
              <a:t> </a:t>
            </a:r>
            <a:r>
              <a:rPr lang="de-DE" sz="1600" i="1">
                <a:solidFill>
                  <a:srgbClr val="000000"/>
                </a:solidFill>
                <a:cs typeface="Times New Roman" pitchFamily="18" charset="0"/>
              </a:rPr>
              <a:t>Anas platyrhynchos </a:t>
            </a:r>
            <a:r>
              <a:rPr lang="de-DE" sz="1600">
                <a:solidFill>
                  <a:srgbClr val="000000"/>
                </a:solidFill>
                <a:cs typeface="Times New Roman" pitchFamily="18" charset="0"/>
              </a:rPr>
              <a:t>hybridisiert mit </a:t>
            </a:r>
            <a:r>
              <a:rPr lang="de-DE" sz="1600" b="1">
                <a:solidFill>
                  <a:srgbClr val="990000"/>
                </a:solidFill>
                <a:cs typeface="Times New Roman" pitchFamily="18" charset="0"/>
              </a:rPr>
              <a:t>Nilgans</a:t>
            </a:r>
            <a:r>
              <a:rPr lang="de-DE" sz="1600">
                <a:solidFill>
                  <a:srgbClr val="000000"/>
                </a:solidFill>
                <a:cs typeface="Times New Roman" pitchFamily="18" charset="0"/>
              </a:rPr>
              <a:t> 	</a:t>
            </a:r>
            <a:r>
              <a:rPr lang="de-DE" sz="1600" i="1">
                <a:solidFill>
                  <a:srgbClr val="000000"/>
                </a:solidFill>
                <a:cs typeface="Times New Roman" pitchFamily="18" charset="0"/>
              </a:rPr>
              <a:t>Alopochen</a:t>
            </a:r>
            <a:r>
              <a:rPr lang="de-DE" sz="1600">
                <a:solidFill>
                  <a:srgbClr val="000000"/>
                </a:solidFill>
                <a:cs typeface="Times New Roman" pitchFamily="18" charset="0"/>
              </a:rPr>
              <a:t> </a:t>
            </a:r>
            <a:r>
              <a:rPr lang="de-DE" sz="1600" i="1">
                <a:solidFill>
                  <a:srgbClr val="000000"/>
                </a:solidFill>
                <a:cs typeface="Times New Roman" pitchFamily="18" charset="0"/>
              </a:rPr>
              <a:t>aegyptiacus</a:t>
            </a:r>
            <a:endParaRPr lang="de-DE" sz="1600">
              <a:solidFill>
                <a:srgbClr val="000000"/>
              </a:solidFill>
              <a:cs typeface="Times New Roman" pitchFamily="18" charset="0"/>
            </a:endParaRPr>
          </a:p>
          <a:p>
            <a:r>
              <a:rPr lang="de-DE" sz="1600" b="1">
                <a:solidFill>
                  <a:srgbClr val="990000"/>
                </a:solidFill>
                <a:cs typeface="Times New Roman" pitchFamily="18" charset="0"/>
              </a:rPr>
              <a:t>Nilgans</a:t>
            </a:r>
            <a:r>
              <a:rPr lang="de-DE" sz="1600" i="1">
                <a:solidFill>
                  <a:srgbClr val="000000"/>
                </a:solidFill>
                <a:cs typeface="Times New Roman" pitchFamily="18" charset="0"/>
              </a:rPr>
              <a:t> Alopochen aegyptiacus</a:t>
            </a:r>
            <a:r>
              <a:rPr lang="de-DE" sz="1600">
                <a:solidFill>
                  <a:srgbClr val="000000"/>
                </a:solidFill>
                <a:cs typeface="Times New Roman" pitchFamily="18" charset="0"/>
              </a:rPr>
              <a:t> mit </a:t>
            </a:r>
            <a:r>
              <a:rPr lang="de-DE" sz="1600" b="1">
                <a:solidFill>
                  <a:srgbClr val="990000"/>
                </a:solidFill>
                <a:cs typeface="Times New Roman" pitchFamily="18" charset="0"/>
              </a:rPr>
              <a:t>Graugans</a:t>
            </a:r>
            <a:r>
              <a:rPr lang="de-DE" sz="1600">
                <a:solidFill>
                  <a:srgbClr val="000000"/>
                </a:solidFill>
                <a:cs typeface="Times New Roman" pitchFamily="18" charset="0"/>
              </a:rPr>
              <a:t> </a:t>
            </a:r>
            <a:r>
              <a:rPr lang="de-DE" sz="1600" i="1">
                <a:solidFill>
                  <a:srgbClr val="000000"/>
                </a:solidFill>
                <a:cs typeface="Times New Roman" pitchFamily="18" charset="0"/>
              </a:rPr>
              <a:t>Anser anser</a:t>
            </a:r>
            <a:endParaRPr lang="de-DE" sz="1600">
              <a:solidFill>
                <a:srgbClr val="000000"/>
              </a:solidFill>
              <a:cs typeface="Times New Roman" pitchFamily="18" charset="0"/>
            </a:endParaRPr>
          </a:p>
          <a:p>
            <a:r>
              <a:rPr lang="de-DE" sz="1600" b="1">
                <a:solidFill>
                  <a:srgbClr val="990000"/>
                </a:solidFill>
                <a:cs typeface="Times New Roman" pitchFamily="18" charset="0"/>
              </a:rPr>
              <a:t>Graugans</a:t>
            </a:r>
            <a:r>
              <a:rPr lang="de-DE" sz="1600">
                <a:solidFill>
                  <a:srgbClr val="000000"/>
                </a:solidFill>
                <a:cs typeface="Times New Roman" pitchFamily="18" charset="0"/>
              </a:rPr>
              <a:t> </a:t>
            </a:r>
            <a:r>
              <a:rPr lang="de-DE" sz="1600" i="1">
                <a:solidFill>
                  <a:srgbClr val="000000"/>
                </a:solidFill>
                <a:cs typeface="Times New Roman" pitchFamily="18" charset="0"/>
              </a:rPr>
              <a:t>Anser anser </a:t>
            </a:r>
            <a:r>
              <a:rPr lang="de-DE" sz="1600">
                <a:solidFill>
                  <a:srgbClr val="000000"/>
                </a:solidFill>
                <a:cs typeface="Times New Roman" pitchFamily="18" charset="0"/>
              </a:rPr>
              <a:t>mit </a:t>
            </a:r>
            <a:r>
              <a:rPr lang="de-DE" sz="1600" b="1">
                <a:solidFill>
                  <a:srgbClr val="990000"/>
                </a:solidFill>
                <a:cs typeface="Times New Roman" pitchFamily="18" charset="0"/>
              </a:rPr>
              <a:t>Höckerschwan</a:t>
            </a:r>
            <a:r>
              <a:rPr lang="de-DE" sz="1600">
                <a:solidFill>
                  <a:srgbClr val="000000"/>
                </a:solidFill>
                <a:cs typeface="Times New Roman" pitchFamily="18" charset="0"/>
              </a:rPr>
              <a:t> </a:t>
            </a:r>
            <a:r>
              <a:rPr lang="de-DE" sz="1600" i="1">
                <a:solidFill>
                  <a:srgbClr val="000000"/>
                </a:solidFill>
                <a:cs typeface="Times New Roman" pitchFamily="18" charset="0"/>
              </a:rPr>
              <a:t>Cygnus olor</a:t>
            </a:r>
            <a:endParaRPr lang="de-DE" sz="1600">
              <a:solidFill>
                <a:srgbClr val="000000"/>
              </a:solidFill>
              <a:cs typeface="Times New Roman" pitchFamily="18" charset="0"/>
            </a:endParaRPr>
          </a:p>
        </p:txBody>
      </p:sp>
      <p:sp>
        <p:nvSpPr>
          <p:cNvPr id="45060" name="Text Box 4"/>
          <p:cNvSpPr txBox="1">
            <a:spLocks noChangeArrowheads="1"/>
          </p:cNvSpPr>
          <p:nvPr/>
        </p:nvSpPr>
        <p:spPr bwMode="auto">
          <a:xfrm>
            <a:off x="457200" y="4149725"/>
            <a:ext cx="5843588" cy="368300"/>
          </a:xfrm>
          <a:prstGeom prst="rect">
            <a:avLst/>
          </a:prstGeom>
          <a:solidFill>
            <a:schemeClr val="bg1"/>
          </a:solidFill>
          <a:ln w="9525">
            <a:noFill/>
            <a:miter lim="800000"/>
            <a:headEnd/>
            <a:tailEnd/>
          </a:ln>
        </p:spPr>
        <p:txBody>
          <a:bodyPr>
            <a:spAutoFit/>
          </a:bodyPr>
          <a:lstStyle/>
          <a:p>
            <a:pPr>
              <a:spcBef>
                <a:spcPct val="50000"/>
              </a:spcBef>
            </a:pPr>
            <a:r>
              <a:rPr lang="de-DE" b="1">
                <a:solidFill>
                  <a:srgbClr val="990000"/>
                </a:solidFill>
                <a:cs typeface="Times New Roman" pitchFamily="18" charset="0"/>
              </a:rPr>
              <a:t>zumindest ein Teil der Hybride </a:t>
            </a:r>
            <a:r>
              <a:rPr lang="de-DE">
                <a:solidFill>
                  <a:srgbClr val="000000"/>
                </a:solidFill>
                <a:cs typeface="Times New Roman" pitchFamily="18" charset="0"/>
              </a:rPr>
              <a:t>ist </a:t>
            </a:r>
            <a:r>
              <a:rPr lang="de-DE" b="1">
                <a:solidFill>
                  <a:srgbClr val="990000"/>
                </a:solidFill>
                <a:cs typeface="Times New Roman" pitchFamily="18" charset="0"/>
              </a:rPr>
              <a:t>fertil</a:t>
            </a:r>
            <a:r>
              <a:rPr lang="de-DE">
                <a:solidFill>
                  <a:srgbClr val="000000"/>
                </a:solidFill>
              </a:rPr>
              <a:t> </a:t>
            </a:r>
          </a:p>
        </p:txBody>
      </p:sp>
      <p:sp>
        <p:nvSpPr>
          <p:cNvPr id="45061" name="Text Box 5"/>
          <p:cNvSpPr txBox="1">
            <a:spLocks noChangeArrowheads="1"/>
          </p:cNvSpPr>
          <p:nvPr/>
        </p:nvSpPr>
        <p:spPr bwMode="auto">
          <a:xfrm>
            <a:off x="457200" y="4832350"/>
            <a:ext cx="8305800" cy="1476375"/>
          </a:xfrm>
          <a:prstGeom prst="rect">
            <a:avLst/>
          </a:prstGeom>
          <a:solidFill>
            <a:schemeClr val="bg1"/>
          </a:solidFill>
          <a:ln w="9525">
            <a:noFill/>
            <a:miter lim="800000"/>
            <a:headEnd/>
            <a:tailEnd/>
          </a:ln>
        </p:spPr>
        <p:txBody>
          <a:bodyPr>
            <a:spAutoFit/>
          </a:bodyPr>
          <a:lstStyle/>
          <a:p>
            <a:pPr>
              <a:spcBef>
                <a:spcPct val="50000"/>
              </a:spcBef>
            </a:pPr>
            <a:r>
              <a:rPr lang="de-DE">
                <a:solidFill>
                  <a:srgbClr val="000000"/>
                </a:solidFill>
                <a:cs typeface="Times New Roman" pitchFamily="18" charset="0"/>
              </a:rPr>
              <a:t>In der Natur ist dies nicht so einfach nachzuweisen. </a:t>
            </a:r>
          </a:p>
          <a:p>
            <a:pPr>
              <a:spcBef>
                <a:spcPct val="50000"/>
              </a:spcBef>
            </a:pPr>
            <a:r>
              <a:rPr lang="de-DE">
                <a:solidFill>
                  <a:srgbClr val="000000"/>
                </a:solidFill>
                <a:cs typeface="Times New Roman" pitchFamily="18" charset="0"/>
              </a:rPr>
              <a:t>Bei Anatiden sind Gössel, die einem Gänsepaar folgen, nicht zwangsläufig mit den führenden Eltern verwandt. </a:t>
            </a:r>
          </a:p>
          <a:p>
            <a:pPr>
              <a:spcBef>
                <a:spcPct val="50000"/>
              </a:spcBef>
            </a:pPr>
            <a:r>
              <a:rPr lang="de-DE">
                <a:solidFill>
                  <a:srgbClr val="000000"/>
                </a:solidFill>
                <a:cs typeface="Times New Roman" pitchFamily="18" charset="0"/>
              </a:rPr>
              <a:t>Es gibt </a:t>
            </a:r>
            <a:r>
              <a:rPr lang="de-DE" b="1">
                <a:solidFill>
                  <a:srgbClr val="000000"/>
                </a:solidFill>
                <a:cs typeface="Times New Roman" pitchFamily="18" charset="0"/>
              </a:rPr>
              <a:t>Nestraub, Fremdgang, Adoptionen</a:t>
            </a:r>
            <a:r>
              <a:rPr lang="de-DE">
                <a:solidFill>
                  <a:srgbClr val="000000"/>
                </a:solidFill>
                <a:cs typeface="Times New Roman" pitchFamily="18" charset="0"/>
              </a:rPr>
              <a:t> und ähnliches. </a:t>
            </a:r>
          </a:p>
        </p:txBody>
      </p:sp>
      <p:pic>
        <p:nvPicPr>
          <p:cNvPr id="45062" name="Picture 6"/>
          <p:cNvPicPr>
            <a:picLocks noChangeAspect="1" noChangeArrowheads="1"/>
          </p:cNvPicPr>
          <p:nvPr/>
        </p:nvPicPr>
        <p:blipFill>
          <a:blip r:embed="rId2" cstate="print"/>
          <a:srcRect/>
          <a:stretch>
            <a:fillRect/>
          </a:stretch>
        </p:blipFill>
        <p:spPr bwMode="auto">
          <a:xfrm>
            <a:off x="152400" y="2209800"/>
            <a:ext cx="2043113" cy="1531938"/>
          </a:xfrm>
          <a:prstGeom prst="rect">
            <a:avLst/>
          </a:prstGeom>
          <a:noFill/>
          <a:ln w="9525">
            <a:noFill/>
            <a:miter lim="800000"/>
            <a:headEnd/>
            <a:tailEnd/>
          </a:ln>
        </p:spPr>
      </p:pic>
      <p:pic>
        <p:nvPicPr>
          <p:cNvPr id="45063" name="Picture 7"/>
          <p:cNvPicPr>
            <a:picLocks noChangeAspect="1" noChangeArrowheads="1"/>
          </p:cNvPicPr>
          <p:nvPr/>
        </p:nvPicPr>
        <p:blipFill>
          <a:blip r:embed="rId3" cstate="print"/>
          <a:srcRect/>
          <a:stretch>
            <a:fillRect/>
          </a:stretch>
        </p:blipFill>
        <p:spPr bwMode="auto">
          <a:xfrm>
            <a:off x="5148263" y="1989138"/>
            <a:ext cx="3168650" cy="2286000"/>
          </a:xfrm>
          <a:prstGeom prst="rect">
            <a:avLst/>
          </a:prstGeom>
          <a:noFill/>
          <a:ln w="9525">
            <a:noFill/>
            <a:miter lim="800000"/>
            <a:headEnd/>
            <a:tailEnd/>
          </a:ln>
        </p:spPr>
      </p:pic>
      <p:pic>
        <p:nvPicPr>
          <p:cNvPr id="45064" name="Picture 8"/>
          <p:cNvPicPr>
            <a:picLocks noChangeAspect="1" noChangeArrowheads="1"/>
          </p:cNvPicPr>
          <p:nvPr/>
        </p:nvPicPr>
        <p:blipFill>
          <a:blip r:embed="rId4" cstate="print"/>
          <a:srcRect/>
          <a:stretch>
            <a:fillRect/>
          </a:stretch>
        </p:blipFill>
        <p:spPr bwMode="auto">
          <a:xfrm>
            <a:off x="2411413" y="2205038"/>
            <a:ext cx="2400300" cy="1800225"/>
          </a:xfrm>
          <a:prstGeom prst="rect">
            <a:avLst/>
          </a:prstGeom>
          <a:noFill/>
          <a:ln w="9525">
            <a:noFill/>
            <a:miter lim="800000"/>
            <a:headEnd/>
            <a:tailEnd/>
          </a:ln>
        </p:spPr>
      </p:pic>
      <p:pic>
        <p:nvPicPr>
          <p:cNvPr id="45065" name="Picture 9"/>
          <p:cNvPicPr>
            <a:picLocks noChangeAspect="1" noChangeArrowheads="1"/>
          </p:cNvPicPr>
          <p:nvPr/>
        </p:nvPicPr>
        <p:blipFill>
          <a:blip r:embed="rId5" cstate="print"/>
          <a:srcRect/>
          <a:stretch>
            <a:fillRect/>
          </a:stretch>
        </p:blipFill>
        <p:spPr bwMode="auto">
          <a:xfrm>
            <a:off x="520700" y="966788"/>
            <a:ext cx="1458913" cy="10937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065"/>
                                        </p:tgtEl>
                                        <p:attrNameLst>
                                          <p:attrName>style.visibility</p:attrName>
                                        </p:attrNameLst>
                                      </p:cBhvr>
                                      <p:to>
                                        <p:strVal val="visible"/>
                                      </p:to>
                                    </p:set>
                                    <p:anim calcmode="lin" valueType="num">
                                      <p:cBhvr additive="base">
                                        <p:cTn id="7" dur="500" fill="hold"/>
                                        <p:tgtEl>
                                          <p:spTgt spid="45065"/>
                                        </p:tgtEl>
                                        <p:attrNameLst>
                                          <p:attrName>ppt_x</p:attrName>
                                        </p:attrNameLst>
                                      </p:cBhvr>
                                      <p:tavLst>
                                        <p:tav tm="0">
                                          <p:val>
                                            <p:strVal val="#ppt_x"/>
                                          </p:val>
                                        </p:tav>
                                        <p:tav tm="100000">
                                          <p:val>
                                            <p:strVal val="#ppt_x"/>
                                          </p:val>
                                        </p:tav>
                                      </p:tavLst>
                                    </p:anim>
                                    <p:anim calcmode="lin" valueType="num">
                                      <p:cBhvr additive="base">
                                        <p:cTn id="8" dur="500" fill="hold"/>
                                        <p:tgtEl>
                                          <p:spTgt spid="4506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062"/>
                                        </p:tgtEl>
                                        <p:attrNameLst>
                                          <p:attrName>style.visibility</p:attrName>
                                        </p:attrNameLst>
                                      </p:cBhvr>
                                      <p:to>
                                        <p:strVal val="visible"/>
                                      </p:to>
                                    </p:set>
                                    <p:anim calcmode="lin" valueType="num">
                                      <p:cBhvr additive="base">
                                        <p:cTn id="11" dur="500" fill="hold"/>
                                        <p:tgtEl>
                                          <p:spTgt spid="45062"/>
                                        </p:tgtEl>
                                        <p:attrNameLst>
                                          <p:attrName>ppt_x</p:attrName>
                                        </p:attrNameLst>
                                      </p:cBhvr>
                                      <p:tavLst>
                                        <p:tav tm="0">
                                          <p:val>
                                            <p:strVal val="#ppt_x"/>
                                          </p:val>
                                        </p:tav>
                                        <p:tav tm="100000">
                                          <p:val>
                                            <p:strVal val="#ppt_x"/>
                                          </p:val>
                                        </p:tav>
                                      </p:tavLst>
                                    </p:anim>
                                    <p:anim calcmode="lin" valueType="num">
                                      <p:cBhvr additive="base">
                                        <p:cTn id="12" dur="500" fill="hold"/>
                                        <p:tgtEl>
                                          <p:spTgt spid="4506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5064"/>
                                        </p:tgtEl>
                                        <p:attrNameLst>
                                          <p:attrName>style.visibility</p:attrName>
                                        </p:attrNameLst>
                                      </p:cBhvr>
                                      <p:to>
                                        <p:strVal val="visible"/>
                                      </p:to>
                                    </p:set>
                                    <p:anim calcmode="lin" valueType="num">
                                      <p:cBhvr additive="base">
                                        <p:cTn id="15" dur="500" fill="hold"/>
                                        <p:tgtEl>
                                          <p:spTgt spid="45064"/>
                                        </p:tgtEl>
                                        <p:attrNameLst>
                                          <p:attrName>ppt_x</p:attrName>
                                        </p:attrNameLst>
                                      </p:cBhvr>
                                      <p:tavLst>
                                        <p:tav tm="0">
                                          <p:val>
                                            <p:strVal val="#ppt_x"/>
                                          </p:val>
                                        </p:tav>
                                        <p:tav tm="100000">
                                          <p:val>
                                            <p:strVal val="#ppt_x"/>
                                          </p:val>
                                        </p:tav>
                                      </p:tavLst>
                                    </p:anim>
                                    <p:anim calcmode="lin" valueType="num">
                                      <p:cBhvr additive="base">
                                        <p:cTn id="16" dur="500" fill="hold"/>
                                        <p:tgtEl>
                                          <p:spTgt spid="4506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5063"/>
                                        </p:tgtEl>
                                        <p:attrNameLst>
                                          <p:attrName>style.visibility</p:attrName>
                                        </p:attrNameLst>
                                      </p:cBhvr>
                                      <p:to>
                                        <p:strVal val="visible"/>
                                      </p:to>
                                    </p:set>
                                    <p:anim calcmode="lin" valueType="num">
                                      <p:cBhvr additive="base">
                                        <p:cTn id="19" dur="500" fill="hold"/>
                                        <p:tgtEl>
                                          <p:spTgt spid="45063"/>
                                        </p:tgtEl>
                                        <p:attrNameLst>
                                          <p:attrName>ppt_x</p:attrName>
                                        </p:attrNameLst>
                                      </p:cBhvr>
                                      <p:tavLst>
                                        <p:tav tm="0">
                                          <p:val>
                                            <p:strVal val="#ppt_x"/>
                                          </p:val>
                                        </p:tav>
                                        <p:tav tm="100000">
                                          <p:val>
                                            <p:strVal val="#ppt_x"/>
                                          </p:val>
                                        </p:tav>
                                      </p:tavLst>
                                    </p:anim>
                                    <p:anim calcmode="lin" valueType="num">
                                      <p:cBhvr additive="base">
                                        <p:cTn id="20" dur="500" fill="hold"/>
                                        <p:tgtEl>
                                          <p:spTgt spid="4506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5059"/>
                                        </p:tgtEl>
                                        <p:attrNameLst>
                                          <p:attrName>style.visibility</p:attrName>
                                        </p:attrNameLst>
                                      </p:cBhvr>
                                      <p:to>
                                        <p:strVal val="visible"/>
                                      </p:to>
                                    </p:set>
                                    <p:anim calcmode="lin" valueType="num">
                                      <p:cBhvr additive="base">
                                        <p:cTn id="25" dur="500" fill="hold"/>
                                        <p:tgtEl>
                                          <p:spTgt spid="45059"/>
                                        </p:tgtEl>
                                        <p:attrNameLst>
                                          <p:attrName>ppt_x</p:attrName>
                                        </p:attrNameLst>
                                      </p:cBhvr>
                                      <p:tavLst>
                                        <p:tav tm="0">
                                          <p:val>
                                            <p:strVal val="#ppt_x"/>
                                          </p:val>
                                        </p:tav>
                                        <p:tav tm="100000">
                                          <p:val>
                                            <p:strVal val="#ppt_x"/>
                                          </p:val>
                                        </p:tav>
                                      </p:tavLst>
                                    </p:anim>
                                    <p:anim calcmode="lin" valueType="num">
                                      <p:cBhvr additive="base">
                                        <p:cTn id="26" dur="500" fill="hold"/>
                                        <p:tgtEl>
                                          <p:spTgt spid="4505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5060"/>
                                        </p:tgtEl>
                                        <p:attrNameLst>
                                          <p:attrName>style.visibility</p:attrName>
                                        </p:attrNameLst>
                                      </p:cBhvr>
                                      <p:to>
                                        <p:strVal val="visible"/>
                                      </p:to>
                                    </p:set>
                                    <p:anim calcmode="lin" valueType="num">
                                      <p:cBhvr additive="base">
                                        <p:cTn id="31" dur="500" fill="hold"/>
                                        <p:tgtEl>
                                          <p:spTgt spid="45060"/>
                                        </p:tgtEl>
                                        <p:attrNameLst>
                                          <p:attrName>ppt_x</p:attrName>
                                        </p:attrNameLst>
                                      </p:cBhvr>
                                      <p:tavLst>
                                        <p:tav tm="0">
                                          <p:val>
                                            <p:strVal val="#ppt_x"/>
                                          </p:val>
                                        </p:tav>
                                        <p:tav tm="100000">
                                          <p:val>
                                            <p:strVal val="#ppt_x"/>
                                          </p:val>
                                        </p:tav>
                                      </p:tavLst>
                                    </p:anim>
                                    <p:anim calcmode="lin" valueType="num">
                                      <p:cBhvr additive="base">
                                        <p:cTn id="32" dur="500" fill="hold"/>
                                        <p:tgtEl>
                                          <p:spTgt spid="4506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5061"/>
                                        </p:tgtEl>
                                        <p:attrNameLst>
                                          <p:attrName>style.visibility</p:attrName>
                                        </p:attrNameLst>
                                      </p:cBhvr>
                                      <p:to>
                                        <p:strVal val="visible"/>
                                      </p:to>
                                    </p:set>
                                    <p:anim calcmode="lin" valueType="num">
                                      <p:cBhvr additive="base">
                                        <p:cTn id="37" dur="500" fill="hold"/>
                                        <p:tgtEl>
                                          <p:spTgt spid="45061"/>
                                        </p:tgtEl>
                                        <p:attrNameLst>
                                          <p:attrName>ppt_x</p:attrName>
                                        </p:attrNameLst>
                                      </p:cBhvr>
                                      <p:tavLst>
                                        <p:tav tm="0">
                                          <p:val>
                                            <p:strVal val="#ppt_x"/>
                                          </p:val>
                                        </p:tav>
                                        <p:tav tm="100000">
                                          <p:val>
                                            <p:strVal val="#ppt_x"/>
                                          </p:val>
                                        </p:tav>
                                      </p:tavLst>
                                    </p:anim>
                                    <p:anim calcmode="lin" valueType="num">
                                      <p:cBhvr additive="base">
                                        <p:cTn id="38" dur="500" fill="hold"/>
                                        <p:tgtEl>
                                          <p:spTgt spid="450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animBg="1"/>
      <p:bldP spid="45060" grpId="0" animBg="1"/>
      <p:bldP spid="4506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feld 2"/>
          <p:cNvSpPr txBox="1">
            <a:spLocks noChangeArrowheads="1"/>
          </p:cNvSpPr>
          <p:nvPr/>
        </p:nvSpPr>
        <p:spPr bwMode="auto">
          <a:xfrm>
            <a:off x="684213" y="450850"/>
            <a:ext cx="3527425" cy="1200329"/>
          </a:xfrm>
          <a:prstGeom prst="rect">
            <a:avLst/>
          </a:prstGeom>
          <a:noFill/>
          <a:ln w="9525">
            <a:noFill/>
            <a:miter lim="800000"/>
            <a:headEnd/>
            <a:tailEnd/>
          </a:ln>
        </p:spPr>
        <p:txBody>
          <a:bodyPr>
            <a:spAutoFit/>
          </a:bodyPr>
          <a:lstStyle/>
          <a:p>
            <a:r>
              <a:rPr lang="de-DE" dirty="0">
                <a:solidFill>
                  <a:srgbClr val="000000"/>
                </a:solidFill>
                <a:cs typeface="Times New Roman" pitchFamily="18" charset="0"/>
              </a:rPr>
              <a:t>Schulbeispiel für nicht-erfolgreiche Fortpflanzung:</a:t>
            </a:r>
          </a:p>
          <a:p>
            <a:endParaRPr lang="de-DE" dirty="0">
              <a:solidFill>
                <a:srgbClr val="000000"/>
              </a:solidFill>
              <a:cs typeface="Times New Roman" pitchFamily="18" charset="0"/>
            </a:endParaRPr>
          </a:p>
          <a:p>
            <a:r>
              <a:rPr lang="de-DE" b="1" dirty="0">
                <a:solidFill>
                  <a:srgbClr val="C00000"/>
                </a:solidFill>
                <a:cs typeface="Times New Roman" pitchFamily="18" charset="0"/>
              </a:rPr>
              <a:t>Pferd und Esel:</a:t>
            </a:r>
          </a:p>
        </p:txBody>
      </p:sp>
      <p:pic>
        <p:nvPicPr>
          <p:cNvPr id="47107" name="Picture 2"/>
          <p:cNvPicPr>
            <a:picLocks noChangeAspect="1" noChangeArrowheads="1"/>
          </p:cNvPicPr>
          <p:nvPr/>
        </p:nvPicPr>
        <p:blipFill>
          <a:blip r:embed="rId2" cstate="print"/>
          <a:srcRect/>
          <a:stretch>
            <a:fillRect/>
          </a:stretch>
        </p:blipFill>
        <p:spPr bwMode="auto">
          <a:xfrm>
            <a:off x="684213" y="2387600"/>
            <a:ext cx="4392612" cy="3633788"/>
          </a:xfrm>
          <a:prstGeom prst="rect">
            <a:avLst/>
          </a:prstGeom>
          <a:noFill/>
          <a:ln w="9525">
            <a:noFill/>
            <a:miter lim="800000"/>
            <a:headEnd/>
            <a:tailEnd/>
          </a:ln>
        </p:spPr>
      </p:pic>
      <p:pic>
        <p:nvPicPr>
          <p:cNvPr id="47108" name="Picture 4" descr="http://www.20min.ch/diashow/32115/maulesel-a9d9ee95b30a56c25d89186143005c27.jpg"/>
          <p:cNvPicPr>
            <a:picLocks noChangeAspect="1" noChangeArrowheads="1"/>
          </p:cNvPicPr>
          <p:nvPr/>
        </p:nvPicPr>
        <p:blipFill>
          <a:blip r:embed="rId3" cstate="print"/>
          <a:srcRect/>
          <a:stretch>
            <a:fillRect/>
          </a:stretch>
        </p:blipFill>
        <p:spPr bwMode="auto">
          <a:xfrm>
            <a:off x="5364163" y="3357563"/>
            <a:ext cx="3651250" cy="2735262"/>
          </a:xfrm>
          <a:prstGeom prst="rect">
            <a:avLst/>
          </a:prstGeom>
          <a:noFill/>
          <a:ln w="9525">
            <a:noFill/>
            <a:miter lim="800000"/>
            <a:headEnd/>
            <a:tailEnd/>
          </a:ln>
        </p:spPr>
      </p:pic>
      <p:cxnSp>
        <p:nvCxnSpPr>
          <p:cNvPr id="6" name="Gerade Verbindung mit Pfeil 5"/>
          <p:cNvCxnSpPr/>
          <p:nvPr/>
        </p:nvCxnSpPr>
        <p:spPr>
          <a:xfrm>
            <a:off x="4932363" y="4149725"/>
            <a:ext cx="863600" cy="1428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feld 2"/>
          <p:cNvSpPr txBox="1">
            <a:spLocks noChangeArrowheads="1"/>
          </p:cNvSpPr>
          <p:nvPr/>
        </p:nvSpPr>
        <p:spPr bwMode="auto">
          <a:xfrm>
            <a:off x="4932363" y="476250"/>
            <a:ext cx="3527425" cy="1846659"/>
          </a:xfrm>
          <a:prstGeom prst="rect">
            <a:avLst/>
          </a:prstGeom>
          <a:noFill/>
          <a:ln w="9525">
            <a:noFill/>
            <a:miter lim="800000"/>
            <a:headEnd/>
            <a:tailEnd/>
          </a:ln>
        </p:spPr>
        <p:txBody>
          <a:bodyPr>
            <a:spAutoFit/>
          </a:bodyPr>
          <a:lstStyle/>
          <a:p>
            <a:r>
              <a:rPr lang="de-DE" dirty="0">
                <a:solidFill>
                  <a:srgbClr val="000000"/>
                </a:solidFill>
                <a:cs typeface="Times New Roman" pitchFamily="18" charset="0"/>
              </a:rPr>
              <a:t>Das nennt man die:</a:t>
            </a:r>
          </a:p>
          <a:p>
            <a:endParaRPr lang="de-DE" dirty="0">
              <a:solidFill>
                <a:srgbClr val="000000"/>
              </a:solidFill>
              <a:cs typeface="Times New Roman" pitchFamily="18" charset="0"/>
            </a:endParaRPr>
          </a:p>
          <a:p>
            <a:r>
              <a:rPr lang="de-DE" b="1" dirty="0">
                <a:solidFill>
                  <a:srgbClr val="C00000"/>
                </a:solidFill>
                <a:cs typeface="Times New Roman" pitchFamily="18" charset="0"/>
              </a:rPr>
              <a:t>Hybrid-Sterilität:</a:t>
            </a:r>
          </a:p>
          <a:p>
            <a:r>
              <a:rPr lang="de-DE" sz="1400" dirty="0">
                <a:solidFill>
                  <a:srgbClr val="000000"/>
                </a:solidFill>
                <a:cs typeface="Times New Roman" pitchFamily="18" charset="0"/>
              </a:rPr>
              <a:t>[die Folge </a:t>
            </a:r>
            <a:r>
              <a:rPr lang="de-DE" sz="1400" dirty="0" err="1">
                <a:solidFill>
                  <a:srgbClr val="000000"/>
                </a:solidFill>
                <a:cs typeface="Times New Roman" pitchFamily="18" charset="0"/>
              </a:rPr>
              <a:t>postzygotischer</a:t>
            </a:r>
            <a:r>
              <a:rPr lang="de-DE" sz="1400" dirty="0">
                <a:solidFill>
                  <a:srgbClr val="000000"/>
                </a:solidFill>
                <a:cs typeface="Times New Roman" pitchFamily="18" charset="0"/>
              </a:rPr>
              <a:t> Unverträglichkeit; siehe Datei Reproduktionsgemeinschaft]</a:t>
            </a:r>
          </a:p>
          <a:p>
            <a:endParaRPr lang="de-DE" sz="1400" dirty="0">
              <a:solidFill>
                <a:srgbClr val="000000"/>
              </a:solidFill>
              <a:cs typeface="Times New Roman" pitchFamily="18" charset="0"/>
            </a:endParaRPr>
          </a:p>
          <a:p>
            <a:r>
              <a:rPr lang="de-DE" dirty="0">
                <a:solidFill>
                  <a:srgbClr val="000000"/>
                </a:solidFill>
                <a:cs typeface="Times New Roman" pitchFamily="18" charset="0"/>
              </a:rPr>
              <a:t>Der Maulesel ist (meistens) </a:t>
            </a:r>
            <a:r>
              <a:rPr lang="de-DE" b="1" dirty="0">
                <a:solidFill>
                  <a:srgbClr val="000000"/>
                </a:solidFill>
                <a:cs typeface="Times New Roman" pitchFamily="18" charset="0"/>
              </a:rPr>
              <a:t>steril</a:t>
            </a:r>
            <a:endParaRPr lang="de-DE" dirty="0">
              <a:solidFill>
                <a:srgbClr val="000000"/>
              </a:solidFill>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107"/>
                                        </p:tgtEl>
                                        <p:attrNameLst>
                                          <p:attrName>style.visibility</p:attrName>
                                        </p:attrNameLst>
                                      </p:cBhvr>
                                      <p:to>
                                        <p:strVal val="visible"/>
                                      </p:to>
                                    </p:set>
                                    <p:anim calcmode="lin" valueType="num">
                                      <p:cBhvr additive="base">
                                        <p:cTn id="7" dur="500" fill="hold"/>
                                        <p:tgtEl>
                                          <p:spTgt spid="47107"/>
                                        </p:tgtEl>
                                        <p:attrNameLst>
                                          <p:attrName>ppt_x</p:attrName>
                                        </p:attrNameLst>
                                      </p:cBhvr>
                                      <p:tavLst>
                                        <p:tav tm="0">
                                          <p:val>
                                            <p:strVal val="#ppt_x"/>
                                          </p:val>
                                        </p:tav>
                                        <p:tav tm="100000">
                                          <p:val>
                                            <p:strVal val="#ppt_x"/>
                                          </p:val>
                                        </p:tav>
                                      </p:tavLst>
                                    </p:anim>
                                    <p:anim calcmode="lin" valueType="num">
                                      <p:cBhvr additive="base">
                                        <p:cTn id="8" dur="500" fill="hold"/>
                                        <p:tgtEl>
                                          <p:spTgt spid="471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7108"/>
                                        </p:tgtEl>
                                        <p:attrNameLst>
                                          <p:attrName>style.visibility</p:attrName>
                                        </p:attrNameLst>
                                      </p:cBhvr>
                                      <p:to>
                                        <p:strVal val="visible"/>
                                      </p:to>
                                    </p:set>
                                    <p:anim calcmode="lin" valueType="num">
                                      <p:cBhvr additive="base">
                                        <p:cTn id="17" dur="500" fill="hold"/>
                                        <p:tgtEl>
                                          <p:spTgt spid="47108"/>
                                        </p:tgtEl>
                                        <p:attrNameLst>
                                          <p:attrName>ppt_x</p:attrName>
                                        </p:attrNameLst>
                                      </p:cBhvr>
                                      <p:tavLst>
                                        <p:tav tm="0">
                                          <p:val>
                                            <p:strVal val="#ppt_x"/>
                                          </p:val>
                                        </p:tav>
                                        <p:tav tm="100000">
                                          <p:val>
                                            <p:strVal val="#ppt_x"/>
                                          </p:val>
                                        </p:tav>
                                      </p:tavLst>
                                    </p:anim>
                                    <p:anim calcmode="lin" valueType="num">
                                      <p:cBhvr additive="base">
                                        <p:cTn id="18" dur="500" fill="hold"/>
                                        <p:tgtEl>
                                          <p:spTgt spid="4710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4"/>
          <p:cNvSpPr txBox="1">
            <a:spLocks noChangeArrowheads="1"/>
          </p:cNvSpPr>
          <p:nvPr/>
        </p:nvSpPr>
        <p:spPr bwMode="auto">
          <a:xfrm>
            <a:off x="1187450" y="2276872"/>
            <a:ext cx="7056438" cy="1323975"/>
          </a:xfrm>
          <a:prstGeom prst="rect">
            <a:avLst/>
          </a:prstGeom>
          <a:noFill/>
          <a:ln w="9525">
            <a:noFill/>
            <a:miter lim="800000"/>
            <a:headEnd/>
            <a:tailEnd/>
          </a:ln>
        </p:spPr>
        <p:txBody>
          <a:bodyPr>
            <a:spAutoFit/>
          </a:bodyPr>
          <a:lstStyle/>
          <a:p>
            <a:r>
              <a:rPr lang="de-DE" sz="2000" dirty="0">
                <a:solidFill>
                  <a:srgbClr val="000000"/>
                </a:solidFill>
              </a:rPr>
              <a:t>Es ist nicht so, dass die Hybrid-Nachkommen der Eltern zweier verschiedener Arten grundsätzlich </a:t>
            </a:r>
            <a:r>
              <a:rPr lang="de-DE" sz="2000" b="1" dirty="0" err="1">
                <a:solidFill>
                  <a:srgbClr val="C00000"/>
                </a:solidFill>
              </a:rPr>
              <a:t>lethal</a:t>
            </a:r>
            <a:r>
              <a:rPr lang="de-DE" sz="2000" dirty="0">
                <a:solidFill>
                  <a:srgbClr val="000000"/>
                </a:solidFill>
              </a:rPr>
              <a:t> oder </a:t>
            </a:r>
            <a:r>
              <a:rPr lang="de-DE" sz="2000" b="1" dirty="0">
                <a:solidFill>
                  <a:srgbClr val="C00000"/>
                </a:solidFill>
              </a:rPr>
              <a:t>steril</a:t>
            </a:r>
            <a:r>
              <a:rPr lang="de-DE" sz="2000" dirty="0">
                <a:solidFill>
                  <a:srgbClr val="000000"/>
                </a:solidFill>
              </a:rPr>
              <a:t> sind.</a:t>
            </a:r>
          </a:p>
          <a:p>
            <a:endParaRPr lang="de-DE" sz="2000" dirty="0">
              <a:solidFill>
                <a:srgbClr val="000000"/>
              </a:solidFill>
            </a:endParaRPr>
          </a:p>
          <a:p>
            <a:r>
              <a:rPr lang="de-DE" sz="2000" dirty="0">
                <a:solidFill>
                  <a:srgbClr val="000000"/>
                </a:solidFill>
              </a:rPr>
              <a:t>Es handelt sich immer nur um </a:t>
            </a:r>
            <a:r>
              <a:rPr lang="de-DE" sz="2000" b="1" dirty="0">
                <a:solidFill>
                  <a:srgbClr val="000000"/>
                </a:solidFill>
              </a:rPr>
              <a:t>Mehrheiten</a:t>
            </a:r>
            <a:endParaRPr lang="de-DE" sz="2000" b="1" dirty="0">
              <a:solidFill>
                <a:srgbClr val="C00000"/>
              </a:solidFill>
            </a:endParaRPr>
          </a:p>
        </p:txBody>
      </p:sp>
      <p:sp>
        <p:nvSpPr>
          <p:cNvPr id="8" name="Text Box 4"/>
          <p:cNvSpPr txBox="1">
            <a:spLocks noChangeArrowheads="1"/>
          </p:cNvSpPr>
          <p:nvPr/>
        </p:nvSpPr>
        <p:spPr bwMode="auto">
          <a:xfrm>
            <a:off x="395536" y="3774519"/>
            <a:ext cx="8424936" cy="2246769"/>
          </a:xfrm>
          <a:prstGeom prst="rect">
            <a:avLst/>
          </a:prstGeom>
          <a:noFill/>
          <a:ln w="9525">
            <a:noFill/>
            <a:miter lim="800000"/>
            <a:headEnd/>
            <a:tailEnd/>
          </a:ln>
        </p:spPr>
        <p:txBody>
          <a:bodyPr wrap="square">
            <a:spAutoFit/>
          </a:bodyPr>
          <a:lstStyle/>
          <a:p>
            <a:r>
              <a:rPr lang="de-DE" sz="2000" dirty="0">
                <a:solidFill>
                  <a:srgbClr val="000000"/>
                </a:solidFill>
              </a:rPr>
              <a:t>Es ist völlig falsch, </a:t>
            </a:r>
            <a:r>
              <a:rPr lang="de-DE" sz="2000" b="1" dirty="0">
                <a:solidFill>
                  <a:srgbClr val="0000FF"/>
                </a:solidFill>
              </a:rPr>
              <a:t>das „Kreuzungs-Experiment“ </a:t>
            </a:r>
            <a:r>
              <a:rPr lang="de-DE" sz="2000" dirty="0"/>
              <a:t>[siehe Datei „Reproduktionsgemeinschaft“]</a:t>
            </a:r>
            <a:r>
              <a:rPr lang="de-DE" sz="2000" b="1" dirty="0">
                <a:solidFill>
                  <a:srgbClr val="0000FF"/>
                </a:solidFill>
              </a:rPr>
              <a:t> </a:t>
            </a:r>
            <a:r>
              <a:rPr lang="de-DE" sz="2000" dirty="0">
                <a:solidFill>
                  <a:srgbClr val="000000"/>
                </a:solidFill>
              </a:rPr>
              <a:t>für ausschlaggebend zu halten, um damit zu entscheiden, ob 2 Individuen verschiedene Arten sind oder nicht. </a:t>
            </a:r>
          </a:p>
          <a:p>
            <a:r>
              <a:rPr lang="de-DE" sz="2000" dirty="0">
                <a:solidFill>
                  <a:srgbClr val="000000"/>
                </a:solidFill>
              </a:rPr>
              <a:t>Ist nur eine </a:t>
            </a:r>
            <a:r>
              <a:rPr lang="de-DE" sz="2000" b="1" dirty="0">
                <a:solidFill>
                  <a:srgbClr val="000000"/>
                </a:solidFill>
              </a:rPr>
              <a:t>Minderheit</a:t>
            </a:r>
            <a:r>
              <a:rPr lang="de-DE" sz="2000" dirty="0">
                <a:solidFill>
                  <a:srgbClr val="000000"/>
                </a:solidFill>
              </a:rPr>
              <a:t> der Nachkommen der Eltern </a:t>
            </a:r>
            <a:r>
              <a:rPr lang="de-DE" sz="2000" b="1" dirty="0">
                <a:solidFill>
                  <a:srgbClr val="C00000"/>
                </a:solidFill>
              </a:rPr>
              <a:t>eingeschränkt vital</a:t>
            </a:r>
            <a:r>
              <a:rPr lang="de-DE" sz="2000" dirty="0">
                <a:solidFill>
                  <a:srgbClr val="000000"/>
                </a:solidFill>
              </a:rPr>
              <a:t> oder </a:t>
            </a:r>
            <a:r>
              <a:rPr lang="de-DE" sz="2000" b="1" dirty="0">
                <a:solidFill>
                  <a:srgbClr val="C00000"/>
                </a:solidFill>
              </a:rPr>
              <a:t>steril</a:t>
            </a:r>
            <a:r>
              <a:rPr lang="de-DE" sz="2000" dirty="0">
                <a:solidFill>
                  <a:srgbClr val="000000"/>
                </a:solidFill>
              </a:rPr>
              <a:t>, dann gehören die Eltern derselben Art an.</a:t>
            </a:r>
          </a:p>
          <a:p>
            <a:r>
              <a:rPr lang="de-DE" sz="2000" dirty="0">
                <a:solidFill>
                  <a:srgbClr val="000000"/>
                </a:solidFill>
              </a:rPr>
              <a:t>Erst wenn eine </a:t>
            </a:r>
            <a:r>
              <a:rPr lang="de-DE" sz="2000" b="1" dirty="0">
                <a:solidFill>
                  <a:srgbClr val="000000"/>
                </a:solidFill>
              </a:rPr>
              <a:t>Mehrheit</a:t>
            </a:r>
            <a:r>
              <a:rPr lang="de-DE" sz="2000" dirty="0">
                <a:solidFill>
                  <a:srgbClr val="000000"/>
                </a:solidFill>
              </a:rPr>
              <a:t> der Nachkommen der Eltern </a:t>
            </a:r>
            <a:r>
              <a:rPr lang="de-DE" sz="2000" b="1" dirty="0">
                <a:solidFill>
                  <a:srgbClr val="C00000"/>
                </a:solidFill>
              </a:rPr>
              <a:t>eingeschränkt vital</a:t>
            </a:r>
            <a:r>
              <a:rPr lang="de-DE" sz="2000" dirty="0">
                <a:solidFill>
                  <a:srgbClr val="000000"/>
                </a:solidFill>
              </a:rPr>
              <a:t> oder </a:t>
            </a:r>
            <a:r>
              <a:rPr lang="de-DE" sz="2000" b="1" dirty="0">
                <a:solidFill>
                  <a:srgbClr val="C00000"/>
                </a:solidFill>
              </a:rPr>
              <a:t>steril</a:t>
            </a:r>
            <a:r>
              <a:rPr lang="de-DE" sz="2000" dirty="0">
                <a:solidFill>
                  <a:srgbClr val="000000"/>
                </a:solidFill>
              </a:rPr>
              <a:t>, dann gehören die Eltern verschiedenen Arten an.</a:t>
            </a:r>
          </a:p>
        </p:txBody>
      </p:sp>
      <p:sp>
        <p:nvSpPr>
          <p:cNvPr id="6" name="Text Box 4"/>
          <p:cNvSpPr txBox="1">
            <a:spLocks noChangeArrowheads="1"/>
          </p:cNvSpPr>
          <p:nvPr/>
        </p:nvSpPr>
        <p:spPr bwMode="auto">
          <a:xfrm>
            <a:off x="1187624" y="476672"/>
            <a:ext cx="7056438" cy="1631216"/>
          </a:xfrm>
          <a:prstGeom prst="rect">
            <a:avLst/>
          </a:prstGeom>
          <a:noFill/>
          <a:ln w="9525">
            <a:noFill/>
            <a:miter lim="800000"/>
            <a:headEnd/>
            <a:tailEnd/>
          </a:ln>
        </p:spPr>
        <p:txBody>
          <a:bodyPr>
            <a:spAutoFit/>
          </a:bodyPr>
          <a:lstStyle/>
          <a:p>
            <a:r>
              <a:rPr lang="de-DE" sz="2000" dirty="0">
                <a:solidFill>
                  <a:srgbClr val="000000"/>
                </a:solidFill>
              </a:rPr>
              <a:t>Ich traf einmal auf einen höchst verwirrten Pferdezüchter, der mir berichtete, er hätte von einer </a:t>
            </a:r>
            <a:r>
              <a:rPr lang="de-DE" sz="2000" b="1" dirty="0">
                <a:solidFill>
                  <a:srgbClr val="000000"/>
                </a:solidFill>
              </a:rPr>
              <a:t>Pferderasse</a:t>
            </a:r>
            <a:r>
              <a:rPr lang="de-DE" sz="2000" dirty="0">
                <a:solidFill>
                  <a:srgbClr val="000000"/>
                </a:solidFill>
              </a:rPr>
              <a:t> gehört, die „Eselsblut“ in sich hätte.</a:t>
            </a:r>
          </a:p>
          <a:p>
            <a:endParaRPr lang="de-DE" sz="2000" b="1" dirty="0">
              <a:solidFill>
                <a:srgbClr val="000000"/>
              </a:solidFill>
            </a:endParaRPr>
          </a:p>
          <a:p>
            <a:r>
              <a:rPr lang="de-DE" sz="2000" b="1" dirty="0">
                <a:solidFill>
                  <a:srgbClr val="000000"/>
                </a:solidFill>
              </a:rPr>
              <a:t>Wie kann das sein?</a:t>
            </a:r>
            <a:endParaRPr lang="de-DE" sz="20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706"/>
                                        </p:tgtEl>
                                        <p:attrNameLst>
                                          <p:attrName>style.visibility</p:attrName>
                                        </p:attrNameLst>
                                      </p:cBhvr>
                                      <p:to>
                                        <p:strVal val="visible"/>
                                      </p:to>
                                    </p:set>
                                    <p:anim calcmode="lin" valueType="num">
                                      <p:cBhvr additive="base">
                                        <p:cTn id="7" dur="500" fill="hold"/>
                                        <p:tgtEl>
                                          <p:spTgt spid="72706"/>
                                        </p:tgtEl>
                                        <p:attrNameLst>
                                          <p:attrName>ppt_x</p:attrName>
                                        </p:attrNameLst>
                                      </p:cBhvr>
                                      <p:tavLst>
                                        <p:tav tm="0">
                                          <p:val>
                                            <p:strVal val="#ppt_x"/>
                                          </p:val>
                                        </p:tav>
                                        <p:tav tm="100000">
                                          <p:val>
                                            <p:strVal val="#ppt_x"/>
                                          </p:val>
                                        </p:tav>
                                      </p:tavLst>
                                    </p:anim>
                                    <p:anim calcmode="lin" valueType="num">
                                      <p:cBhvr additive="base">
                                        <p:cTn id="8" dur="500" fill="hold"/>
                                        <p:tgtEl>
                                          <p:spTgt spid="7270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51" name="Picture 14" descr="http://wolfswanderungen.brigittekimmerle.de/Wolf-Jo1.jpg"/>
          <p:cNvPicPr>
            <a:picLocks noChangeAspect="1" noChangeArrowheads="1"/>
          </p:cNvPicPr>
          <p:nvPr/>
        </p:nvPicPr>
        <p:blipFill>
          <a:blip r:embed="rId2" cstate="print"/>
          <a:srcRect/>
          <a:stretch>
            <a:fillRect/>
          </a:stretch>
        </p:blipFill>
        <p:spPr bwMode="auto">
          <a:xfrm>
            <a:off x="381000" y="1484784"/>
            <a:ext cx="2651125" cy="2667000"/>
          </a:xfrm>
          <a:prstGeom prst="rect">
            <a:avLst/>
          </a:prstGeom>
          <a:noFill/>
          <a:ln w="9525">
            <a:noFill/>
            <a:miter lim="800000"/>
            <a:headEnd/>
            <a:tailEnd/>
          </a:ln>
        </p:spPr>
      </p:pic>
      <p:pic>
        <p:nvPicPr>
          <p:cNvPr id="108553" name="Picture 18" descr="http://www.angelika-weidel.de/Wolf/Kojote.jpg"/>
          <p:cNvPicPr>
            <a:picLocks noChangeAspect="1" noChangeArrowheads="1"/>
          </p:cNvPicPr>
          <p:nvPr/>
        </p:nvPicPr>
        <p:blipFill>
          <a:blip r:embed="rId3" cstate="print"/>
          <a:srcRect/>
          <a:stretch>
            <a:fillRect/>
          </a:stretch>
        </p:blipFill>
        <p:spPr bwMode="auto">
          <a:xfrm>
            <a:off x="3776663" y="1484784"/>
            <a:ext cx="2667000" cy="2667000"/>
          </a:xfrm>
          <a:prstGeom prst="rect">
            <a:avLst/>
          </a:prstGeom>
          <a:noFill/>
          <a:ln w="9525">
            <a:noFill/>
            <a:miter lim="800000"/>
            <a:headEnd/>
            <a:tailEnd/>
          </a:ln>
        </p:spPr>
      </p:pic>
      <p:sp>
        <p:nvSpPr>
          <p:cNvPr id="108555" name="Text Box 11"/>
          <p:cNvSpPr txBox="1">
            <a:spLocks noChangeArrowheads="1"/>
          </p:cNvSpPr>
          <p:nvPr/>
        </p:nvSpPr>
        <p:spPr bwMode="auto">
          <a:xfrm>
            <a:off x="1219200" y="4259734"/>
            <a:ext cx="838200" cy="400110"/>
          </a:xfrm>
          <a:prstGeom prst="rect">
            <a:avLst/>
          </a:prstGeom>
          <a:solidFill>
            <a:srgbClr val="FFFFC9"/>
          </a:solidFill>
          <a:ln w="9525">
            <a:noFill/>
            <a:miter lim="800000"/>
            <a:headEnd/>
            <a:tailEnd/>
          </a:ln>
        </p:spPr>
        <p:txBody>
          <a:bodyPr>
            <a:spAutoFit/>
          </a:bodyPr>
          <a:lstStyle/>
          <a:p>
            <a:pPr algn="ctr">
              <a:spcBef>
                <a:spcPct val="50000"/>
              </a:spcBef>
            </a:pPr>
            <a:r>
              <a:rPr lang="en-GB" sz="2000" b="1">
                <a:solidFill>
                  <a:srgbClr val="000080"/>
                </a:solidFill>
                <a:cs typeface="Times New Roman" pitchFamily="18" charset="0"/>
              </a:rPr>
              <a:t>Wolf</a:t>
            </a:r>
            <a:endParaRPr lang="de-DE" sz="2000" b="1">
              <a:solidFill>
                <a:srgbClr val="006600"/>
              </a:solidFill>
              <a:cs typeface="Times New Roman" pitchFamily="18" charset="0"/>
            </a:endParaRPr>
          </a:p>
        </p:txBody>
      </p:sp>
      <p:sp>
        <p:nvSpPr>
          <p:cNvPr id="108556" name="Text Box 12"/>
          <p:cNvSpPr txBox="1">
            <a:spLocks noChangeArrowheads="1"/>
          </p:cNvSpPr>
          <p:nvPr/>
        </p:nvSpPr>
        <p:spPr bwMode="auto">
          <a:xfrm>
            <a:off x="4538662" y="4227984"/>
            <a:ext cx="969441" cy="400110"/>
          </a:xfrm>
          <a:prstGeom prst="rect">
            <a:avLst/>
          </a:prstGeom>
          <a:solidFill>
            <a:srgbClr val="FFFFC9"/>
          </a:solidFill>
          <a:ln w="9525">
            <a:noFill/>
            <a:miter lim="800000"/>
            <a:headEnd/>
            <a:tailEnd/>
          </a:ln>
        </p:spPr>
        <p:txBody>
          <a:bodyPr wrap="square">
            <a:spAutoFit/>
          </a:bodyPr>
          <a:lstStyle/>
          <a:p>
            <a:pPr algn="ctr">
              <a:spcBef>
                <a:spcPct val="50000"/>
              </a:spcBef>
            </a:pPr>
            <a:r>
              <a:rPr lang="en-GB" sz="2000" b="1" dirty="0" err="1">
                <a:solidFill>
                  <a:srgbClr val="000080"/>
                </a:solidFill>
                <a:cs typeface="Times New Roman" pitchFamily="18" charset="0"/>
              </a:rPr>
              <a:t>Kojote</a:t>
            </a:r>
            <a:endParaRPr lang="de-DE" sz="2000" b="1" dirty="0">
              <a:solidFill>
                <a:srgbClr val="006600"/>
              </a:solidFill>
              <a:cs typeface="Times New Roman" pitchFamily="18" charset="0"/>
            </a:endParaRPr>
          </a:p>
        </p:txBody>
      </p:sp>
      <p:sp>
        <p:nvSpPr>
          <p:cNvPr id="108557" name="Text Box 13"/>
          <p:cNvSpPr txBox="1">
            <a:spLocks noChangeArrowheads="1"/>
          </p:cNvSpPr>
          <p:nvPr/>
        </p:nvSpPr>
        <p:spPr bwMode="auto">
          <a:xfrm>
            <a:off x="6588125" y="1865784"/>
            <a:ext cx="2017713" cy="3416320"/>
          </a:xfrm>
          <a:prstGeom prst="rect">
            <a:avLst/>
          </a:prstGeom>
          <a:noFill/>
          <a:ln w="9525">
            <a:noFill/>
            <a:miter lim="800000"/>
            <a:headEnd/>
            <a:tailEnd/>
          </a:ln>
        </p:spPr>
        <p:txBody>
          <a:bodyPr>
            <a:spAutoFit/>
          </a:bodyPr>
          <a:lstStyle/>
          <a:p>
            <a:pPr>
              <a:spcBef>
                <a:spcPct val="50000"/>
              </a:spcBef>
            </a:pPr>
            <a:r>
              <a:rPr lang="de-DE" sz="2400" dirty="0">
                <a:solidFill>
                  <a:srgbClr val="000000"/>
                </a:solidFill>
                <a:cs typeface="Times New Roman" pitchFamily="18" charset="0"/>
              </a:rPr>
              <a:t>In der Provinz Quebec in Kanada enthalten fast 100% aller Wölfe DNA des </a:t>
            </a:r>
            <a:r>
              <a:rPr lang="de-DE" sz="2400" dirty="0" err="1">
                <a:solidFill>
                  <a:srgbClr val="000000"/>
                </a:solidFill>
                <a:cs typeface="Times New Roman" pitchFamily="18" charset="0"/>
              </a:rPr>
              <a:t>Koyoten</a:t>
            </a:r>
            <a:r>
              <a:rPr lang="de-DE" sz="2400" dirty="0">
                <a:solidFill>
                  <a:srgbClr val="000000"/>
                </a:solidFill>
                <a:cs typeface="Times New Roman" pitchFamily="18" charset="0"/>
              </a:rPr>
              <a:t> in ihrem Genom. </a:t>
            </a:r>
            <a:endParaRPr lang="de-DE" sz="2400" noProof="1">
              <a:solidFill>
                <a:srgbClr val="000000"/>
              </a:solidFill>
              <a:cs typeface="Times New Roman" pitchFamily="18" charset="0"/>
            </a:endParaRPr>
          </a:p>
        </p:txBody>
      </p:sp>
      <p:sp>
        <p:nvSpPr>
          <p:cNvPr id="12" name="AutoShape 3"/>
          <p:cNvSpPr>
            <a:spLocks noChangeArrowheads="1"/>
          </p:cNvSpPr>
          <p:nvPr/>
        </p:nvSpPr>
        <p:spPr bwMode="auto">
          <a:xfrm rot="10800000">
            <a:off x="3132138" y="3716809"/>
            <a:ext cx="474662" cy="3206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rgbClr val="4F81BD"/>
          </a:solidFill>
          <a:ln w="9525">
            <a:solidFill>
              <a:srgbClr val="000000"/>
            </a:solidFill>
            <a:miter lim="800000"/>
            <a:headEnd/>
            <a:tailEnd/>
          </a:ln>
        </p:spPr>
        <p:txBody>
          <a:bodyPr/>
          <a:lstStyle/>
          <a:p>
            <a:endParaRPr lang="de-DE"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8551"/>
                                        </p:tgtEl>
                                        <p:attrNameLst>
                                          <p:attrName>style.visibility</p:attrName>
                                        </p:attrNameLst>
                                      </p:cBhvr>
                                      <p:to>
                                        <p:strVal val="visible"/>
                                      </p:to>
                                    </p:set>
                                    <p:anim calcmode="lin" valueType="num">
                                      <p:cBhvr additive="base">
                                        <p:cTn id="7" dur="500" fill="hold"/>
                                        <p:tgtEl>
                                          <p:spTgt spid="108551"/>
                                        </p:tgtEl>
                                        <p:attrNameLst>
                                          <p:attrName>ppt_x</p:attrName>
                                        </p:attrNameLst>
                                      </p:cBhvr>
                                      <p:tavLst>
                                        <p:tav tm="0">
                                          <p:val>
                                            <p:strVal val="#ppt_x"/>
                                          </p:val>
                                        </p:tav>
                                        <p:tav tm="100000">
                                          <p:val>
                                            <p:strVal val="#ppt_x"/>
                                          </p:val>
                                        </p:tav>
                                      </p:tavLst>
                                    </p:anim>
                                    <p:anim calcmode="lin" valueType="num">
                                      <p:cBhvr additive="base">
                                        <p:cTn id="8" dur="500" fill="hold"/>
                                        <p:tgtEl>
                                          <p:spTgt spid="10855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8555"/>
                                        </p:tgtEl>
                                        <p:attrNameLst>
                                          <p:attrName>style.visibility</p:attrName>
                                        </p:attrNameLst>
                                      </p:cBhvr>
                                      <p:to>
                                        <p:strVal val="visible"/>
                                      </p:to>
                                    </p:set>
                                    <p:anim calcmode="lin" valueType="num">
                                      <p:cBhvr additive="base">
                                        <p:cTn id="11" dur="500" fill="hold"/>
                                        <p:tgtEl>
                                          <p:spTgt spid="108555"/>
                                        </p:tgtEl>
                                        <p:attrNameLst>
                                          <p:attrName>ppt_x</p:attrName>
                                        </p:attrNameLst>
                                      </p:cBhvr>
                                      <p:tavLst>
                                        <p:tav tm="0">
                                          <p:val>
                                            <p:strVal val="#ppt_x"/>
                                          </p:val>
                                        </p:tav>
                                        <p:tav tm="100000">
                                          <p:val>
                                            <p:strVal val="#ppt_x"/>
                                          </p:val>
                                        </p:tav>
                                      </p:tavLst>
                                    </p:anim>
                                    <p:anim calcmode="lin" valueType="num">
                                      <p:cBhvr additive="base">
                                        <p:cTn id="12" dur="500" fill="hold"/>
                                        <p:tgtEl>
                                          <p:spTgt spid="10855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8556"/>
                                        </p:tgtEl>
                                        <p:attrNameLst>
                                          <p:attrName>style.visibility</p:attrName>
                                        </p:attrNameLst>
                                      </p:cBhvr>
                                      <p:to>
                                        <p:strVal val="visible"/>
                                      </p:to>
                                    </p:set>
                                    <p:anim calcmode="lin" valueType="num">
                                      <p:cBhvr additive="base">
                                        <p:cTn id="19" dur="500" fill="hold"/>
                                        <p:tgtEl>
                                          <p:spTgt spid="108556"/>
                                        </p:tgtEl>
                                        <p:attrNameLst>
                                          <p:attrName>ppt_x</p:attrName>
                                        </p:attrNameLst>
                                      </p:cBhvr>
                                      <p:tavLst>
                                        <p:tav tm="0">
                                          <p:val>
                                            <p:strVal val="#ppt_x"/>
                                          </p:val>
                                        </p:tav>
                                        <p:tav tm="100000">
                                          <p:val>
                                            <p:strVal val="#ppt_x"/>
                                          </p:val>
                                        </p:tav>
                                      </p:tavLst>
                                    </p:anim>
                                    <p:anim calcmode="lin" valueType="num">
                                      <p:cBhvr additive="base">
                                        <p:cTn id="20" dur="500" fill="hold"/>
                                        <p:tgtEl>
                                          <p:spTgt spid="10855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8553"/>
                                        </p:tgtEl>
                                        <p:attrNameLst>
                                          <p:attrName>style.visibility</p:attrName>
                                        </p:attrNameLst>
                                      </p:cBhvr>
                                      <p:to>
                                        <p:strVal val="visible"/>
                                      </p:to>
                                    </p:set>
                                    <p:anim calcmode="lin" valueType="num">
                                      <p:cBhvr additive="base">
                                        <p:cTn id="23" dur="500" fill="hold"/>
                                        <p:tgtEl>
                                          <p:spTgt spid="108553"/>
                                        </p:tgtEl>
                                        <p:attrNameLst>
                                          <p:attrName>ppt_x</p:attrName>
                                        </p:attrNameLst>
                                      </p:cBhvr>
                                      <p:tavLst>
                                        <p:tav tm="0">
                                          <p:val>
                                            <p:strVal val="#ppt_x"/>
                                          </p:val>
                                        </p:tav>
                                        <p:tav tm="100000">
                                          <p:val>
                                            <p:strVal val="#ppt_x"/>
                                          </p:val>
                                        </p:tav>
                                      </p:tavLst>
                                    </p:anim>
                                    <p:anim calcmode="lin" valueType="num">
                                      <p:cBhvr additive="base">
                                        <p:cTn id="24" dur="500" fill="hold"/>
                                        <p:tgtEl>
                                          <p:spTgt spid="10855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8557"/>
                                        </p:tgtEl>
                                        <p:attrNameLst>
                                          <p:attrName>style.visibility</p:attrName>
                                        </p:attrNameLst>
                                      </p:cBhvr>
                                      <p:to>
                                        <p:strVal val="visible"/>
                                      </p:to>
                                    </p:set>
                                    <p:anim calcmode="lin" valueType="num">
                                      <p:cBhvr additive="base">
                                        <p:cTn id="29" dur="500" fill="hold"/>
                                        <p:tgtEl>
                                          <p:spTgt spid="108557"/>
                                        </p:tgtEl>
                                        <p:attrNameLst>
                                          <p:attrName>ppt_x</p:attrName>
                                        </p:attrNameLst>
                                      </p:cBhvr>
                                      <p:tavLst>
                                        <p:tav tm="0">
                                          <p:val>
                                            <p:strVal val="#ppt_x"/>
                                          </p:val>
                                        </p:tav>
                                        <p:tav tm="100000">
                                          <p:val>
                                            <p:strVal val="#ppt_x"/>
                                          </p:val>
                                        </p:tav>
                                      </p:tavLst>
                                    </p:anim>
                                    <p:anim calcmode="lin" valueType="num">
                                      <p:cBhvr additive="base">
                                        <p:cTn id="30" dur="500" fill="hold"/>
                                        <p:tgtEl>
                                          <p:spTgt spid="1085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55" grpId="0" animBg="1"/>
      <p:bldP spid="108556" grpId="0" animBg="1"/>
      <p:bldP spid="108557"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D:\WINTEXT\TEMP\Wolf.jpg"/>
          <p:cNvPicPr>
            <a:picLocks noChangeAspect="1" noChangeArrowheads="1"/>
          </p:cNvPicPr>
          <p:nvPr/>
        </p:nvPicPr>
        <p:blipFill>
          <a:blip r:embed="rId2" cstate="print"/>
          <a:srcRect/>
          <a:stretch>
            <a:fillRect/>
          </a:stretch>
        </p:blipFill>
        <p:spPr bwMode="auto">
          <a:xfrm>
            <a:off x="2168525" y="171450"/>
            <a:ext cx="3124200" cy="2343150"/>
          </a:xfrm>
          <a:prstGeom prst="rect">
            <a:avLst/>
          </a:prstGeom>
          <a:noFill/>
          <a:ln w="9525">
            <a:noFill/>
            <a:miter lim="800000"/>
            <a:headEnd/>
            <a:tailEnd/>
          </a:ln>
        </p:spPr>
      </p:pic>
      <p:pic>
        <p:nvPicPr>
          <p:cNvPr id="46083" name="Picture 3" descr="D:\WINTEXT\TEMP\Kojote_Kopie.jpg"/>
          <p:cNvPicPr>
            <a:picLocks noChangeAspect="1" noChangeArrowheads="1"/>
          </p:cNvPicPr>
          <p:nvPr/>
        </p:nvPicPr>
        <p:blipFill>
          <a:blip r:embed="rId3" cstate="print"/>
          <a:srcRect/>
          <a:stretch>
            <a:fillRect/>
          </a:stretch>
        </p:blipFill>
        <p:spPr bwMode="auto">
          <a:xfrm>
            <a:off x="5486400" y="76200"/>
            <a:ext cx="3429000" cy="2424113"/>
          </a:xfrm>
          <a:prstGeom prst="rect">
            <a:avLst/>
          </a:prstGeom>
          <a:noFill/>
          <a:ln w="9525">
            <a:noFill/>
            <a:miter lim="800000"/>
            <a:headEnd/>
            <a:tailEnd/>
          </a:ln>
        </p:spPr>
      </p:pic>
      <p:pic>
        <p:nvPicPr>
          <p:cNvPr id="46084" name="Picture 4" descr="D:\WINTEXT\TEMP\Rotwolf.jpg"/>
          <p:cNvPicPr>
            <a:picLocks noChangeAspect="1" noChangeArrowheads="1"/>
          </p:cNvPicPr>
          <p:nvPr/>
        </p:nvPicPr>
        <p:blipFill>
          <a:blip r:embed="rId4" cstate="print"/>
          <a:srcRect/>
          <a:stretch>
            <a:fillRect/>
          </a:stretch>
        </p:blipFill>
        <p:spPr bwMode="auto">
          <a:xfrm>
            <a:off x="5181600" y="2824163"/>
            <a:ext cx="3810000" cy="2836862"/>
          </a:xfrm>
          <a:prstGeom prst="rect">
            <a:avLst/>
          </a:prstGeom>
          <a:noFill/>
          <a:ln w="9525">
            <a:noFill/>
            <a:miter lim="800000"/>
            <a:headEnd/>
            <a:tailEnd/>
          </a:ln>
        </p:spPr>
      </p:pic>
      <p:sp>
        <p:nvSpPr>
          <p:cNvPr id="46085" name="Text Box 5"/>
          <p:cNvSpPr txBox="1">
            <a:spLocks noChangeArrowheads="1"/>
          </p:cNvSpPr>
          <p:nvPr/>
        </p:nvSpPr>
        <p:spPr bwMode="auto">
          <a:xfrm>
            <a:off x="228600" y="2819400"/>
            <a:ext cx="4800600" cy="2169825"/>
          </a:xfrm>
          <a:prstGeom prst="rect">
            <a:avLst/>
          </a:prstGeom>
          <a:noFill/>
          <a:ln w="9525">
            <a:noFill/>
            <a:miter lim="800000"/>
            <a:headEnd/>
            <a:tailEnd/>
          </a:ln>
        </p:spPr>
        <p:txBody>
          <a:bodyPr>
            <a:spAutoFit/>
          </a:bodyPr>
          <a:lstStyle/>
          <a:p>
            <a:pPr>
              <a:spcBef>
                <a:spcPct val="50000"/>
              </a:spcBef>
            </a:pPr>
            <a:r>
              <a:rPr lang="de-DE">
                <a:solidFill>
                  <a:srgbClr val="000000"/>
                </a:solidFill>
                <a:cs typeface="Times New Roman" pitchFamily="18" charset="0"/>
              </a:rPr>
              <a:t>Der nordamerikanische </a:t>
            </a:r>
            <a:r>
              <a:rPr lang="de-DE" b="1">
                <a:solidFill>
                  <a:srgbClr val="990000"/>
                </a:solidFill>
                <a:cs typeface="Times New Roman" pitchFamily="18" charset="0"/>
              </a:rPr>
              <a:t>Rotwolf</a:t>
            </a:r>
            <a:r>
              <a:rPr lang="de-DE" b="1">
                <a:solidFill>
                  <a:srgbClr val="000000"/>
                </a:solidFill>
                <a:cs typeface="Times New Roman" pitchFamily="18" charset="0"/>
              </a:rPr>
              <a:t> </a:t>
            </a:r>
            <a:r>
              <a:rPr lang="de-DE">
                <a:solidFill>
                  <a:srgbClr val="000000"/>
                </a:solidFill>
                <a:cs typeface="Times New Roman" pitchFamily="18" charset="0"/>
              </a:rPr>
              <a:t>ist vermutlich</a:t>
            </a:r>
            <a:r>
              <a:rPr lang="de-DE" b="1">
                <a:solidFill>
                  <a:srgbClr val="000000"/>
                </a:solidFill>
                <a:cs typeface="Times New Roman" pitchFamily="18" charset="0"/>
              </a:rPr>
              <a:t> </a:t>
            </a:r>
            <a:r>
              <a:rPr lang="de-DE">
                <a:solidFill>
                  <a:srgbClr val="000000"/>
                </a:solidFill>
                <a:cs typeface="Times New Roman" pitchFamily="18" charset="0"/>
              </a:rPr>
              <a:t>ein </a:t>
            </a:r>
            <a:r>
              <a:rPr lang="de-DE" b="1">
                <a:solidFill>
                  <a:srgbClr val="000000"/>
                </a:solidFill>
                <a:cs typeface="Times New Roman" pitchFamily="18" charset="0"/>
              </a:rPr>
              <a:t>Hybrid zwischen Kojote und Wolf und</a:t>
            </a:r>
            <a:r>
              <a:rPr lang="de-DE">
                <a:solidFill>
                  <a:srgbClr val="000000"/>
                </a:solidFill>
                <a:cs typeface="Times New Roman" pitchFamily="18" charset="0"/>
              </a:rPr>
              <a:t> keine eigenständige Art. </a:t>
            </a:r>
          </a:p>
          <a:p>
            <a:pPr>
              <a:spcBef>
                <a:spcPct val="50000"/>
              </a:spcBef>
            </a:pPr>
            <a:r>
              <a:rPr lang="de-DE">
                <a:solidFill>
                  <a:srgbClr val="000000"/>
                </a:solidFill>
                <a:cs typeface="Times New Roman" pitchFamily="18" charset="0"/>
              </a:rPr>
              <a:t>Dieses taxonomische Rätsel löste eine Debatte aus, </a:t>
            </a:r>
            <a:r>
              <a:rPr lang="de-DE" b="1">
                <a:solidFill>
                  <a:srgbClr val="000000"/>
                </a:solidFill>
                <a:cs typeface="Times New Roman" pitchFamily="18" charset="0"/>
              </a:rPr>
              <a:t>ob der Rotwolf unter das amerikanische Artenschutzgesetz „Endangered Species Act" fällt</a:t>
            </a:r>
            <a:r>
              <a:rPr lang="de-DE">
                <a:solidFill>
                  <a:srgbClr val="000000"/>
                </a:solidFill>
                <a:cs typeface="Times New Roman" pitchFamily="18" charset="0"/>
              </a:rPr>
              <a:t> oder nicht. </a:t>
            </a:r>
          </a:p>
        </p:txBody>
      </p:sp>
      <p:sp>
        <p:nvSpPr>
          <p:cNvPr id="46088" name="Text Box 8"/>
          <p:cNvSpPr txBox="1">
            <a:spLocks noChangeArrowheads="1"/>
          </p:cNvSpPr>
          <p:nvPr/>
        </p:nvSpPr>
        <p:spPr bwMode="auto">
          <a:xfrm>
            <a:off x="2320925" y="244475"/>
            <a:ext cx="914400" cy="338138"/>
          </a:xfrm>
          <a:prstGeom prst="rect">
            <a:avLst/>
          </a:prstGeom>
          <a:solidFill>
            <a:srgbClr val="FFFFCC"/>
          </a:solidFill>
          <a:ln w="9525">
            <a:noFill/>
            <a:miter lim="800000"/>
            <a:headEnd/>
            <a:tailEnd/>
          </a:ln>
        </p:spPr>
        <p:txBody>
          <a:bodyPr>
            <a:spAutoFit/>
          </a:bodyPr>
          <a:lstStyle/>
          <a:p>
            <a:pPr algn="ctr">
              <a:spcBef>
                <a:spcPct val="50000"/>
              </a:spcBef>
            </a:pPr>
            <a:r>
              <a:rPr lang="de-DE" sz="1600" b="1">
                <a:solidFill>
                  <a:srgbClr val="990000"/>
                </a:solidFill>
              </a:rPr>
              <a:t>Wolf</a:t>
            </a:r>
          </a:p>
        </p:txBody>
      </p:sp>
      <p:sp>
        <p:nvSpPr>
          <p:cNvPr id="46089" name="Text Box 9"/>
          <p:cNvSpPr txBox="1">
            <a:spLocks noChangeArrowheads="1"/>
          </p:cNvSpPr>
          <p:nvPr/>
        </p:nvSpPr>
        <p:spPr bwMode="auto">
          <a:xfrm>
            <a:off x="7772400" y="152400"/>
            <a:ext cx="1066800" cy="338138"/>
          </a:xfrm>
          <a:prstGeom prst="rect">
            <a:avLst/>
          </a:prstGeom>
          <a:solidFill>
            <a:srgbClr val="FFFFCC"/>
          </a:solidFill>
          <a:ln w="9525">
            <a:noFill/>
            <a:miter lim="800000"/>
            <a:headEnd/>
            <a:tailEnd/>
          </a:ln>
        </p:spPr>
        <p:txBody>
          <a:bodyPr>
            <a:spAutoFit/>
          </a:bodyPr>
          <a:lstStyle/>
          <a:p>
            <a:pPr algn="ctr">
              <a:spcBef>
                <a:spcPct val="50000"/>
              </a:spcBef>
            </a:pPr>
            <a:r>
              <a:rPr lang="de-DE" sz="1600" b="1">
                <a:solidFill>
                  <a:srgbClr val="990000"/>
                </a:solidFill>
              </a:rPr>
              <a:t>Kojote</a:t>
            </a:r>
          </a:p>
        </p:txBody>
      </p:sp>
      <p:sp>
        <p:nvSpPr>
          <p:cNvPr id="46090" name="Text Box 10"/>
          <p:cNvSpPr txBox="1">
            <a:spLocks noChangeArrowheads="1"/>
          </p:cNvSpPr>
          <p:nvPr/>
        </p:nvSpPr>
        <p:spPr bwMode="auto">
          <a:xfrm>
            <a:off x="5257800" y="2917825"/>
            <a:ext cx="1371600" cy="338138"/>
          </a:xfrm>
          <a:prstGeom prst="rect">
            <a:avLst/>
          </a:prstGeom>
          <a:solidFill>
            <a:srgbClr val="FFFFCC"/>
          </a:solidFill>
          <a:ln w="9525">
            <a:noFill/>
            <a:miter lim="800000"/>
            <a:headEnd/>
            <a:tailEnd/>
          </a:ln>
        </p:spPr>
        <p:txBody>
          <a:bodyPr>
            <a:spAutoFit/>
          </a:bodyPr>
          <a:lstStyle/>
          <a:p>
            <a:pPr algn="ctr">
              <a:spcBef>
                <a:spcPct val="50000"/>
              </a:spcBef>
            </a:pPr>
            <a:r>
              <a:rPr lang="de-DE" sz="1600" b="1">
                <a:solidFill>
                  <a:srgbClr val="990000"/>
                </a:solidFill>
              </a:rPr>
              <a:t>Rotwolf</a:t>
            </a:r>
          </a:p>
        </p:txBody>
      </p:sp>
      <p:sp>
        <p:nvSpPr>
          <p:cNvPr id="55305" name="Text Box 5"/>
          <p:cNvSpPr txBox="1">
            <a:spLocks noChangeArrowheads="1"/>
          </p:cNvSpPr>
          <p:nvPr/>
        </p:nvSpPr>
        <p:spPr bwMode="auto">
          <a:xfrm>
            <a:off x="179388" y="692150"/>
            <a:ext cx="2232025" cy="923330"/>
          </a:xfrm>
          <a:prstGeom prst="rect">
            <a:avLst/>
          </a:prstGeom>
          <a:noFill/>
          <a:ln w="9525">
            <a:noFill/>
            <a:miter lim="800000"/>
            <a:headEnd/>
            <a:tailEnd/>
          </a:ln>
        </p:spPr>
        <p:txBody>
          <a:bodyPr>
            <a:spAutoFit/>
          </a:bodyPr>
          <a:lstStyle/>
          <a:p>
            <a:pPr>
              <a:spcBef>
                <a:spcPct val="50000"/>
              </a:spcBef>
            </a:pPr>
            <a:r>
              <a:rPr lang="de-DE" dirty="0">
                <a:solidFill>
                  <a:srgbClr val="000000"/>
                </a:solidFill>
                <a:cs typeface="Times New Roman" pitchFamily="18" charset="0"/>
              </a:rPr>
              <a:t>das Hybrid-Problem hat sogar </a:t>
            </a:r>
            <a:r>
              <a:rPr lang="de-DE" b="1" dirty="0">
                <a:solidFill>
                  <a:srgbClr val="990000"/>
                </a:solidFill>
                <a:cs typeface="Times New Roman" pitchFamily="18" charset="0"/>
              </a:rPr>
              <a:t>rechtliche </a:t>
            </a:r>
            <a:r>
              <a:rPr lang="de-DE" dirty="0">
                <a:solidFill>
                  <a:srgbClr val="000000"/>
                </a:solidFill>
                <a:cs typeface="Times New Roman" pitchFamily="18" charset="0"/>
              </a:rPr>
              <a:t>Konsequenzen:</a:t>
            </a:r>
          </a:p>
        </p:txBody>
      </p:sp>
      <p:sp>
        <p:nvSpPr>
          <p:cNvPr id="12" name="AutoShape 3"/>
          <p:cNvSpPr>
            <a:spLocks noChangeArrowheads="1"/>
          </p:cNvSpPr>
          <p:nvPr/>
        </p:nvSpPr>
        <p:spPr bwMode="auto">
          <a:xfrm rot="10800000">
            <a:off x="5364163" y="2492375"/>
            <a:ext cx="474662" cy="3206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rgbClr val="4F81BD"/>
          </a:solidFill>
          <a:ln w="9525">
            <a:solidFill>
              <a:srgbClr val="000000"/>
            </a:solidFill>
            <a:miter lim="800000"/>
            <a:headEnd/>
            <a:tailEnd/>
          </a:ln>
        </p:spPr>
        <p:txBody>
          <a:bodyPr/>
          <a:lstStyle/>
          <a:p>
            <a:endParaRPr lang="de-DE"/>
          </a:p>
        </p:txBody>
      </p:sp>
      <p:sp>
        <p:nvSpPr>
          <p:cNvPr id="13" name="Text Box 5"/>
          <p:cNvSpPr txBox="1">
            <a:spLocks noChangeArrowheads="1"/>
          </p:cNvSpPr>
          <p:nvPr/>
        </p:nvSpPr>
        <p:spPr bwMode="auto">
          <a:xfrm>
            <a:off x="1331913" y="5732463"/>
            <a:ext cx="4800600" cy="923330"/>
          </a:xfrm>
          <a:prstGeom prst="rect">
            <a:avLst/>
          </a:prstGeom>
          <a:noFill/>
          <a:ln w="9525">
            <a:noFill/>
            <a:miter lim="800000"/>
            <a:headEnd/>
            <a:tailEnd/>
          </a:ln>
        </p:spPr>
        <p:txBody>
          <a:bodyPr>
            <a:spAutoFit/>
          </a:bodyPr>
          <a:lstStyle/>
          <a:p>
            <a:pPr>
              <a:spcBef>
                <a:spcPct val="50000"/>
              </a:spcBef>
            </a:pPr>
            <a:r>
              <a:rPr lang="de-DE" dirty="0">
                <a:solidFill>
                  <a:srgbClr val="000000"/>
                </a:solidFill>
                <a:cs typeface="Times New Roman" pitchFamily="18" charset="0"/>
              </a:rPr>
              <a:t>Falls der </a:t>
            </a:r>
            <a:r>
              <a:rPr lang="de-DE" dirty="0" err="1">
                <a:solidFill>
                  <a:srgbClr val="000000"/>
                </a:solidFill>
                <a:cs typeface="Times New Roman" pitchFamily="18" charset="0"/>
              </a:rPr>
              <a:t>Rotwolf</a:t>
            </a:r>
            <a:r>
              <a:rPr lang="de-DE" dirty="0">
                <a:solidFill>
                  <a:srgbClr val="000000"/>
                </a:solidFill>
                <a:cs typeface="Times New Roman" pitchFamily="18" charset="0"/>
              </a:rPr>
              <a:t> tatsächlich ein Hybrid zwischen Kojote und Wolf wäre, sollte man dann aufhören, ihn zu schützen?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 calcmode="lin" valueType="num">
                                      <p:cBhvr additive="base">
                                        <p:cTn id="7" dur="500" fill="hold"/>
                                        <p:tgtEl>
                                          <p:spTgt spid="46082"/>
                                        </p:tgtEl>
                                        <p:attrNameLst>
                                          <p:attrName>ppt_x</p:attrName>
                                        </p:attrNameLst>
                                      </p:cBhvr>
                                      <p:tavLst>
                                        <p:tav tm="0">
                                          <p:val>
                                            <p:strVal val="#ppt_x"/>
                                          </p:val>
                                        </p:tav>
                                        <p:tav tm="100000">
                                          <p:val>
                                            <p:strVal val="#ppt_x"/>
                                          </p:val>
                                        </p:tav>
                                      </p:tavLst>
                                    </p:anim>
                                    <p:anim calcmode="lin" valueType="num">
                                      <p:cBhvr additive="base">
                                        <p:cTn id="8" dur="500" fill="hold"/>
                                        <p:tgtEl>
                                          <p:spTgt spid="4608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088"/>
                                        </p:tgtEl>
                                        <p:attrNameLst>
                                          <p:attrName>style.visibility</p:attrName>
                                        </p:attrNameLst>
                                      </p:cBhvr>
                                      <p:to>
                                        <p:strVal val="visible"/>
                                      </p:to>
                                    </p:set>
                                    <p:anim calcmode="lin" valueType="num">
                                      <p:cBhvr additive="base">
                                        <p:cTn id="11" dur="500" fill="hold"/>
                                        <p:tgtEl>
                                          <p:spTgt spid="46088"/>
                                        </p:tgtEl>
                                        <p:attrNameLst>
                                          <p:attrName>ppt_x</p:attrName>
                                        </p:attrNameLst>
                                      </p:cBhvr>
                                      <p:tavLst>
                                        <p:tav tm="0">
                                          <p:val>
                                            <p:strVal val="#ppt_x"/>
                                          </p:val>
                                        </p:tav>
                                        <p:tav tm="100000">
                                          <p:val>
                                            <p:strVal val="#ppt_x"/>
                                          </p:val>
                                        </p:tav>
                                      </p:tavLst>
                                    </p:anim>
                                    <p:anim calcmode="lin" valueType="num">
                                      <p:cBhvr additive="base">
                                        <p:cTn id="12" dur="500" fill="hold"/>
                                        <p:tgtEl>
                                          <p:spTgt spid="4608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6083"/>
                                        </p:tgtEl>
                                        <p:attrNameLst>
                                          <p:attrName>style.visibility</p:attrName>
                                        </p:attrNameLst>
                                      </p:cBhvr>
                                      <p:to>
                                        <p:strVal val="visible"/>
                                      </p:to>
                                    </p:set>
                                    <p:anim calcmode="lin" valueType="num">
                                      <p:cBhvr additive="base">
                                        <p:cTn id="15" dur="500" fill="hold"/>
                                        <p:tgtEl>
                                          <p:spTgt spid="46083"/>
                                        </p:tgtEl>
                                        <p:attrNameLst>
                                          <p:attrName>ppt_x</p:attrName>
                                        </p:attrNameLst>
                                      </p:cBhvr>
                                      <p:tavLst>
                                        <p:tav tm="0">
                                          <p:val>
                                            <p:strVal val="#ppt_x"/>
                                          </p:val>
                                        </p:tav>
                                        <p:tav tm="100000">
                                          <p:val>
                                            <p:strVal val="#ppt_x"/>
                                          </p:val>
                                        </p:tav>
                                      </p:tavLst>
                                    </p:anim>
                                    <p:anim calcmode="lin" valueType="num">
                                      <p:cBhvr additive="base">
                                        <p:cTn id="16" dur="500" fill="hold"/>
                                        <p:tgtEl>
                                          <p:spTgt spid="4608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6089"/>
                                        </p:tgtEl>
                                        <p:attrNameLst>
                                          <p:attrName>style.visibility</p:attrName>
                                        </p:attrNameLst>
                                      </p:cBhvr>
                                      <p:to>
                                        <p:strVal val="visible"/>
                                      </p:to>
                                    </p:set>
                                    <p:anim calcmode="lin" valueType="num">
                                      <p:cBhvr additive="base">
                                        <p:cTn id="19" dur="500" fill="hold"/>
                                        <p:tgtEl>
                                          <p:spTgt spid="46089"/>
                                        </p:tgtEl>
                                        <p:attrNameLst>
                                          <p:attrName>ppt_x</p:attrName>
                                        </p:attrNameLst>
                                      </p:cBhvr>
                                      <p:tavLst>
                                        <p:tav tm="0">
                                          <p:val>
                                            <p:strVal val="#ppt_x"/>
                                          </p:val>
                                        </p:tav>
                                        <p:tav tm="100000">
                                          <p:val>
                                            <p:strVal val="#ppt_x"/>
                                          </p:val>
                                        </p:tav>
                                      </p:tavLst>
                                    </p:anim>
                                    <p:anim calcmode="lin" valueType="num">
                                      <p:cBhvr additive="base">
                                        <p:cTn id="20" dur="500" fill="hold"/>
                                        <p:tgtEl>
                                          <p:spTgt spid="4608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6090"/>
                                        </p:tgtEl>
                                        <p:attrNameLst>
                                          <p:attrName>style.visibility</p:attrName>
                                        </p:attrNameLst>
                                      </p:cBhvr>
                                      <p:to>
                                        <p:strVal val="visible"/>
                                      </p:to>
                                    </p:set>
                                    <p:anim calcmode="lin" valueType="num">
                                      <p:cBhvr additive="base">
                                        <p:cTn id="29" dur="500" fill="hold"/>
                                        <p:tgtEl>
                                          <p:spTgt spid="46090"/>
                                        </p:tgtEl>
                                        <p:attrNameLst>
                                          <p:attrName>ppt_x</p:attrName>
                                        </p:attrNameLst>
                                      </p:cBhvr>
                                      <p:tavLst>
                                        <p:tav tm="0">
                                          <p:val>
                                            <p:strVal val="#ppt_x"/>
                                          </p:val>
                                        </p:tav>
                                        <p:tav tm="100000">
                                          <p:val>
                                            <p:strVal val="#ppt_x"/>
                                          </p:val>
                                        </p:tav>
                                      </p:tavLst>
                                    </p:anim>
                                    <p:anim calcmode="lin" valueType="num">
                                      <p:cBhvr additive="base">
                                        <p:cTn id="30" dur="500" fill="hold"/>
                                        <p:tgtEl>
                                          <p:spTgt spid="4609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6084"/>
                                        </p:tgtEl>
                                        <p:attrNameLst>
                                          <p:attrName>style.visibility</p:attrName>
                                        </p:attrNameLst>
                                      </p:cBhvr>
                                      <p:to>
                                        <p:strVal val="visible"/>
                                      </p:to>
                                    </p:set>
                                    <p:anim calcmode="lin" valueType="num">
                                      <p:cBhvr additive="base">
                                        <p:cTn id="33" dur="500" fill="hold"/>
                                        <p:tgtEl>
                                          <p:spTgt spid="46084"/>
                                        </p:tgtEl>
                                        <p:attrNameLst>
                                          <p:attrName>ppt_x</p:attrName>
                                        </p:attrNameLst>
                                      </p:cBhvr>
                                      <p:tavLst>
                                        <p:tav tm="0">
                                          <p:val>
                                            <p:strVal val="#ppt_x"/>
                                          </p:val>
                                        </p:tav>
                                        <p:tav tm="100000">
                                          <p:val>
                                            <p:strVal val="#ppt_x"/>
                                          </p:val>
                                        </p:tav>
                                      </p:tavLst>
                                    </p:anim>
                                    <p:anim calcmode="lin" valueType="num">
                                      <p:cBhvr additive="base">
                                        <p:cTn id="34" dur="500" fill="hold"/>
                                        <p:tgtEl>
                                          <p:spTgt spid="4608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6085"/>
                                        </p:tgtEl>
                                        <p:attrNameLst>
                                          <p:attrName>style.visibility</p:attrName>
                                        </p:attrNameLst>
                                      </p:cBhvr>
                                      <p:to>
                                        <p:strVal val="visible"/>
                                      </p:to>
                                    </p:set>
                                    <p:anim calcmode="lin" valueType="num">
                                      <p:cBhvr additive="base">
                                        <p:cTn id="39" dur="500" fill="hold"/>
                                        <p:tgtEl>
                                          <p:spTgt spid="46085"/>
                                        </p:tgtEl>
                                        <p:attrNameLst>
                                          <p:attrName>ppt_x</p:attrName>
                                        </p:attrNameLst>
                                      </p:cBhvr>
                                      <p:tavLst>
                                        <p:tav tm="0">
                                          <p:val>
                                            <p:strVal val="#ppt_x"/>
                                          </p:val>
                                        </p:tav>
                                        <p:tav tm="100000">
                                          <p:val>
                                            <p:strVal val="#ppt_x"/>
                                          </p:val>
                                        </p:tav>
                                      </p:tavLst>
                                    </p:anim>
                                    <p:anim calcmode="lin" valueType="num">
                                      <p:cBhvr additive="base">
                                        <p:cTn id="40" dur="500" fill="hold"/>
                                        <p:tgtEl>
                                          <p:spTgt spid="4608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p:bldP spid="46088" grpId="0" animBg="1"/>
      <p:bldP spid="46089" grpId="0" animBg="1"/>
      <p:bldP spid="46090" grpId="0" animBg="1"/>
      <p:bldP spid="12"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3"/>
          <p:cNvSpPr txBox="1">
            <a:spLocks noChangeArrowheads="1"/>
          </p:cNvSpPr>
          <p:nvPr/>
        </p:nvSpPr>
        <p:spPr bwMode="auto">
          <a:xfrm>
            <a:off x="457200" y="476250"/>
            <a:ext cx="8305800" cy="707886"/>
          </a:xfrm>
          <a:prstGeom prst="rect">
            <a:avLst/>
          </a:prstGeom>
          <a:noFill/>
          <a:ln w="9525">
            <a:noFill/>
            <a:miter lim="800000"/>
            <a:headEnd/>
            <a:tailEnd/>
          </a:ln>
        </p:spPr>
        <p:txBody>
          <a:bodyPr>
            <a:spAutoFit/>
          </a:bodyPr>
          <a:lstStyle/>
          <a:p>
            <a:pPr>
              <a:spcBef>
                <a:spcPct val="50000"/>
              </a:spcBef>
            </a:pPr>
            <a:r>
              <a:rPr lang="de-DE" sz="2000" dirty="0">
                <a:solidFill>
                  <a:srgbClr val="000000"/>
                </a:solidFill>
                <a:ea typeface="Times" charset="0"/>
                <a:cs typeface="Times" charset="0"/>
              </a:rPr>
              <a:t>In freier Natur entstehen Hybride oft (bestehende Artschranken werden ignoriert), wenn der arteigene Sexualpartner nicht verfügbar ist. </a:t>
            </a:r>
          </a:p>
        </p:txBody>
      </p:sp>
      <p:pic>
        <p:nvPicPr>
          <p:cNvPr id="39939" name="Picture 4"/>
          <p:cNvPicPr>
            <a:picLocks noChangeAspect="1" noChangeArrowheads="1"/>
          </p:cNvPicPr>
          <p:nvPr/>
        </p:nvPicPr>
        <p:blipFill>
          <a:blip r:embed="rId2" cstate="print"/>
          <a:srcRect/>
          <a:stretch>
            <a:fillRect/>
          </a:stretch>
        </p:blipFill>
        <p:spPr bwMode="auto">
          <a:xfrm>
            <a:off x="2339975" y="3429000"/>
            <a:ext cx="3960813" cy="2841625"/>
          </a:xfrm>
          <a:prstGeom prst="rect">
            <a:avLst/>
          </a:prstGeom>
          <a:noFill/>
          <a:ln w="9525">
            <a:noFill/>
            <a:miter lim="800000"/>
            <a:headEnd/>
            <a:tailEnd/>
          </a:ln>
        </p:spPr>
      </p:pic>
      <p:sp>
        <p:nvSpPr>
          <p:cNvPr id="4" name="Text Box 3"/>
          <p:cNvSpPr txBox="1">
            <a:spLocks noChangeArrowheads="1"/>
          </p:cNvSpPr>
          <p:nvPr/>
        </p:nvSpPr>
        <p:spPr bwMode="auto">
          <a:xfrm>
            <a:off x="468313" y="2420938"/>
            <a:ext cx="8305800" cy="707886"/>
          </a:xfrm>
          <a:prstGeom prst="rect">
            <a:avLst/>
          </a:prstGeom>
          <a:noFill/>
          <a:ln w="9525">
            <a:noFill/>
            <a:miter lim="800000"/>
            <a:headEnd/>
            <a:tailEnd/>
          </a:ln>
        </p:spPr>
        <p:txBody>
          <a:bodyPr>
            <a:spAutoFit/>
          </a:bodyPr>
          <a:lstStyle/>
          <a:p>
            <a:pPr>
              <a:spcBef>
                <a:spcPct val="50000"/>
              </a:spcBef>
            </a:pPr>
            <a:r>
              <a:rPr lang="de-DE" sz="2000">
                <a:solidFill>
                  <a:srgbClr val="000000"/>
                </a:solidFill>
                <a:ea typeface="Times" charset="0"/>
                <a:cs typeface="Times" charset="0"/>
              </a:rPr>
              <a:t>Dadurch wurde eine seltene </a:t>
            </a:r>
            <a:r>
              <a:rPr lang="de-DE" sz="2000" b="1">
                <a:solidFill>
                  <a:srgbClr val="A50021"/>
                </a:solidFill>
                <a:ea typeface="Times" charset="0"/>
                <a:cs typeface="Times" charset="0"/>
              </a:rPr>
              <a:t>Seebären-Art</a:t>
            </a:r>
            <a:r>
              <a:rPr lang="de-DE" sz="2000">
                <a:solidFill>
                  <a:srgbClr val="000000"/>
                </a:solidFill>
                <a:ea typeface="Times" charset="0"/>
                <a:cs typeface="Times" charset="0"/>
              </a:rPr>
              <a:t> auf der Insel Marion im südlichen Indischen von einer anderen Art durch Hybridisierung fast ausgerottet.</a:t>
            </a:r>
          </a:p>
        </p:txBody>
      </p:sp>
      <p:sp>
        <p:nvSpPr>
          <p:cNvPr id="5" name="Text Box 3"/>
          <p:cNvSpPr txBox="1">
            <a:spLocks noChangeArrowheads="1"/>
          </p:cNvSpPr>
          <p:nvPr/>
        </p:nvSpPr>
        <p:spPr bwMode="auto">
          <a:xfrm>
            <a:off x="468313" y="1484313"/>
            <a:ext cx="8305800" cy="1015663"/>
          </a:xfrm>
          <a:prstGeom prst="rect">
            <a:avLst/>
          </a:prstGeom>
          <a:noFill/>
          <a:ln w="9525">
            <a:noFill/>
            <a:miter lim="800000"/>
            <a:headEnd/>
            <a:tailEnd/>
          </a:ln>
        </p:spPr>
        <p:txBody>
          <a:bodyPr>
            <a:spAutoFit/>
          </a:bodyPr>
          <a:lstStyle/>
          <a:p>
            <a:pPr>
              <a:spcBef>
                <a:spcPct val="50000"/>
              </a:spcBef>
            </a:pPr>
            <a:r>
              <a:rPr lang="de-DE" sz="2000" dirty="0">
                <a:solidFill>
                  <a:srgbClr val="000000"/>
                </a:solidFill>
                <a:ea typeface="Times" charset="0"/>
                <a:cs typeface="Times" charset="0"/>
              </a:rPr>
              <a:t>Wenn eine Art selten ist und neben einer anderen, häufigen Art lebt, so ist das eine zusätzliche Bedrohung, die bis zur genetischen Auslöschung einer Art führen kann.</a:t>
            </a:r>
            <a:endParaRPr lang="de-DE" sz="20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9939"/>
                                        </p:tgtEl>
                                        <p:attrNameLst>
                                          <p:attrName>style.visibility</p:attrName>
                                        </p:attrNameLst>
                                      </p:cBhvr>
                                      <p:to>
                                        <p:strVal val="visible"/>
                                      </p:to>
                                    </p:set>
                                    <p:anim calcmode="lin" valueType="num">
                                      <p:cBhvr additive="base">
                                        <p:cTn id="17" dur="500" fill="hold"/>
                                        <p:tgtEl>
                                          <p:spTgt spid="39939"/>
                                        </p:tgtEl>
                                        <p:attrNameLst>
                                          <p:attrName>ppt_x</p:attrName>
                                        </p:attrNameLst>
                                      </p:cBhvr>
                                      <p:tavLst>
                                        <p:tav tm="0">
                                          <p:val>
                                            <p:strVal val="#ppt_x"/>
                                          </p:val>
                                        </p:tav>
                                        <p:tav tm="100000">
                                          <p:val>
                                            <p:strVal val="#ppt_x"/>
                                          </p:val>
                                        </p:tav>
                                      </p:tavLst>
                                    </p:anim>
                                    <p:anim calcmode="lin" valueType="num">
                                      <p:cBhvr additive="base">
                                        <p:cTn id="18" dur="500" fill="hold"/>
                                        <p:tgtEl>
                                          <p:spTgt spid="399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feld 9"/>
          <p:cNvSpPr txBox="1">
            <a:spLocks noChangeArrowheads="1"/>
          </p:cNvSpPr>
          <p:nvPr/>
        </p:nvSpPr>
        <p:spPr bwMode="auto">
          <a:xfrm>
            <a:off x="1043608" y="3140968"/>
            <a:ext cx="7200850" cy="2677656"/>
          </a:xfrm>
          <a:prstGeom prst="rect">
            <a:avLst/>
          </a:prstGeom>
          <a:noFill/>
          <a:ln w="9525">
            <a:noFill/>
            <a:miter lim="800000"/>
            <a:headEnd/>
            <a:tailEnd/>
          </a:ln>
        </p:spPr>
        <p:txBody>
          <a:bodyPr wrap="square">
            <a:spAutoFit/>
          </a:bodyPr>
          <a:lstStyle/>
          <a:p>
            <a:r>
              <a:rPr lang="de-DE" sz="2400" dirty="0">
                <a:solidFill>
                  <a:srgbClr val="000000"/>
                </a:solidFill>
              </a:rPr>
              <a:t>Obwohl </a:t>
            </a:r>
            <a:r>
              <a:rPr lang="de-DE" sz="2400" b="1" dirty="0">
                <a:solidFill>
                  <a:srgbClr val="000000"/>
                </a:solidFill>
              </a:rPr>
              <a:t>Art-Hybride</a:t>
            </a:r>
            <a:r>
              <a:rPr lang="de-DE" sz="2400" dirty="0">
                <a:solidFill>
                  <a:srgbClr val="000000"/>
                </a:solidFill>
              </a:rPr>
              <a:t> in vielen Fällen durchaus </a:t>
            </a:r>
            <a:r>
              <a:rPr lang="de-DE" sz="2400" b="1" dirty="0">
                <a:solidFill>
                  <a:srgbClr val="000000"/>
                </a:solidFill>
              </a:rPr>
              <a:t>vital und fertil</a:t>
            </a:r>
            <a:r>
              <a:rPr lang="de-DE" sz="2400" dirty="0">
                <a:solidFill>
                  <a:srgbClr val="000000"/>
                </a:solidFill>
              </a:rPr>
              <a:t> sein können; </a:t>
            </a:r>
          </a:p>
          <a:p>
            <a:r>
              <a:rPr lang="de-DE" sz="2400" dirty="0">
                <a:solidFill>
                  <a:srgbClr val="000000"/>
                </a:solidFill>
              </a:rPr>
              <a:t>pflanzen sie sich meist nicht untereinander fort, </a:t>
            </a:r>
          </a:p>
          <a:p>
            <a:r>
              <a:rPr lang="de-DE" sz="2400" dirty="0">
                <a:solidFill>
                  <a:srgbClr val="000000"/>
                </a:solidFill>
              </a:rPr>
              <a:t>sondern durch </a:t>
            </a:r>
            <a:r>
              <a:rPr lang="de-DE" sz="2400" b="1" dirty="0">
                <a:solidFill>
                  <a:srgbClr val="C00000"/>
                </a:solidFill>
              </a:rPr>
              <a:t>Rückkreuzung </a:t>
            </a:r>
            <a:r>
              <a:rPr lang="de-DE" sz="2400" dirty="0">
                <a:solidFill>
                  <a:srgbClr val="000000"/>
                </a:solidFill>
              </a:rPr>
              <a:t>mit ihren Elternarten.</a:t>
            </a:r>
          </a:p>
          <a:p>
            <a:endParaRPr lang="de-DE" sz="2400" dirty="0">
              <a:solidFill>
                <a:srgbClr val="000000"/>
              </a:solidFill>
            </a:endParaRPr>
          </a:p>
          <a:p>
            <a:r>
              <a:rPr lang="de-DE" sz="2400" dirty="0">
                <a:solidFill>
                  <a:srgbClr val="000000"/>
                </a:solidFill>
              </a:rPr>
              <a:t>Daher hat die </a:t>
            </a:r>
            <a:r>
              <a:rPr lang="de-DE" sz="2400" dirty="0" err="1">
                <a:solidFill>
                  <a:srgbClr val="000000"/>
                </a:solidFill>
              </a:rPr>
              <a:t>Hybrisisierung</a:t>
            </a:r>
            <a:r>
              <a:rPr lang="de-DE" sz="2400" dirty="0">
                <a:solidFill>
                  <a:srgbClr val="000000"/>
                </a:solidFill>
              </a:rPr>
              <a:t> meist keine evolutionär langfristigen Konsequenzen</a:t>
            </a:r>
          </a:p>
        </p:txBody>
      </p:sp>
      <p:sp>
        <p:nvSpPr>
          <p:cNvPr id="2" name="Textfeld 9"/>
          <p:cNvSpPr txBox="1">
            <a:spLocks noChangeArrowheads="1"/>
          </p:cNvSpPr>
          <p:nvPr/>
        </p:nvSpPr>
        <p:spPr bwMode="auto">
          <a:xfrm>
            <a:off x="1043608" y="692696"/>
            <a:ext cx="7344816" cy="193899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Times New Roman" pitchFamily="18" charset="0"/>
                <a:ea typeface="+mn-ea"/>
                <a:cs typeface="+mn-cs"/>
              </a:rPr>
              <a:t>Art-Hybride </a:t>
            </a:r>
            <a:r>
              <a:rPr kumimoji="0" lang="de-DE" sz="2400" b="0" i="0" u="none" strike="noStrike" kern="1200" cap="none" spc="0" normalizeH="0" baseline="0" noProof="0" dirty="0">
                <a:ln>
                  <a:noFill/>
                </a:ln>
                <a:solidFill>
                  <a:prstClr val="black"/>
                </a:solidFill>
                <a:effectLst/>
                <a:uLnTx/>
                <a:uFillTx/>
                <a:latin typeface="Times New Roman" pitchFamily="18" charset="0"/>
                <a:ea typeface="+mn-ea"/>
                <a:cs typeface="+mn-cs"/>
              </a:rPr>
              <a:t>sind Beispiele für Artkreuzungen,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Times New Roman" pitchFamily="18" charset="0"/>
                <a:ea typeface="+mn-ea"/>
                <a:cs typeface="+mn-cs"/>
              </a:rPr>
              <a:t>die trotz ihrer z.T. recht hohen Zahlen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FF0000"/>
                </a:solidFill>
                <a:effectLst/>
                <a:uLnTx/>
                <a:uFillTx/>
                <a:latin typeface="Times New Roman" pitchFamily="18" charset="0"/>
                <a:ea typeface="+mn-ea"/>
                <a:cs typeface="+mn-cs"/>
              </a:rPr>
              <a:t>als Ausnahmen </a:t>
            </a:r>
            <a:r>
              <a:rPr kumimoji="0" lang="de-DE" sz="2400" b="0" i="0" u="none" strike="noStrike" kern="1200" cap="none" spc="0" normalizeH="0" baseline="0" noProof="0" dirty="0">
                <a:ln>
                  <a:noFill/>
                </a:ln>
                <a:solidFill>
                  <a:prstClr val="black"/>
                </a:solidFill>
                <a:effectLst/>
                <a:uLnTx/>
                <a:uFillTx/>
                <a:latin typeface="Times New Roman" pitchFamily="18" charset="0"/>
                <a:ea typeface="+mn-ea"/>
                <a:cs typeface="+mn-cs"/>
              </a:rPr>
              <a:t>zu bewerten sind,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Times New Roman" pitchFamily="18" charset="0"/>
                <a:ea typeface="+mn-ea"/>
                <a:cs typeface="+mn-cs"/>
              </a:rPr>
              <a:t>weil meistens durch die Hybridbildungen keine evolutionären Vorteile zu erkennen sind. </a:t>
            </a:r>
          </a:p>
        </p:txBody>
      </p:sp>
    </p:spTree>
    <p:extLst>
      <p:ext uri="{BB962C8B-B14F-4D97-AF65-F5344CB8AC3E}">
        <p14:creationId xmlns:p14="http://schemas.microsoft.com/office/powerpoint/2010/main" val="4289511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9"/>
          <p:cNvSpPr txBox="1">
            <a:spLocks noChangeArrowheads="1"/>
          </p:cNvSpPr>
          <p:nvPr/>
        </p:nvSpPr>
        <p:spPr bwMode="auto">
          <a:xfrm>
            <a:off x="910943" y="1196752"/>
            <a:ext cx="7238589" cy="830997"/>
          </a:xfrm>
          <a:prstGeom prst="rect">
            <a:avLst/>
          </a:prstGeom>
          <a:noFill/>
          <a:ln w="9525">
            <a:noFill/>
            <a:miter lim="800000"/>
            <a:headEnd/>
            <a:tailEnd/>
          </a:ln>
        </p:spPr>
        <p:txBody>
          <a:bodyPr wrap="square">
            <a:spAutoFit/>
          </a:bodyPr>
          <a:lstStyle/>
          <a:p>
            <a:r>
              <a:rPr lang="de-DE" sz="2400" dirty="0">
                <a:solidFill>
                  <a:srgbClr val="000000"/>
                </a:solidFill>
              </a:rPr>
              <a:t>Dadurch hält sich die </a:t>
            </a:r>
            <a:r>
              <a:rPr lang="de-DE" sz="2400" b="1" dirty="0">
                <a:solidFill>
                  <a:srgbClr val="000000"/>
                </a:solidFill>
              </a:rPr>
              <a:t>Genom-Vermischung</a:t>
            </a:r>
            <a:r>
              <a:rPr lang="de-DE" sz="2400" dirty="0">
                <a:solidFill>
                  <a:srgbClr val="000000"/>
                </a:solidFill>
              </a:rPr>
              <a:t> in Grenzen und nimmt im Laufe der Evolution nicht zu.</a:t>
            </a:r>
          </a:p>
        </p:txBody>
      </p:sp>
      <p:sp>
        <p:nvSpPr>
          <p:cNvPr id="3" name="Textfeld 9"/>
          <p:cNvSpPr txBox="1">
            <a:spLocks noChangeArrowheads="1"/>
          </p:cNvSpPr>
          <p:nvPr/>
        </p:nvSpPr>
        <p:spPr bwMode="auto">
          <a:xfrm>
            <a:off x="899592" y="2852936"/>
            <a:ext cx="7129463" cy="1938992"/>
          </a:xfrm>
          <a:prstGeom prst="rect">
            <a:avLst/>
          </a:prstGeom>
          <a:noFill/>
          <a:ln w="9525">
            <a:noFill/>
            <a:miter lim="800000"/>
            <a:headEnd/>
            <a:tailEnd/>
          </a:ln>
        </p:spPr>
        <p:txBody>
          <a:bodyPr>
            <a:spAutoFit/>
          </a:bodyPr>
          <a:lstStyle/>
          <a:p>
            <a:pPr lvl="0"/>
            <a:r>
              <a:rPr kumimoji="0" lang="de-DE" sz="2400" i="0" u="none" strike="noStrike" kern="1200" cap="none" spc="0" normalizeH="0" baseline="0" noProof="0" dirty="0">
                <a:ln>
                  <a:noFill/>
                </a:ln>
                <a:solidFill>
                  <a:srgbClr val="000000"/>
                </a:solidFill>
                <a:effectLst/>
                <a:uLnTx/>
                <a:uFillTx/>
                <a:latin typeface="Times New Roman" pitchFamily="18" charset="0"/>
                <a:ea typeface="+mn-ea"/>
                <a:cs typeface="+mn-cs"/>
              </a:rPr>
              <a:t>Etwas anderes aber ist die </a:t>
            </a:r>
            <a:r>
              <a:rPr lang="de-DE" sz="2400" b="1" dirty="0">
                <a:solidFill>
                  <a:srgbClr val="0000FF"/>
                </a:solidFill>
              </a:rPr>
              <a:t>„genetische </a:t>
            </a:r>
            <a:r>
              <a:rPr lang="de-DE" sz="2400" b="1" dirty="0" err="1">
                <a:solidFill>
                  <a:srgbClr val="0000FF"/>
                </a:solidFill>
              </a:rPr>
              <a:t>Introgression</a:t>
            </a:r>
            <a:r>
              <a:rPr lang="de-DE" sz="2400" b="1" dirty="0">
                <a:solidFill>
                  <a:srgbClr val="0000FF"/>
                </a:solidFill>
              </a:rPr>
              <a:t>“</a:t>
            </a:r>
          </a:p>
          <a:p>
            <a:pPr lvl="0"/>
            <a:r>
              <a:rPr lang="de-DE" sz="2400" dirty="0">
                <a:solidFill>
                  <a:schemeClr val="tx2"/>
                </a:solidFill>
              </a:rPr>
              <a:t>[siehe später]:</a:t>
            </a:r>
            <a:endParaRPr kumimoji="0" lang="de-DE" sz="2400" i="0" u="none" strike="noStrike" kern="1200" cap="none" spc="0" normalizeH="0" baseline="0" noProof="0" dirty="0">
              <a:ln>
                <a:noFill/>
              </a:ln>
              <a:solidFill>
                <a:schemeClr val="tx2"/>
              </a:solidFill>
              <a:effectLst/>
              <a:uLnTx/>
              <a:uFillTx/>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de-DE" sz="2400" dirty="0">
              <a:solidFill>
                <a:srgbClr val="000000"/>
              </a:solidFill>
            </a:endParaRPr>
          </a:p>
          <a:p>
            <a:pPr lvl="0"/>
            <a:r>
              <a:rPr kumimoji="0" lang="de-DE" sz="2400" i="0" u="none" strike="noStrike" kern="1200" cap="none" spc="0" normalizeH="0" baseline="0" noProof="0" dirty="0">
                <a:ln>
                  <a:noFill/>
                </a:ln>
                <a:solidFill>
                  <a:srgbClr val="000000"/>
                </a:solidFill>
                <a:effectLst/>
                <a:uLnTx/>
                <a:uFillTx/>
                <a:latin typeface="Times New Roman" pitchFamily="18" charset="0"/>
                <a:ea typeface="+mn-ea"/>
                <a:cs typeface="+mn-cs"/>
              </a:rPr>
              <a:t>Sie bewirkt, dass Art-Hybride für die Evolution auch eine große Bedeutung haben </a:t>
            </a:r>
            <a:r>
              <a:rPr lang="de-DE" sz="2400" dirty="0">
                <a:solidFill>
                  <a:srgbClr val="000000"/>
                </a:solidFill>
              </a:rPr>
              <a:t>können</a:t>
            </a:r>
            <a:endParaRPr kumimoji="0" lang="de-DE" sz="240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5"/>
          <p:cNvSpPr txBox="1">
            <a:spLocks noChangeArrowheads="1"/>
          </p:cNvSpPr>
          <p:nvPr/>
        </p:nvSpPr>
        <p:spPr bwMode="auto">
          <a:xfrm>
            <a:off x="990600" y="404664"/>
            <a:ext cx="7391400" cy="400050"/>
          </a:xfrm>
          <a:prstGeom prst="rect">
            <a:avLst/>
          </a:prstGeom>
          <a:noFill/>
          <a:ln w="9525">
            <a:noFill/>
            <a:miter lim="800000"/>
            <a:headEnd/>
            <a:tailEnd/>
          </a:ln>
        </p:spPr>
        <p:txBody>
          <a:bodyPr>
            <a:spAutoFit/>
          </a:bodyPr>
          <a:lstStyle/>
          <a:p>
            <a:r>
              <a:rPr lang="de-DE" sz="2000" b="1" dirty="0">
                <a:solidFill>
                  <a:srgbClr val="000000"/>
                </a:solidFill>
                <a:cs typeface="Calibri" pitchFamily="34" charset="0"/>
              </a:rPr>
              <a:t>Inhalt</a:t>
            </a:r>
            <a:endParaRPr lang="de-DE" sz="2000" dirty="0">
              <a:solidFill>
                <a:srgbClr val="000000"/>
              </a:solidFill>
              <a:cs typeface="Calibri" pitchFamily="34" charset="0"/>
            </a:endParaRPr>
          </a:p>
        </p:txBody>
      </p:sp>
      <p:sp>
        <p:nvSpPr>
          <p:cNvPr id="46083" name="Text Box 2"/>
          <p:cNvSpPr txBox="1">
            <a:spLocks noChangeArrowheads="1"/>
          </p:cNvSpPr>
          <p:nvPr/>
        </p:nvSpPr>
        <p:spPr bwMode="auto">
          <a:xfrm>
            <a:off x="457200" y="1052736"/>
            <a:ext cx="8305800" cy="5078313"/>
          </a:xfrm>
          <a:prstGeom prst="rect">
            <a:avLst/>
          </a:prstGeom>
          <a:noFill/>
          <a:ln w="9525">
            <a:noFill/>
            <a:miter lim="800000"/>
            <a:headEnd/>
            <a:tailEnd/>
          </a:ln>
        </p:spPr>
        <p:txBody>
          <a:bodyPr>
            <a:spAutoFit/>
          </a:bodyPr>
          <a:lstStyle/>
          <a:p>
            <a:pPr marL="342900" indent="-342900">
              <a:spcAft>
                <a:spcPts val="1200"/>
              </a:spcAft>
              <a:buFont typeface="Symbol" pitchFamily="18" charset="2"/>
              <a:buChar char=""/>
            </a:pPr>
            <a:r>
              <a:rPr lang="de-DE" sz="2400" dirty="0">
                <a:solidFill>
                  <a:srgbClr val="000000"/>
                </a:solidFill>
                <a:cs typeface="Calibri" pitchFamily="34" charset="0"/>
              </a:rPr>
              <a:t>warum sind Arthybride möglich (Beispiele)? </a:t>
            </a:r>
          </a:p>
          <a:p>
            <a:pPr marL="342900" indent="-342900">
              <a:spcAft>
                <a:spcPts val="1200"/>
              </a:spcAft>
              <a:buFont typeface="Symbol" pitchFamily="18" charset="2"/>
              <a:buChar char=""/>
            </a:pPr>
            <a:r>
              <a:rPr lang="de-DE" sz="2400" dirty="0">
                <a:solidFill>
                  <a:srgbClr val="000000"/>
                </a:solidFill>
                <a:cs typeface="Calibri" pitchFamily="34" charset="0"/>
              </a:rPr>
              <a:t>warum verschmelzen Eltern-Arten und ihre Hybrid-Nachkommen nicht alle zu einer gemeinsamen Art, wenn Arthybride fertil sind?</a:t>
            </a:r>
          </a:p>
          <a:p>
            <a:pPr marL="342900" indent="-342900">
              <a:spcAft>
                <a:spcPts val="1200"/>
              </a:spcAft>
              <a:buFont typeface="Symbol" pitchFamily="18" charset="2"/>
              <a:buChar char=""/>
            </a:pPr>
            <a:r>
              <a:rPr lang="de-DE" sz="2400" dirty="0">
                <a:solidFill>
                  <a:srgbClr val="000000"/>
                </a:solidFill>
                <a:cs typeface="Calibri" pitchFamily="34" charset="0"/>
              </a:rPr>
              <a:t>Haldane-Regel</a:t>
            </a:r>
          </a:p>
          <a:p>
            <a:pPr marL="342900" indent="-342900">
              <a:spcAft>
                <a:spcPts val="1200"/>
              </a:spcAft>
              <a:buFont typeface="Symbol" pitchFamily="18" charset="2"/>
              <a:buChar char=""/>
            </a:pPr>
            <a:r>
              <a:rPr lang="de-DE" sz="2400" dirty="0">
                <a:solidFill>
                  <a:srgbClr val="000000"/>
                </a:solidFill>
                <a:cs typeface="Calibri" pitchFamily="34" charset="0"/>
              </a:rPr>
              <a:t>was ist </a:t>
            </a:r>
            <a:r>
              <a:rPr lang="de-DE" sz="2400" dirty="0" err="1">
                <a:solidFill>
                  <a:srgbClr val="000000"/>
                </a:solidFill>
                <a:cs typeface="Calibri" pitchFamily="34" charset="0"/>
              </a:rPr>
              <a:t>hybridogene</a:t>
            </a:r>
            <a:r>
              <a:rPr lang="de-DE" sz="2400" dirty="0">
                <a:solidFill>
                  <a:srgbClr val="000000"/>
                </a:solidFill>
                <a:cs typeface="Calibri" pitchFamily="34" charset="0"/>
              </a:rPr>
              <a:t> Artbildung? </a:t>
            </a:r>
          </a:p>
          <a:p>
            <a:pPr marL="342900" indent="-342900">
              <a:spcAft>
                <a:spcPts val="1200"/>
              </a:spcAft>
              <a:buFont typeface="Symbol" pitchFamily="18" charset="2"/>
              <a:buChar char=""/>
            </a:pPr>
            <a:r>
              <a:rPr lang="de-DE" sz="2400" dirty="0">
                <a:solidFill>
                  <a:srgbClr val="000000"/>
                </a:solidFill>
                <a:cs typeface="Calibri" pitchFamily="34" charset="0"/>
              </a:rPr>
              <a:t>genetische </a:t>
            </a:r>
            <a:r>
              <a:rPr lang="de-DE" sz="2400" b="1" dirty="0" err="1">
                <a:solidFill>
                  <a:srgbClr val="000000"/>
                </a:solidFill>
                <a:cs typeface="Calibri" pitchFamily="34" charset="0"/>
              </a:rPr>
              <a:t>Introgression</a:t>
            </a:r>
            <a:r>
              <a:rPr lang="de-DE" sz="2400" dirty="0">
                <a:solidFill>
                  <a:srgbClr val="000000"/>
                </a:solidFill>
                <a:cs typeface="Calibri" pitchFamily="34" charset="0"/>
              </a:rPr>
              <a:t>: der Fall </a:t>
            </a:r>
            <a:r>
              <a:rPr lang="de-DE" sz="2400" b="1" dirty="0" err="1">
                <a:solidFill>
                  <a:srgbClr val="000000"/>
                </a:solidFill>
                <a:cs typeface="Calibri" pitchFamily="34" charset="0"/>
              </a:rPr>
              <a:t>Heliconius</a:t>
            </a:r>
            <a:endParaRPr lang="de-DE" sz="2400" b="1" dirty="0">
              <a:solidFill>
                <a:srgbClr val="000000"/>
              </a:solidFill>
              <a:cs typeface="Calibri" pitchFamily="34" charset="0"/>
            </a:endParaRPr>
          </a:p>
          <a:p>
            <a:pPr marL="342900" indent="-342900">
              <a:spcAft>
                <a:spcPts val="1200"/>
              </a:spcAft>
              <a:buFont typeface="Symbol" pitchFamily="18" charset="2"/>
              <a:buChar char=""/>
            </a:pPr>
            <a:r>
              <a:rPr lang="de-DE" sz="2400" dirty="0">
                <a:solidFill>
                  <a:srgbClr val="000000"/>
                </a:solidFill>
                <a:cs typeface="Calibri" pitchFamily="34" charset="0"/>
              </a:rPr>
              <a:t>das spezielle Problem des Wasserfroschs als Hybrid von Teich- und Seefrosch (</a:t>
            </a:r>
            <a:r>
              <a:rPr lang="de-DE" sz="2400" b="1" dirty="0">
                <a:solidFill>
                  <a:srgbClr val="000000"/>
                </a:solidFill>
              </a:rPr>
              <a:t>„</a:t>
            </a:r>
            <a:r>
              <a:rPr lang="de-DE" sz="2400" b="1" dirty="0" err="1">
                <a:solidFill>
                  <a:srgbClr val="000000"/>
                </a:solidFill>
              </a:rPr>
              <a:t>Genklau</a:t>
            </a:r>
            <a:r>
              <a:rPr lang="de-DE" sz="2400" b="1" dirty="0">
                <a:solidFill>
                  <a:srgbClr val="000000"/>
                </a:solidFill>
              </a:rPr>
              <a:t>“)</a:t>
            </a:r>
            <a:endParaRPr lang="de-DE" sz="2400" dirty="0">
              <a:solidFill>
                <a:srgbClr val="000000"/>
              </a:solidFill>
              <a:cs typeface="Calibri" pitchFamily="34" charset="0"/>
            </a:endParaRPr>
          </a:p>
          <a:p>
            <a:pPr marL="342900" indent="-342900">
              <a:spcAft>
                <a:spcPts val="1200"/>
              </a:spcAft>
              <a:buFont typeface="Symbol" pitchFamily="18" charset="2"/>
              <a:buChar char=""/>
            </a:pPr>
            <a:r>
              <a:rPr lang="de-DE" sz="2400" dirty="0">
                <a:solidFill>
                  <a:srgbClr val="000000"/>
                </a:solidFill>
                <a:cs typeface="Calibri" pitchFamily="34" charset="0"/>
              </a:rPr>
              <a:t>unter welchen 2 Bedingungen ist </a:t>
            </a:r>
            <a:r>
              <a:rPr lang="de-DE" sz="2400" dirty="0" err="1">
                <a:solidFill>
                  <a:srgbClr val="000000"/>
                </a:solidFill>
                <a:cs typeface="Calibri" pitchFamily="34" charset="0"/>
              </a:rPr>
              <a:t>hybridogene</a:t>
            </a:r>
            <a:r>
              <a:rPr lang="de-DE" sz="2400" dirty="0">
                <a:solidFill>
                  <a:srgbClr val="000000"/>
                </a:solidFill>
                <a:cs typeface="Calibri" pitchFamily="34" charset="0"/>
              </a:rPr>
              <a:t> Artbildung möglich?</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p:cNvPicPr>
            <a:picLocks noChangeAspect="1" noChangeArrowheads="1"/>
          </p:cNvPicPr>
          <p:nvPr/>
        </p:nvPicPr>
        <p:blipFill>
          <a:blip r:embed="rId2" cstate="print"/>
          <a:srcRect/>
          <a:stretch>
            <a:fillRect/>
          </a:stretch>
        </p:blipFill>
        <p:spPr bwMode="auto">
          <a:xfrm>
            <a:off x="1763713" y="2205038"/>
            <a:ext cx="2206625" cy="1343025"/>
          </a:xfrm>
          <a:prstGeom prst="rect">
            <a:avLst/>
          </a:prstGeom>
          <a:noFill/>
          <a:ln w="9525">
            <a:noFill/>
            <a:miter lim="800000"/>
            <a:headEnd/>
            <a:tailEnd/>
          </a:ln>
        </p:spPr>
      </p:pic>
      <p:pic>
        <p:nvPicPr>
          <p:cNvPr id="33796" name="Picture 6"/>
          <p:cNvPicPr>
            <a:picLocks noChangeAspect="1" noChangeArrowheads="1"/>
          </p:cNvPicPr>
          <p:nvPr/>
        </p:nvPicPr>
        <p:blipFill>
          <a:blip r:embed="rId3" cstate="print"/>
          <a:srcRect/>
          <a:stretch>
            <a:fillRect/>
          </a:stretch>
        </p:blipFill>
        <p:spPr bwMode="auto">
          <a:xfrm>
            <a:off x="611188" y="476250"/>
            <a:ext cx="2011362" cy="1223963"/>
          </a:xfrm>
          <a:prstGeom prst="rect">
            <a:avLst/>
          </a:prstGeom>
          <a:noFill/>
          <a:ln w="9525">
            <a:noFill/>
            <a:miter lim="800000"/>
            <a:headEnd/>
            <a:tailEnd/>
          </a:ln>
        </p:spPr>
      </p:pic>
      <p:pic>
        <p:nvPicPr>
          <p:cNvPr id="33797" name="Picture 7"/>
          <p:cNvPicPr>
            <a:picLocks noChangeAspect="1" noChangeArrowheads="1"/>
          </p:cNvPicPr>
          <p:nvPr/>
        </p:nvPicPr>
        <p:blipFill>
          <a:blip r:embed="rId4" cstate="print"/>
          <a:srcRect/>
          <a:stretch>
            <a:fillRect/>
          </a:stretch>
        </p:blipFill>
        <p:spPr bwMode="auto">
          <a:xfrm>
            <a:off x="3276600" y="549275"/>
            <a:ext cx="1800225" cy="1125538"/>
          </a:xfrm>
          <a:prstGeom prst="rect">
            <a:avLst/>
          </a:prstGeom>
          <a:noFill/>
          <a:ln w="9525">
            <a:noFill/>
            <a:miter lim="800000"/>
            <a:headEnd/>
            <a:tailEnd/>
          </a:ln>
        </p:spPr>
      </p:pic>
      <p:sp>
        <p:nvSpPr>
          <p:cNvPr id="33798" name="Text Box 2"/>
          <p:cNvSpPr txBox="1">
            <a:spLocks noChangeArrowheads="1"/>
          </p:cNvSpPr>
          <p:nvPr/>
        </p:nvSpPr>
        <p:spPr bwMode="auto">
          <a:xfrm>
            <a:off x="4706938" y="1697038"/>
            <a:ext cx="4219575" cy="1476375"/>
          </a:xfrm>
          <a:prstGeom prst="rect">
            <a:avLst/>
          </a:prstGeom>
          <a:solidFill>
            <a:schemeClr val="bg1"/>
          </a:solidFill>
          <a:ln w="9525">
            <a:noFill/>
            <a:miter lim="800000"/>
            <a:headEnd/>
            <a:tailEnd/>
          </a:ln>
        </p:spPr>
        <p:txBody>
          <a:bodyPr>
            <a:spAutoFit/>
          </a:bodyPr>
          <a:lstStyle/>
          <a:p>
            <a:r>
              <a:rPr lang="de-DE">
                <a:solidFill>
                  <a:srgbClr val="000000"/>
                </a:solidFill>
              </a:rPr>
              <a:t>Wenn Hybride entstehen, so kreuzen sie sich normalerweise mit </a:t>
            </a:r>
            <a:r>
              <a:rPr lang="de-DE">
                <a:solidFill>
                  <a:srgbClr val="000000"/>
                </a:solidFill>
                <a:cs typeface="Times New Roman" pitchFamily="18" charset="0"/>
              </a:rPr>
              <a:t>ihren beiden Elternarten zurück; denn sie finden ja nicht gleich einen ebensolchen Hybriden als Sexualpartner vor.</a:t>
            </a:r>
          </a:p>
        </p:txBody>
      </p:sp>
      <p:grpSp>
        <p:nvGrpSpPr>
          <p:cNvPr id="2" name="Gruppieren 28"/>
          <p:cNvGrpSpPr>
            <a:grpSpLocks/>
          </p:cNvGrpSpPr>
          <p:nvPr/>
        </p:nvGrpSpPr>
        <p:grpSpPr bwMode="auto">
          <a:xfrm>
            <a:off x="1250950" y="3787775"/>
            <a:ext cx="360363" cy="288925"/>
            <a:chOff x="3851920" y="4221088"/>
            <a:chExt cx="360040" cy="288032"/>
          </a:xfrm>
        </p:grpSpPr>
        <p:cxnSp>
          <p:nvCxnSpPr>
            <p:cNvPr id="12" name="Gerade Verbindung 11"/>
            <p:cNvCxnSpPr/>
            <p:nvPr/>
          </p:nvCxnSpPr>
          <p:spPr>
            <a:xfrm>
              <a:off x="3851920" y="4221088"/>
              <a:ext cx="288666" cy="28803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flipV="1">
              <a:off x="3851920" y="4221088"/>
              <a:ext cx="360040" cy="28803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 name="Gruppieren 28"/>
          <p:cNvGrpSpPr>
            <a:grpSpLocks/>
          </p:cNvGrpSpPr>
          <p:nvPr/>
        </p:nvGrpSpPr>
        <p:grpSpPr bwMode="auto">
          <a:xfrm>
            <a:off x="2835275" y="1773238"/>
            <a:ext cx="360363" cy="288925"/>
            <a:chOff x="3851920" y="4221088"/>
            <a:chExt cx="360040" cy="288032"/>
          </a:xfrm>
        </p:grpSpPr>
        <p:cxnSp>
          <p:nvCxnSpPr>
            <p:cNvPr id="15" name="Gerade Verbindung 14"/>
            <p:cNvCxnSpPr/>
            <p:nvPr/>
          </p:nvCxnSpPr>
          <p:spPr>
            <a:xfrm>
              <a:off x="3851920" y="4221088"/>
              <a:ext cx="288666" cy="28803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V="1">
              <a:off x="3851920" y="4221088"/>
              <a:ext cx="360040" cy="28803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 name="Gruppieren 28"/>
          <p:cNvGrpSpPr>
            <a:grpSpLocks/>
          </p:cNvGrpSpPr>
          <p:nvPr/>
        </p:nvGrpSpPr>
        <p:grpSpPr bwMode="auto">
          <a:xfrm>
            <a:off x="4059238" y="3789363"/>
            <a:ext cx="360362" cy="288925"/>
            <a:chOff x="3851920" y="4221088"/>
            <a:chExt cx="360040" cy="288032"/>
          </a:xfrm>
        </p:grpSpPr>
        <p:cxnSp>
          <p:nvCxnSpPr>
            <p:cNvPr id="18" name="Gerade Verbindung 17"/>
            <p:cNvCxnSpPr/>
            <p:nvPr/>
          </p:nvCxnSpPr>
          <p:spPr>
            <a:xfrm>
              <a:off x="3851920" y="4221088"/>
              <a:ext cx="288667" cy="28803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flipV="1">
              <a:off x="3851920" y="4221088"/>
              <a:ext cx="360040" cy="28803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1" name="Picture 7"/>
          <p:cNvPicPr>
            <a:picLocks noChangeAspect="1" noChangeArrowheads="1"/>
          </p:cNvPicPr>
          <p:nvPr/>
        </p:nvPicPr>
        <p:blipFill>
          <a:blip r:embed="rId4" cstate="print"/>
          <a:srcRect/>
          <a:stretch>
            <a:fillRect/>
          </a:stretch>
        </p:blipFill>
        <p:spPr bwMode="auto">
          <a:xfrm>
            <a:off x="3779838" y="4221163"/>
            <a:ext cx="1800225" cy="1127125"/>
          </a:xfrm>
          <a:prstGeom prst="rect">
            <a:avLst/>
          </a:prstGeom>
          <a:noFill/>
          <a:ln w="9525">
            <a:noFill/>
            <a:miter lim="800000"/>
            <a:headEnd/>
            <a:tailEnd/>
          </a:ln>
        </p:spPr>
      </p:pic>
      <p:pic>
        <p:nvPicPr>
          <p:cNvPr id="22" name="Picture 6"/>
          <p:cNvPicPr>
            <a:picLocks noChangeAspect="1" noChangeArrowheads="1"/>
          </p:cNvPicPr>
          <p:nvPr/>
        </p:nvPicPr>
        <p:blipFill>
          <a:blip r:embed="rId3" cstate="print"/>
          <a:srcRect/>
          <a:stretch>
            <a:fillRect/>
          </a:stretch>
        </p:blipFill>
        <p:spPr bwMode="auto">
          <a:xfrm>
            <a:off x="112713" y="4221163"/>
            <a:ext cx="2011362" cy="1223962"/>
          </a:xfrm>
          <a:prstGeom prst="rect">
            <a:avLst/>
          </a:prstGeom>
          <a:noFill/>
          <a:ln w="9525">
            <a:noFill/>
            <a:miter lim="800000"/>
            <a:headEnd/>
            <a:tailEnd/>
          </a:ln>
        </p:spPr>
      </p:pic>
      <p:sp>
        <p:nvSpPr>
          <p:cNvPr id="23" name="Text Box 2"/>
          <p:cNvSpPr txBox="1">
            <a:spLocks noChangeArrowheads="1"/>
          </p:cNvSpPr>
          <p:nvPr/>
        </p:nvSpPr>
        <p:spPr bwMode="auto">
          <a:xfrm>
            <a:off x="4716463" y="3429000"/>
            <a:ext cx="4217987" cy="646113"/>
          </a:xfrm>
          <a:prstGeom prst="rect">
            <a:avLst/>
          </a:prstGeom>
          <a:solidFill>
            <a:schemeClr val="bg1"/>
          </a:solidFill>
          <a:ln w="9525">
            <a:noFill/>
            <a:miter lim="800000"/>
            <a:headEnd/>
            <a:tailEnd/>
          </a:ln>
        </p:spPr>
        <p:txBody>
          <a:bodyPr>
            <a:spAutoFit/>
          </a:bodyPr>
          <a:lstStyle/>
          <a:p>
            <a:r>
              <a:rPr lang="de-DE" b="1">
                <a:solidFill>
                  <a:srgbClr val="C00000"/>
                </a:solidFill>
                <a:cs typeface="Times New Roman" pitchFamily="18" charset="0"/>
              </a:rPr>
              <a:t>Rückkreuzungen</a:t>
            </a:r>
            <a:r>
              <a:rPr lang="de-DE">
                <a:solidFill>
                  <a:srgbClr val="000000"/>
                </a:solidFill>
                <a:cs typeface="Times New Roman" pitchFamily="18" charset="0"/>
              </a:rPr>
              <a:t> verhindern eine Vermischung der Arten miteinander.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3669"/>
                                        </p:tgtEl>
                                        <p:attrNameLst>
                                          <p:attrName>style.visibility</p:attrName>
                                        </p:attrNameLst>
                                      </p:cBhvr>
                                      <p:to>
                                        <p:strVal val="visible"/>
                                      </p:to>
                                    </p:set>
                                    <p:anim calcmode="lin" valueType="num">
                                      <p:cBhvr additive="base">
                                        <p:cTn id="13" dur="500" fill="hold"/>
                                        <p:tgtEl>
                                          <p:spTgt spid="113669"/>
                                        </p:tgtEl>
                                        <p:attrNameLst>
                                          <p:attrName>ppt_x</p:attrName>
                                        </p:attrNameLst>
                                      </p:cBhvr>
                                      <p:tavLst>
                                        <p:tav tm="0">
                                          <p:val>
                                            <p:strVal val="#ppt_x"/>
                                          </p:val>
                                        </p:tav>
                                        <p:tav tm="100000">
                                          <p:val>
                                            <p:strVal val="#ppt_x"/>
                                          </p:val>
                                        </p:tav>
                                      </p:tavLst>
                                    </p:anim>
                                    <p:anim calcmode="lin" valueType="num">
                                      <p:cBhvr additive="base">
                                        <p:cTn id="14" dur="500" fill="hold"/>
                                        <p:tgtEl>
                                          <p:spTgt spid="11366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feld 1"/>
          <p:cNvSpPr txBox="1">
            <a:spLocks noChangeArrowheads="1"/>
          </p:cNvSpPr>
          <p:nvPr/>
        </p:nvSpPr>
        <p:spPr bwMode="auto">
          <a:xfrm>
            <a:off x="1692275" y="2060575"/>
            <a:ext cx="5113338" cy="461665"/>
          </a:xfrm>
          <a:prstGeom prst="rect">
            <a:avLst/>
          </a:prstGeom>
          <a:noFill/>
          <a:ln w="9525">
            <a:noFill/>
            <a:miter lim="800000"/>
            <a:headEnd/>
            <a:tailEnd/>
          </a:ln>
        </p:spPr>
        <p:txBody>
          <a:bodyPr>
            <a:spAutoFit/>
          </a:bodyPr>
          <a:lstStyle/>
          <a:p>
            <a:pPr algn="ctr"/>
            <a:r>
              <a:rPr lang="de-DE" sz="2400" b="1" dirty="0">
                <a:solidFill>
                  <a:srgbClr val="000000"/>
                </a:solidFill>
              </a:rPr>
              <a:t>Die </a:t>
            </a:r>
            <a:r>
              <a:rPr lang="de-DE" sz="2400" b="1" dirty="0" err="1">
                <a:solidFill>
                  <a:srgbClr val="C00000"/>
                </a:solidFill>
              </a:rPr>
              <a:t>Haldane‘sche</a:t>
            </a:r>
            <a:r>
              <a:rPr lang="de-DE" sz="2400" b="1" dirty="0">
                <a:solidFill>
                  <a:srgbClr val="C00000"/>
                </a:solidFill>
              </a:rPr>
              <a:t> Regel</a:t>
            </a:r>
            <a:endParaRPr lang="de-DE" sz="2400" dirty="0">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feld 1"/>
          <p:cNvSpPr txBox="1">
            <a:spLocks noChangeArrowheads="1"/>
          </p:cNvSpPr>
          <p:nvPr/>
        </p:nvSpPr>
        <p:spPr bwMode="auto">
          <a:xfrm>
            <a:off x="611188" y="1125538"/>
            <a:ext cx="5113337" cy="3600986"/>
          </a:xfrm>
          <a:prstGeom prst="rect">
            <a:avLst/>
          </a:prstGeom>
          <a:noFill/>
          <a:ln w="9525">
            <a:noFill/>
            <a:miter lim="800000"/>
            <a:headEnd/>
            <a:tailEnd/>
          </a:ln>
        </p:spPr>
        <p:txBody>
          <a:bodyPr>
            <a:spAutoFit/>
          </a:bodyPr>
          <a:lstStyle/>
          <a:p>
            <a:r>
              <a:rPr lang="de-DE" sz="2400" b="1" dirty="0">
                <a:solidFill>
                  <a:srgbClr val="000000"/>
                </a:solidFill>
              </a:rPr>
              <a:t>Die </a:t>
            </a:r>
            <a:r>
              <a:rPr lang="de-DE" sz="2400" b="1" dirty="0" err="1">
                <a:solidFill>
                  <a:srgbClr val="C00000"/>
                </a:solidFill>
              </a:rPr>
              <a:t>Haldane‘sche</a:t>
            </a:r>
            <a:r>
              <a:rPr lang="de-DE" sz="2400" b="1" dirty="0">
                <a:solidFill>
                  <a:srgbClr val="C00000"/>
                </a:solidFill>
              </a:rPr>
              <a:t> Regel</a:t>
            </a:r>
            <a:r>
              <a:rPr lang="de-DE" sz="2400" b="1" dirty="0">
                <a:solidFill>
                  <a:srgbClr val="000000"/>
                </a:solidFill>
              </a:rPr>
              <a:t> und die </a:t>
            </a:r>
            <a:r>
              <a:rPr lang="de-DE" sz="2400" b="1" dirty="0" err="1">
                <a:solidFill>
                  <a:srgbClr val="000000"/>
                </a:solidFill>
              </a:rPr>
              <a:t>postzygotische</a:t>
            </a:r>
            <a:r>
              <a:rPr lang="de-DE" sz="2400" b="1" dirty="0">
                <a:solidFill>
                  <a:srgbClr val="000000"/>
                </a:solidFill>
              </a:rPr>
              <a:t> Inkompatibilität</a:t>
            </a:r>
            <a:endParaRPr lang="de-DE" sz="2400" dirty="0">
              <a:solidFill>
                <a:srgbClr val="000000"/>
              </a:solidFill>
            </a:endParaRPr>
          </a:p>
          <a:p>
            <a:r>
              <a:rPr lang="de-DE" b="1" dirty="0">
                <a:solidFill>
                  <a:srgbClr val="000000"/>
                </a:solidFill>
              </a:rPr>
              <a:t> </a:t>
            </a:r>
            <a:endParaRPr lang="de-DE" dirty="0">
              <a:solidFill>
                <a:srgbClr val="000000"/>
              </a:solidFill>
            </a:endParaRPr>
          </a:p>
          <a:p>
            <a:r>
              <a:rPr lang="de-DE" b="1" dirty="0">
                <a:solidFill>
                  <a:srgbClr val="000000"/>
                </a:solidFill>
              </a:rPr>
              <a:t> </a:t>
            </a:r>
            <a:endParaRPr lang="de-DE" dirty="0">
              <a:solidFill>
                <a:srgbClr val="000000"/>
              </a:solidFill>
            </a:endParaRPr>
          </a:p>
          <a:p>
            <a:r>
              <a:rPr lang="de-DE" sz="2400" b="1" u="sng" dirty="0">
                <a:solidFill>
                  <a:srgbClr val="000000"/>
                </a:solidFill>
              </a:rPr>
              <a:t>Fragen:</a:t>
            </a:r>
            <a:endParaRPr lang="de-DE" sz="2400" dirty="0">
              <a:solidFill>
                <a:srgbClr val="000000"/>
              </a:solidFill>
            </a:endParaRPr>
          </a:p>
          <a:p>
            <a:r>
              <a:rPr lang="de-DE" sz="2400" dirty="0">
                <a:solidFill>
                  <a:srgbClr val="000000"/>
                </a:solidFill>
              </a:rPr>
              <a:t> </a:t>
            </a:r>
          </a:p>
          <a:p>
            <a:r>
              <a:rPr lang="de-DE" sz="2400" dirty="0">
                <a:solidFill>
                  <a:srgbClr val="000000"/>
                </a:solidFill>
              </a:rPr>
              <a:t>was ist die </a:t>
            </a:r>
            <a:r>
              <a:rPr lang="de-DE" sz="2400" dirty="0" err="1">
                <a:solidFill>
                  <a:srgbClr val="000000"/>
                </a:solidFill>
              </a:rPr>
              <a:t>Haldane‘sche</a:t>
            </a:r>
            <a:r>
              <a:rPr lang="de-DE" sz="2400" dirty="0">
                <a:solidFill>
                  <a:srgbClr val="000000"/>
                </a:solidFill>
              </a:rPr>
              <a:t> Regel?</a:t>
            </a:r>
          </a:p>
          <a:p>
            <a:endParaRPr lang="de-DE" sz="2400" dirty="0">
              <a:solidFill>
                <a:srgbClr val="000000"/>
              </a:solidFill>
            </a:endParaRPr>
          </a:p>
          <a:p>
            <a:r>
              <a:rPr lang="de-DE" sz="2400" dirty="0">
                <a:solidFill>
                  <a:srgbClr val="000000"/>
                </a:solidFill>
              </a:rPr>
              <a:t>welche Erklärung hat der Genetiker </a:t>
            </a:r>
            <a:r>
              <a:rPr lang="de-DE" sz="2400" b="1" dirty="0">
                <a:solidFill>
                  <a:srgbClr val="C00000"/>
                </a:solidFill>
              </a:rPr>
              <a:t>Muller</a:t>
            </a:r>
            <a:r>
              <a:rPr lang="de-DE" sz="2400" dirty="0">
                <a:solidFill>
                  <a:srgbClr val="000000"/>
                </a:solidFill>
              </a:rPr>
              <a:t> dafür gegeben?</a:t>
            </a:r>
          </a:p>
        </p:txBody>
      </p:sp>
      <p:pic>
        <p:nvPicPr>
          <p:cNvPr id="57347" name="Picture 6" descr="Haldane, J. B. S."/>
          <p:cNvPicPr>
            <a:picLocks noChangeAspect="1" noChangeArrowheads="1"/>
          </p:cNvPicPr>
          <p:nvPr/>
        </p:nvPicPr>
        <p:blipFill>
          <a:blip r:embed="rId2" cstate="print"/>
          <a:srcRect/>
          <a:stretch>
            <a:fillRect/>
          </a:stretch>
        </p:blipFill>
        <p:spPr bwMode="auto">
          <a:xfrm>
            <a:off x="5795963" y="1052513"/>
            <a:ext cx="2971800" cy="4286250"/>
          </a:xfrm>
          <a:prstGeom prst="rect">
            <a:avLst/>
          </a:prstGeom>
          <a:noFill/>
          <a:ln w="9525">
            <a:noFill/>
            <a:miter lim="800000"/>
            <a:headEnd/>
            <a:tailEnd/>
          </a:ln>
        </p:spPr>
      </p:pic>
      <p:sp>
        <p:nvSpPr>
          <p:cNvPr id="57348" name="Textfeld 3"/>
          <p:cNvSpPr txBox="1">
            <a:spLocks noChangeArrowheads="1"/>
          </p:cNvSpPr>
          <p:nvPr/>
        </p:nvSpPr>
        <p:spPr bwMode="auto">
          <a:xfrm>
            <a:off x="3924300" y="5445125"/>
            <a:ext cx="4968875" cy="369888"/>
          </a:xfrm>
          <a:prstGeom prst="rect">
            <a:avLst/>
          </a:prstGeom>
          <a:solidFill>
            <a:schemeClr val="bg1"/>
          </a:solidFill>
          <a:ln w="9525">
            <a:noFill/>
            <a:miter lim="800000"/>
            <a:headEnd/>
            <a:tailEnd/>
          </a:ln>
        </p:spPr>
        <p:txBody>
          <a:bodyPr>
            <a:spAutoFit/>
          </a:bodyPr>
          <a:lstStyle/>
          <a:p>
            <a:r>
              <a:rPr lang="de-DE" dirty="0">
                <a:solidFill>
                  <a:srgbClr val="000000"/>
                </a:solidFill>
              </a:rPr>
              <a:t>Haldane, britisch-indischer Genetiker (1892–1964)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ppt_x"/>
                                          </p:val>
                                        </p:tav>
                                        <p:tav tm="100000">
                                          <p:val>
                                            <p:strVal val="#ppt_x"/>
                                          </p:val>
                                        </p:tav>
                                      </p:tavLst>
                                    </p:anim>
                                    <p:anim calcmode="lin" valueType="num">
                                      <p:cBhvr additive="base">
                                        <p:cTn id="8"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feld 1"/>
          <p:cNvSpPr txBox="1">
            <a:spLocks noChangeArrowheads="1"/>
          </p:cNvSpPr>
          <p:nvPr/>
        </p:nvSpPr>
        <p:spPr bwMode="auto">
          <a:xfrm>
            <a:off x="1476375" y="1262063"/>
            <a:ext cx="5903913" cy="4312784"/>
          </a:xfrm>
          <a:prstGeom prst="rect">
            <a:avLst/>
          </a:prstGeom>
          <a:noFill/>
          <a:ln w="9525">
            <a:noFill/>
            <a:miter lim="800000"/>
            <a:headEnd/>
            <a:tailEnd/>
          </a:ln>
        </p:spPr>
        <p:txBody>
          <a:bodyPr>
            <a:spAutoFit/>
          </a:bodyPr>
          <a:lstStyle/>
          <a:p>
            <a:pPr>
              <a:lnSpc>
                <a:spcPct val="115000"/>
              </a:lnSpc>
            </a:pPr>
            <a:r>
              <a:rPr lang="de-DE" sz="2400" b="1" dirty="0" err="1">
                <a:solidFill>
                  <a:srgbClr val="800000"/>
                </a:solidFill>
                <a:cs typeface="Times New Roman" pitchFamily="18" charset="0"/>
              </a:rPr>
              <a:t>Haldane’s</a:t>
            </a:r>
            <a:r>
              <a:rPr lang="de-DE" sz="2400" b="1" dirty="0">
                <a:solidFill>
                  <a:srgbClr val="800000"/>
                </a:solidFill>
                <a:cs typeface="Times New Roman" pitchFamily="18" charset="0"/>
              </a:rPr>
              <a:t> Regel:</a:t>
            </a:r>
            <a:endParaRPr lang="de-DE" sz="2400" dirty="0">
              <a:solidFill>
                <a:srgbClr val="800000"/>
              </a:solidFill>
              <a:latin typeface="Calibri" pitchFamily="34" charset="0"/>
              <a:cs typeface="Times New Roman" pitchFamily="18" charset="0"/>
            </a:endParaRPr>
          </a:p>
          <a:p>
            <a:pPr>
              <a:lnSpc>
                <a:spcPct val="115000"/>
              </a:lnSpc>
            </a:pPr>
            <a:r>
              <a:rPr lang="de-DE" sz="2400" dirty="0">
                <a:cs typeface="Times New Roman" pitchFamily="18" charset="0"/>
              </a:rPr>
              <a:t> </a:t>
            </a:r>
            <a:endParaRPr lang="de-DE" sz="2400" dirty="0">
              <a:latin typeface="Calibri" pitchFamily="34" charset="0"/>
              <a:cs typeface="Times New Roman" pitchFamily="18" charset="0"/>
            </a:endParaRPr>
          </a:p>
          <a:p>
            <a:pPr>
              <a:lnSpc>
                <a:spcPct val="115000"/>
              </a:lnSpc>
            </a:pPr>
            <a:r>
              <a:rPr lang="de-DE" sz="2400" dirty="0">
                <a:cs typeface="Times New Roman" pitchFamily="18" charset="0"/>
              </a:rPr>
              <a:t>In der F1 eines </a:t>
            </a:r>
            <a:r>
              <a:rPr lang="de-DE" sz="2400" b="1" dirty="0">
                <a:solidFill>
                  <a:srgbClr val="C00000"/>
                </a:solidFill>
                <a:cs typeface="Times New Roman" pitchFamily="18" charset="0"/>
              </a:rPr>
              <a:t>Arthybriden</a:t>
            </a:r>
            <a:r>
              <a:rPr lang="de-DE" sz="2400" dirty="0">
                <a:cs typeface="Times New Roman" pitchFamily="18" charset="0"/>
              </a:rPr>
              <a:t> ist das </a:t>
            </a:r>
            <a:r>
              <a:rPr lang="de-DE" sz="2400" b="1" dirty="0" err="1">
                <a:cs typeface="Times New Roman" pitchFamily="18" charset="0"/>
              </a:rPr>
              <a:t>heterogametische</a:t>
            </a:r>
            <a:r>
              <a:rPr lang="de-DE" sz="2400" dirty="0">
                <a:cs typeface="Times New Roman" pitchFamily="18" charset="0"/>
              </a:rPr>
              <a:t> Geschlecht (XY) stärker geschädigt als das </a:t>
            </a:r>
            <a:r>
              <a:rPr lang="de-DE" sz="2400" b="1" dirty="0">
                <a:cs typeface="Times New Roman" pitchFamily="18" charset="0"/>
              </a:rPr>
              <a:t>homogametische</a:t>
            </a:r>
            <a:r>
              <a:rPr lang="de-DE" sz="2400" dirty="0">
                <a:cs typeface="Times New Roman" pitchFamily="18" charset="0"/>
              </a:rPr>
              <a:t> Geschlecht (XX): </a:t>
            </a:r>
            <a:endParaRPr lang="de-DE" sz="2400" dirty="0">
              <a:latin typeface="Calibri" pitchFamily="34" charset="0"/>
              <a:cs typeface="Times New Roman" pitchFamily="18" charset="0"/>
            </a:endParaRPr>
          </a:p>
          <a:p>
            <a:pPr>
              <a:lnSpc>
                <a:spcPct val="115000"/>
              </a:lnSpc>
            </a:pPr>
            <a:r>
              <a:rPr lang="de-DE" sz="2400" dirty="0">
                <a:cs typeface="Times New Roman" pitchFamily="18" charset="0"/>
              </a:rPr>
              <a:t> </a:t>
            </a:r>
            <a:endParaRPr lang="de-DE" sz="2400" dirty="0">
              <a:latin typeface="Calibri" pitchFamily="34" charset="0"/>
              <a:cs typeface="Times New Roman" pitchFamily="18" charset="0"/>
            </a:endParaRPr>
          </a:p>
          <a:p>
            <a:pPr>
              <a:lnSpc>
                <a:spcPct val="115000"/>
              </a:lnSpc>
            </a:pPr>
            <a:r>
              <a:rPr lang="en-US" sz="2400" dirty="0">
                <a:cs typeface="Times New Roman" pitchFamily="18" charset="0"/>
              </a:rPr>
              <a:t>1. in der </a:t>
            </a:r>
            <a:r>
              <a:rPr lang="en-US" sz="2400" dirty="0" err="1">
                <a:cs typeface="Times New Roman" pitchFamily="18" charset="0"/>
              </a:rPr>
              <a:t>Vitalität</a:t>
            </a:r>
            <a:endParaRPr lang="de-DE" sz="2400" dirty="0">
              <a:latin typeface="Calibri" pitchFamily="34" charset="0"/>
              <a:cs typeface="Times New Roman" pitchFamily="18" charset="0"/>
            </a:endParaRPr>
          </a:p>
          <a:p>
            <a:pPr>
              <a:lnSpc>
                <a:spcPct val="115000"/>
              </a:lnSpc>
            </a:pPr>
            <a:r>
              <a:rPr lang="en-US" sz="2400" dirty="0">
                <a:cs typeface="Times New Roman" pitchFamily="18" charset="0"/>
              </a:rPr>
              <a:t> </a:t>
            </a:r>
            <a:endParaRPr lang="de-DE" sz="2400" dirty="0">
              <a:latin typeface="Calibri" pitchFamily="34" charset="0"/>
              <a:cs typeface="Times New Roman" pitchFamily="18" charset="0"/>
            </a:endParaRPr>
          </a:p>
          <a:p>
            <a:pPr>
              <a:lnSpc>
                <a:spcPct val="115000"/>
              </a:lnSpc>
            </a:pPr>
            <a:r>
              <a:rPr lang="en-US" sz="2400" dirty="0">
                <a:cs typeface="Times New Roman" pitchFamily="18" charset="0"/>
              </a:rPr>
              <a:t>2. in der </a:t>
            </a:r>
            <a:r>
              <a:rPr lang="en-US" sz="2400" dirty="0" err="1">
                <a:cs typeface="Times New Roman" pitchFamily="18" charset="0"/>
              </a:rPr>
              <a:t>Fertilität</a:t>
            </a:r>
            <a:endParaRPr lang="de-DE" sz="2400" dirty="0">
              <a:latin typeface="Calibri" pitchFamily="34"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alsbandschnäpper"/>
          <p:cNvPicPr>
            <a:picLocks noChangeAspect="1" noChangeArrowheads="1"/>
          </p:cNvPicPr>
          <p:nvPr/>
        </p:nvPicPr>
        <p:blipFill>
          <a:blip r:embed="rId2" cstate="print"/>
          <a:srcRect/>
          <a:stretch>
            <a:fillRect/>
          </a:stretch>
        </p:blipFill>
        <p:spPr bwMode="auto">
          <a:xfrm>
            <a:off x="3419475" y="2699420"/>
            <a:ext cx="1663700" cy="1952625"/>
          </a:xfrm>
          <a:prstGeom prst="rect">
            <a:avLst/>
          </a:prstGeom>
          <a:noFill/>
          <a:ln w="9525">
            <a:noFill/>
            <a:miter lim="800000"/>
            <a:headEnd/>
            <a:tailEnd/>
          </a:ln>
        </p:spPr>
      </p:pic>
      <p:sp>
        <p:nvSpPr>
          <p:cNvPr id="60419" name="Text Box 8"/>
          <p:cNvSpPr txBox="1">
            <a:spLocks noChangeArrowheads="1"/>
          </p:cNvSpPr>
          <p:nvPr/>
        </p:nvSpPr>
        <p:spPr bwMode="auto">
          <a:xfrm>
            <a:off x="325438" y="4860007"/>
            <a:ext cx="1928812" cy="585788"/>
          </a:xfrm>
          <a:prstGeom prst="rect">
            <a:avLst/>
          </a:prstGeom>
          <a:solidFill>
            <a:schemeClr val="bg1"/>
          </a:solidFill>
          <a:ln w="9525">
            <a:noFill/>
            <a:miter lim="800000"/>
            <a:headEnd/>
            <a:tailEnd/>
          </a:ln>
        </p:spPr>
        <p:txBody>
          <a:bodyPr>
            <a:spAutoFit/>
          </a:bodyPr>
          <a:lstStyle/>
          <a:p>
            <a:pPr algn="ctr">
              <a:spcBef>
                <a:spcPct val="50000"/>
              </a:spcBef>
            </a:pPr>
            <a:r>
              <a:rPr lang="en-GB" sz="1600" b="1">
                <a:solidFill>
                  <a:srgbClr val="000080"/>
                </a:solidFill>
                <a:cs typeface="Times New Roman" pitchFamily="18" charset="0"/>
              </a:rPr>
              <a:t>Trauer-Fliegenschnäpper</a:t>
            </a:r>
            <a:endParaRPr lang="de-DE" sz="1600" b="1">
              <a:solidFill>
                <a:srgbClr val="006600"/>
              </a:solidFill>
              <a:cs typeface="Times New Roman" pitchFamily="18" charset="0"/>
            </a:endParaRPr>
          </a:p>
        </p:txBody>
      </p:sp>
      <p:sp>
        <p:nvSpPr>
          <p:cNvPr id="60420" name="Text Box 8"/>
          <p:cNvSpPr txBox="1">
            <a:spLocks noChangeArrowheads="1"/>
          </p:cNvSpPr>
          <p:nvPr/>
        </p:nvSpPr>
        <p:spPr bwMode="auto">
          <a:xfrm>
            <a:off x="2987675" y="4931445"/>
            <a:ext cx="2286000" cy="585787"/>
          </a:xfrm>
          <a:prstGeom prst="rect">
            <a:avLst/>
          </a:prstGeom>
          <a:solidFill>
            <a:schemeClr val="bg1"/>
          </a:solidFill>
          <a:ln w="9525">
            <a:noFill/>
            <a:miter lim="800000"/>
            <a:headEnd/>
            <a:tailEnd/>
          </a:ln>
        </p:spPr>
        <p:txBody>
          <a:bodyPr>
            <a:spAutoFit/>
          </a:bodyPr>
          <a:lstStyle/>
          <a:p>
            <a:pPr algn="ctr">
              <a:spcBef>
                <a:spcPct val="50000"/>
              </a:spcBef>
            </a:pPr>
            <a:r>
              <a:rPr lang="en-GB" sz="1600" b="1">
                <a:solidFill>
                  <a:srgbClr val="000080"/>
                </a:solidFill>
                <a:cs typeface="Times New Roman" pitchFamily="18" charset="0"/>
              </a:rPr>
              <a:t>Halsband-Fliegenschnäpper</a:t>
            </a:r>
            <a:endParaRPr lang="de-DE" sz="1600" b="1">
              <a:solidFill>
                <a:srgbClr val="006600"/>
              </a:solidFill>
              <a:cs typeface="Times New Roman" pitchFamily="18" charset="0"/>
            </a:endParaRPr>
          </a:p>
        </p:txBody>
      </p:sp>
      <p:pic>
        <p:nvPicPr>
          <p:cNvPr id="60421" name="Grafik 25" descr="Trauerschnäpper.gif"/>
          <p:cNvPicPr>
            <a:picLocks noChangeAspect="1"/>
          </p:cNvPicPr>
          <p:nvPr/>
        </p:nvPicPr>
        <p:blipFill>
          <a:blip r:embed="rId3" cstate="print"/>
          <a:srcRect/>
          <a:stretch>
            <a:fillRect/>
          </a:stretch>
        </p:blipFill>
        <p:spPr bwMode="auto">
          <a:xfrm>
            <a:off x="323850" y="2699420"/>
            <a:ext cx="1730375" cy="1944687"/>
          </a:xfrm>
          <a:prstGeom prst="rect">
            <a:avLst/>
          </a:prstGeom>
          <a:noFill/>
          <a:ln w="9525">
            <a:noFill/>
            <a:miter lim="800000"/>
            <a:headEnd/>
            <a:tailEnd/>
          </a:ln>
        </p:spPr>
      </p:pic>
      <p:cxnSp>
        <p:nvCxnSpPr>
          <p:cNvPr id="9" name="Gerade Verbindung 8"/>
          <p:cNvCxnSpPr/>
          <p:nvPr/>
        </p:nvCxnSpPr>
        <p:spPr>
          <a:xfrm>
            <a:off x="2484438" y="3458245"/>
            <a:ext cx="574675" cy="5048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flipV="1">
            <a:off x="2484438" y="3458245"/>
            <a:ext cx="574675" cy="5048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a:off x="5219700" y="3674145"/>
            <a:ext cx="50482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425" name="Textfeld 1"/>
          <p:cNvSpPr txBox="1">
            <a:spLocks noChangeArrowheads="1"/>
          </p:cNvSpPr>
          <p:nvPr/>
        </p:nvSpPr>
        <p:spPr bwMode="auto">
          <a:xfrm>
            <a:off x="5867400" y="2807370"/>
            <a:ext cx="3025775" cy="2322174"/>
          </a:xfrm>
          <a:prstGeom prst="rect">
            <a:avLst/>
          </a:prstGeom>
          <a:noFill/>
          <a:ln w="9525">
            <a:noFill/>
            <a:miter lim="800000"/>
            <a:headEnd/>
            <a:tailEnd/>
          </a:ln>
        </p:spPr>
        <p:txBody>
          <a:bodyPr>
            <a:spAutoFit/>
          </a:bodyPr>
          <a:lstStyle/>
          <a:p>
            <a:pPr>
              <a:lnSpc>
                <a:spcPct val="115000"/>
              </a:lnSpc>
            </a:pPr>
            <a:r>
              <a:rPr lang="de-DE" b="1" dirty="0">
                <a:cs typeface="Times New Roman" pitchFamily="18" charset="0"/>
              </a:rPr>
              <a:t>Im</a:t>
            </a:r>
            <a:r>
              <a:rPr lang="de-DE" b="1" dirty="0">
                <a:solidFill>
                  <a:srgbClr val="800000"/>
                </a:solidFill>
                <a:cs typeface="Times New Roman" pitchFamily="18" charset="0"/>
              </a:rPr>
              <a:t> </a:t>
            </a:r>
            <a:r>
              <a:rPr lang="de-DE" b="1" dirty="0">
                <a:solidFill>
                  <a:srgbClr val="C00000"/>
                </a:solidFill>
                <a:cs typeface="Times New Roman" pitchFamily="18" charset="0"/>
              </a:rPr>
              <a:t>Arthybriden</a:t>
            </a:r>
            <a:r>
              <a:rPr lang="de-DE" dirty="0">
                <a:cs typeface="Times New Roman" pitchFamily="18" charset="0"/>
              </a:rPr>
              <a:t> sind die </a:t>
            </a:r>
            <a:r>
              <a:rPr lang="de-DE" b="1" dirty="0">
                <a:cs typeface="Times New Roman" pitchFamily="18" charset="0"/>
              </a:rPr>
              <a:t>heterogametischen</a:t>
            </a:r>
            <a:r>
              <a:rPr lang="de-DE" dirty="0">
                <a:cs typeface="Times New Roman" pitchFamily="18" charset="0"/>
              </a:rPr>
              <a:t> Töchter (XY)  stärker in ihrer Fertilität geschädigt als die </a:t>
            </a:r>
            <a:r>
              <a:rPr lang="de-DE" b="1" dirty="0">
                <a:cs typeface="Times New Roman" pitchFamily="18" charset="0"/>
              </a:rPr>
              <a:t>homogametischen</a:t>
            </a:r>
            <a:r>
              <a:rPr lang="de-DE" dirty="0">
                <a:cs typeface="Times New Roman" pitchFamily="18" charset="0"/>
              </a:rPr>
              <a:t> Söhne (XX) </a:t>
            </a:r>
          </a:p>
          <a:p>
            <a:pPr>
              <a:lnSpc>
                <a:spcPct val="115000"/>
              </a:lnSpc>
            </a:pPr>
            <a:r>
              <a:rPr lang="de-DE" dirty="0">
                <a:cs typeface="Times New Roman" pitchFamily="18" charset="0"/>
              </a:rPr>
              <a:t>[</a:t>
            </a:r>
            <a:r>
              <a:rPr lang="de-DE" dirty="0" err="1">
                <a:cs typeface="Times New Roman" pitchFamily="18" charset="0"/>
              </a:rPr>
              <a:t>Haldane‘sche</a:t>
            </a:r>
            <a:r>
              <a:rPr lang="de-DE" dirty="0">
                <a:cs typeface="Times New Roman" pitchFamily="18" charset="0"/>
              </a:rPr>
              <a:t> Regel ]</a:t>
            </a:r>
          </a:p>
        </p:txBody>
      </p:sp>
      <p:sp>
        <p:nvSpPr>
          <p:cNvPr id="12" name="Textfeld 9"/>
          <p:cNvSpPr txBox="1">
            <a:spLocks noChangeArrowheads="1"/>
          </p:cNvSpPr>
          <p:nvPr/>
        </p:nvSpPr>
        <p:spPr bwMode="auto">
          <a:xfrm>
            <a:off x="971550" y="682650"/>
            <a:ext cx="7561263" cy="1200329"/>
          </a:xfrm>
          <a:prstGeom prst="rect">
            <a:avLst/>
          </a:prstGeom>
          <a:noFill/>
          <a:ln w="9525">
            <a:noFill/>
            <a:miter lim="800000"/>
            <a:headEnd/>
            <a:tailEnd/>
          </a:ln>
        </p:spPr>
        <p:txBody>
          <a:bodyPr>
            <a:spAutoFit/>
          </a:bodyPr>
          <a:lstStyle/>
          <a:p>
            <a:pPr>
              <a:defRPr/>
            </a:pPr>
            <a:r>
              <a:rPr lang="de-DE" dirty="0"/>
              <a:t>Unter den beiden in Europa brütenden Fliegenschnäpperarten Trauerschnäpper (</a:t>
            </a:r>
            <a:r>
              <a:rPr lang="de-DE" i="1" dirty="0" err="1"/>
              <a:t>Ficedula</a:t>
            </a:r>
            <a:r>
              <a:rPr lang="de-DE" i="1" dirty="0"/>
              <a:t> </a:t>
            </a:r>
            <a:r>
              <a:rPr lang="de-DE" i="1" dirty="0" err="1"/>
              <a:t>hypoleuca</a:t>
            </a:r>
            <a:r>
              <a:rPr lang="de-DE" dirty="0"/>
              <a:t>) und Halsbandschnäpper (</a:t>
            </a:r>
            <a:r>
              <a:rPr lang="de-DE" i="1" dirty="0" err="1"/>
              <a:t>Ficedula</a:t>
            </a:r>
            <a:r>
              <a:rPr lang="de-DE" i="1" dirty="0"/>
              <a:t> </a:t>
            </a:r>
            <a:r>
              <a:rPr lang="de-DE" i="1" dirty="0" err="1"/>
              <a:t>albicollis</a:t>
            </a:r>
            <a:r>
              <a:rPr lang="de-DE" dirty="0"/>
              <a:t>) finden sich zahlreiche Mischpaare der beiden Arten, so dass </a:t>
            </a:r>
            <a:r>
              <a:rPr lang="de-DE" b="1" dirty="0">
                <a:solidFill>
                  <a:srgbClr val="C00000"/>
                </a:solidFill>
              </a:rPr>
              <a:t>2 % bis 7 % der brütenden Individuen Hybride dieser beiden Arten sind</a:t>
            </a:r>
            <a:r>
              <a:rPr lang="de-DE" dirty="0"/>
              <a:t> (</a:t>
            </a:r>
            <a:r>
              <a:rPr lang="de-DE" dirty="0" err="1"/>
              <a:t>Saetre</a:t>
            </a:r>
            <a:r>
              <a:rPr lang="de-DE" dirty="0"/>
              <a:t> </a:t>
            </a:r>
            <a:r>
              <a:rPr lang="de-DE" dirty="0" err="1"/>
              <a:t>and</a:t>
            </a:r>
            <a:r>
              <a:rPr lang="de-DE" dirty="0"/>
              <a:t> </a:t>
            </a:r>
            <a:r>
              <a:rPr lang="de-DE" dirty="0" err="1"/>
              <a:t>Saether</a:t>
            </a:r>
            <a:r>
              <a:rPr lang="de-DE" dirty="0"/>
              <a:t> 2010).</a:t>
            </a:r>
            <a:endParaRPr lang="de-DE" dirty="0">
              <a:solidFill>
                <a:srgbClr val="000000"/>
              </a:solidFill>
              <a:latin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feld 1"/>
          <p:cNvSpPr txBox="1">
            <a:spLocks noChangeArrowheads="1"/>
          </p:cNvSpPr>
          <p:nvPr/>
        </p:nvSpPr>
        <p:spPr bwMode="auto">
          <a:xfrm>
            <a:off x="468313" y="908050"/>
            <a:ext cx="3598862" cy="4094163"/>
          </a:xfrm>
          <a:prstGeom prst="rect">
            <a:avLst/>
          </a:prstGeom>
          <a:noFill/>
          <a:ln w="9525">
            <a:noFill/>
            <a:miter lim="800000"/>
            <a:headEnd/>
            <a:tailEnd/>
          </a:ln>
        </p:spPr>
        <p:txBody>
          <a:bodyPr>
            <a:spAutoFit/>
          </a:bodyPr>
          <a:lstStyle/>
          <a:p>
            <a:r>
              <a:rPr lang="de-DE" sz="1600" b="1">
                <a:solidFill>
                  <a:srgbClr val="C00000"/>
                </a:solidFill>
              </a:rPr>
              <a:t>Muller’s Hypothese zur Erklärung der</a:t>
            </a:r>
            <a:r>
              <a:rPr lang="de-DE" sz="1600">
                <a:solidFill>
                  <a:srgbClr val="000000"/>
                </a:solidFill>
              </a:rPr>
              <a:t> </a:t>
            </a:r>
            <a:r>
              <a:rPr lang="de-DE" sz="1600" b="1">
                <a:solidFill>
                  <a:srgbClr val="C00000"/>
                </a:solidFill>
              </a:rPr>
              <a:t>Haldane‘sche Regel :</a:t>
            </a:r>
            <a:endParaRPr lang="de-DE" sz="1600">
              <a:solidFill>
                <a:srgbClr val="C00000"/>
              </a:solidFill>
            </a:endParaRPr>
          </a:p>
          <a:p>
            <a:r>
              <a:rPr lang="de-DE" sz="1600">
                <a:solidFill>
                  <a:srgbClr val="000000"/>
                </a:solidFill>
              </a:rPr>
              <a:t> </a:t>
            </a:r>
          </a:p>
          <a:p>
            <a:r>
              <a:rPr lang="de-DE" sz="1600">
                <a:solidFill>
                  <a:srgbClr val="000000"/>
                </a:solidFill>
              </a:rPr>
              <a:t>Der homogametische</a:t>
            </a:r>
            <a:r>
              <a:rPr lang="de-DE" sz="1600" b="1">
                <a:solidFill>
                  <a:srgbClr val="000000"/>
                </a:solidFill>
              </a:rPr>
              <a:t> XX-Arthybrid </a:t>
            </a:r>
            <a:r>
              <a:rPr lang="de-DE" sz="1600">
                <a:solidFill>
                  <a:srgbClr val="000000"/>
                </a:solidFill>
              </a:rPr>
              <a:t>hat exakt</a:t>
            </a:r>
            <a:r>
              <a:rPr lang="de-DE" sz="1600" b="1">
                <a:solidFill>
                  <a:srgbClr val="000000"/>
                </a:solidFill>
              </a:rPr>
              <a:t> 1 haploiden Satz von jedem Elter.</a:t>
            </a:r>
            <a:endParaRPr lang="de-DE" sz="1600">
              <a:solidFill>
                <a:srgbClr val="000000"/>
              </a:solidFill>
            </a:endParaRPr>
          </a:p>
          <a:p>
            <a:r>
              <a:rPr lang="de-DE" sz="1600" b="1">
                <a:solidFill>
                  <a:srgbClr val="000000"/>
                </a:solidFill>
              </a:rPr>
              <a:t> </a:t>
            </a:r>
            <a:endParaRPr lang="de-DE" sz="1600">
              <a:solidFill>
                <a:srgbClr val="000000"/>
              </a:solidFill>
            </a:endParaRPr>
          </a:p>
          <a:p>
            <a:r>
              <a:rPr lang="de-DE" sz="1600">
                <a:solidFill>
                  <a:srgbClr val="000000"/>
                </a:solidFill>
              </a:rPr>
              <a:t>Der heterogametische</a:t>
            </a:r>
            <a:r>
              <a:rPr lang="de-DE" sz="1600" b="1">
                <a:solidFill>
                  <a:srgbClr val="000000"/>
                </a:solidFill>
              </a:rPr>
              <a:t> XY-Arthybrid </a:t>
            </a:r>
            <a:r>
              <a:rPr lang="de-DE" sz="1600">
                <a:solidFill>
                  <a:srgbClr val="000000"/>
                </a:solidFill>
              </a:rPr>
              <a:t>hat sein Geschlechtschromosom (</a:t>
            </a:r>
            <a:r>
              <a:rPr lang="de-DE" sz="1600" b="1">
                <a:solidFill>
                  <a:srgbClr val="000000"/>
                </a:solidFill>
              </a:rPr>
              <a:t>X) nur von 1 Elter, </a:t>
            </a:r>
            <a:r>
              <a:rPr lang="de-DE" sz="1600">
                <a:solidFill>
                  <a:srgbClr val="000000"/>
                </a:solidFill>
              </a:rPr>
              <a:t>aber die Autosomen von beiden Eltern (das Y-Chromosom hat nur wenige Gene und spielt hier keine Rolle).</a:t>
            </a:r>
          </a:p>
          <a:p>
            <a:r>
              <a:rPr lang="de-DE" sz="1600">
                <a:solidFill>
                  <a:srgbClr val="000000"/>
                </a:solidFill>
              </a:rPr>
              <a:t> </a:t>
            </a:r>
          </a:p>
          <a:p>
            <a:r>
              <a:rPr lang="de-DE" sz="1600">
                <a:solidFill>
                  <a:srgbClr val="000000"/>
                </a:solidFill>
              </a:rPr>
              <a:t>Das führt zu einem Ungleichgewicht zwischen autosomalen und X-chromosomalen Genen </a:t>
            </a:r>
            <a:r>
              <a:rPr lang="de-DE" sz="1600" b="1">
                <a:solidFill>
                  <a:srgbClr val="C00000"/>
                </a:solidFill>
              </a:rPr>
              <a:t>(X-Autosom-Disharmonie).</a:t>
            </a:r>
            <a:endParaRPr lang="de-DE" sz="1600" b="1">
              <a:solidFill>
                <a:srgbClr val="C00000"/>
              </a:solidFill>
              <a:latin typeface="Calibri" pitchFamily="34" charset="0"/>
              <a:cs typeface="Times New Roman" pitchFamily="18" charset="0"/>
            </a:endParaRPr>
          </a:p>
        </p:txBody>
      </p:sp>
      <p:pic>
        <p:nvPicPr>
          <p:cNvPr id="59395" name="Picture 4" descr="http://www.biografiasyvidas.com/biografia/m/fotos/muller_hermann.jpg"/>
          <p:cNvPicPr>
            <a:picLocks noChangeAspect="1" noChangeArrowheads="1"/>
          </p:cNvPicPr>
          <p:nvPr/>
        </p:nvPicPr>
        <p:blipFill>
          <a:blip r:embed="rId2" cstate="print"/>
          <a:srcRect/>
          <a:stretch>
            <a:fillRect/>
          </a:stretch>
        </p:blipFill>
        <p:spPr bwMode="auto">
          <a:xfrm>
            <a:off x="4356100" y="981075"/>
            <a:ext cx="4608513" cy="4310063"/>
          </a:xfrm>
          <a:prstGeom prst="rect">
            <a:avLst/>
          </a:prstGeom>
          <a:noFill/>
          <a:ln w="9525">
            <a:noFill/>
            <a:miter lim="800000"/>
            <a:headEnd/>
            <a:tailEnd/>
          </a:ln>
        </p:spPr>
      </p:pic>
      <p:sp>
        <p:nvSpPr>
          <p:cNvPr id="59396" name="Textfeld 3"/>
          <p:cNvSpPr txBox="1">
            <a:spLocks noChangeArrowheads="1"/>
          </p:cNvSpPr>
          <p:nvPr/>
        </p:nvSpPr>
        <p:spPr bwMode="auto">
          <a:xfrm>
            <a:off x="3924300" y="5445125"/>
            <a:ext cx="4968875" cy="369888"/>
          </a:xfrm>
          <a:prstGeom prst="rect">
            <a:avLst/>
          </a:prstGeom>
          <a:solidFill>
            <a:schemeClr val="bg1"/>
          </a:solidFill>
          <a:ln w="9525">
            <a:noFill/>
            <a:miter lim="800000"/>
            <a:headEnd/>
            <a:tailEnd/>
          </a:ln>
        </p:spPr>
        <p:txBody>
          <a:bodyPr>
            <a:spAutoFit/>
          </a:bodyPr>
          <a:lstStyle/>
          <a:p>
            <a:r>
              <a:rPr lang="de-DE">
                <a:solidFill>
                  <a:srgbClr val="000000"/>
                </a:solidFill>
              </a:rPr>
              <a:t>Muller, amerikanische Genetiker (1890–1967)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Image result for autosomen"/>
          <p:cNvPicPr>
            <a:picLocks noChangeAspect="1" noChangeArrowheads="1"/>
          </p:cNvPicPr>
          <p:nvPr/>
        </p:nvPicPr>
        <p:blipFill>
          <a:blip r:embed="rId2" cstate="print"/>
          <a:srcRect/>
          <a:stretch>
            <a:fillRect/>
          </a:stretch>
        </p:blipFill>
        <p:spPr bwMode="auto">
          <a:xfrm>
            <a:off x="149225" y="115888"/>
            <a:ext cx="8670925" cy="6507162"/>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7" name="Textfeld 9"/>
          <p:cNvSpPr txBox="1">
            <a:spLocks noChangeArrowheads="1"/>
          </p:cNvSpPr>
          <p:nvPr/>
        </p:nvSpPr>
        <p:spPr bwMode="auto">
          <a:xfrm>
            <a:off x="1403350" y="1557338"/>
            <a:ext cx="6337300" cy="2308324"/>
          </a:xfrm>
          <a:prstGeom prst="rect">
            <a:avLst/>
          </a:prstGeom>
          <a:noFill/>
          <a:ln w="9525">
            <a:noFill/>
            <a:miter lim="800000"/>
            <a:headEnd/>
            <a:tailEnd/>
          </a:ln>
        </p:spPr>
        <p:txBody>
          <a:bodyPr>
            <a:spAutoFit/>
          </a:bodyPr>
          <a:lstStyle/>
          <a:p>
            <a:pPr>
              <a:defRPr/>
            </a:pPr>
            <a:r>
              <a:rPr lang="de-DE" sz="2400" dirty="0">
                <a:solidFill>
                  <a:srgbClr val="000000"/>
                </a:solidFill>
                <a:latin typeface="Times New Roman"/>
                <a:cs typeface="Arial" pitchFamily="34" charset="0"/>
              </a:rPr>
              <a:t>Hier jetzt Beispiele </a:t>
            </a:r>
          </a:p>
          <a:p>
            <a:pPr>
              <a:defRPr/>
            </a:pPr>
            <a:r>
              <a:rPr lang="de-DE" sz="2400" dirty="0">
                <a:solidFill>
                  <a:srgbClr val="000000"/>
                </a:solidFill>
                <a:latin typeface="Times New Roman"/>
                <a:cs typeface="Arial" pitchFamily="34" charset="0"/>
              </a:rPr>
              <a:t>für die </a:t>
            </a:r>
            <a:r>
              <a:rPr lang="de-DE" sz="2400" b="1" dirty="0">
                <a:solidFill>
                  <a:srgbClr val="000000"/>
                </a:solidFill>
                <a:cs typeface="Arial" pitchFamily="34" charset="0"/>
              </a:rPr>
              <a:t>3 verschiedenen Möglichkeiten,</a:t>
            </a:r>
          </a:p>
          <a:p>
            <a:pPr>
              <a:defRPr/>
            </a:pPr>
            <a:r>
              <a:rPr lang="de-DE" sz="2400" b="1" dirty="0">
                <a:solidFill>
                  <a:srgbClr val="000000"/>
                </a:solidFill>
                <a:cs typeface="Arial" pitchFamily="34" charset="0"/>
              </a:rPr>
              <a:t> </a:t>
            </a:r>
            <a:r>
              <a:rPr lang="de-DE" sz="2400" dirty="0">
                <a:solidFill>
                  <a:srgbClr val="000000"/>
                </a:solidFill>
                <a:cs typeface="Arial" pitchFamily="34" charset="0"/>
              </a:rPr>
              <a:t>w</a:t>
            </a:r>
            <a:r>
              <a:rPr lang="de-DE" sz="2400" dirty="0">
                <a:solidFill>
                  <a:srgbClr val="000000"/>
                </a:solidFill>
                <a:latin typeface="Times New Roman"/>
                <a:cs typeface="Arial" pitchFamily="34" charset="0"/>
              </a:rPr>
              <a:t>enn verschiedene Arten </a:t>
            </a:r>
          </a:p>
          <a:p>
            <a:pPr>
              <a:defRPr/>
            </a:pPr>
            <a:r>
              <a:rPr lang="de-DE" sz="2400" dirty="0">
                <a:solidFill>
                  <a:srgbClr val="000000"/>
                </a:solidFill>
                <a:latin typeface="Times New Roman"/>
                <a:cs typeface="Arial" pitchFamily="34" charset="0"/>
              </a:rPr>
              <a:t>nach langer </a:t>
            </a:r>
            <a:r>
              <a:rPr lang="de-DE" sz="2400" b="1" dirty="0">
                <a:solidFill>
                  <a:srgbClr val="000000"/>
                </a:solidFill>
                <a:latin typeface="Times New Roman"/>
                <a:cs typeface="Arial" pitchFamily="34" charset="0"/>
              </a:rPr>
              <a:t>Trennung </a:t>
            </a:r>
          </a:p>
          <a:p>
            <a:pPr>
              <a:defRPr/>
            </a:pPr>
            <a:r>
              <a:rPr lang="de-DE" sz="2400" b="1" dirty="0">
                <a:solidFill>
                  <a:srgbClr val="000000"/>
                </a:solidFill>
                <a:latin typeface="Times New Roman"/>
                <a:cs typeface="Arial" pitchFamily="34" charset="0"/>
              </a:rPr>
              <a:t>sekundär wieder zusammenkommen </a:t>
            </a:r>
          </a:p>
          <a:p>
            <a:pPr>
              <a:defRPr/>
            </a:pPr>
            <a:r>
              <a:rPr lang="de-DE" sz="2400" dirty="0">
                <a:solidFill>
                  <a:srgbClr val="000000"/>
                </a:solidFill>
                <a:latin typeface="Times New Roman"/>
                <a:cs typeface="Arial" pitchFamily="34" charset="0"/>
              </a:rPr>
              <a:t>und miteinander hybridisieren: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8674" name="Textfeld 9"/>
          <p:cNvSpPr txBox="1">
            <a:spLocks noChangeArrowheads="1"/>
          </p:cNvSpPr>
          <p:nvPr/>
        </p:nvSpPr>
        <p:spPr bwMode="auto">
          <a:xfrm>
            <a:off x="971550" y="836712"/>
            <a:ext cx="7561263" cy="1754326"/>
          </a:xfrm>
          <a:prstGeom prst="rect">
            <a:avLst/>
          </a:prstGeom>
          <a:noFill/>
          <a:ln w="9525">
            <a:noFill/>
            <a:miter lim="800000"/>
            <a:headEnd/>
            <a:tailEnd/>
          </a:ln>
        </p:spPr>
        <p:txBody>
          <a:bodyPr>
            <a:spAutoFit/>
          </a:bodyPr>
          <a:lstStyle/>
          <a:p>
            <a:pPr>
              <a:defRPr/>
            </a:pPr>
            <a:r>
              <a:rPr lang="de-DE" dirty="0">
                <a:solidFill>
                  <a:srgbClr val="000000"/>
                </a:solidFill>
                <a:latin typeface="+mn-lt"/>
              </a:rPr>
              <a:t>Zwischen-Art-Hybridisierungen führen nicht immer zu geschädigten Nachkommen:</a:t>
            </a:r>
          </a:p>
          <a:p>
            <a:pPr>
              <a:defRPr/>
            </a:pPr>
            <a:endParaRPr lang="de-DE" b="1" dirty="0">
              <a:solidFill>
                <a:srgbClr val="000000"/>
              </a:solidFill>
              <a:latin typeface="+mn-lt"/>
            </a:endParaRPr>
          </a:p>
          <a:p>
            <a:pPr>
              <a:defRPr/>
            </a:pPr>
            <a:r>
              <a:rPr lang="de-DE" b="1" dirty="0">
                <a:solidFill>
                  <a:srgbClr val="000000"/>
                </a:solidFill>
                <a:latin typeface="+mn-lt"/>
              </a:rPr>
              <a:t>Es gibt auch </a:t>
            </a:r>
            <a:r>
              <a:rPr lang="de-DE" dirty="0">
                <a:solidFill>
                  <a:srgbClr val="000000"/>
                </a:solidFill>
                <a:latin typeface="+mn-lt"/>
              </a:rPr>
              <a:t>Art-Hybridisierungen, die </a:t>
            </a:r>
            <a:r>
              <a:rPr lang="de-DE" b="1" dirty="0">
                <a:solidFill>
                  <a:srgbClr val="000000"/>
                </a:solidFill>
                <a:latin typeface="+mn-lt"/>
              </a:rPr>
              <a:t>evolutionäre Konsequenzen </a:t>
            </a:r>
            <a:r>
              <a:rPr lang="de-DE" dirty="0">
                <a:solidFill>
                  <a:srgbClr val="000000"/>
                </a:solidFill>
                <a:latin typeface="+mn-lt"/>
              </a:rPr>
              <a:t>haben.</a:t>
            </a:r>
          </a:p>
          <a:p>
            <a:pPr>
              <a:defRPr/>
            </a:pPr>
            <a:endParaRPr lang="de-DE" dirty="0">
              <a:solidFill>
                <a:srgbClr val="000000"/>
              </a:solidFill>
              <a:latin typeface="+mn-lt"/>
            </a:endParaRPr>
          </a:p>
          <a:p>
            <a:pPr>
              <a:defRPr/>
            </a:pPr>
            <a:r>
              <a:rPr lang="de-DE" b="1" dirty="0">
                <a:solidFill>
                  <a:srgbClr val="000000"/>
                </a:solidFill>
              </a:rPr>
              <a:t>Art-Hybride können für die Evolution auch große Bedeutung haben</a:t>
            </a:r>
            <a:r>
              <a:rPr lang="de-DE" dirty="0">
                <a:solidFill>
                  <a:srgbClr val="000000"/>
                </a:solidFill>
              </a:rPr>
              <a:t>.</a:t>
            </a:r>
            <a:endParaRPr lang="de-DE" dirty="0">
              <a:solidFill>
                <a:srgbClr val="000000"/>
              </a:solidFill>
              <a:latin typeface="+mn-lt"/>
            </a:endParaRPr>
          </a:p>
        </p:txBody>
      </p:sp>
      <p:sp>
        <p:nvSpPr>
          <p:cNvPr id="7" name="Textfeld 9"/>
          <p:cNvSpPr txBox="1">
            <a:spLocks noChangeArrowheads="1"/>
          </p:cNvSpPr>
          <p:nvPr/>
        </p:nvSpPr>
        <p:spPr bwMode="auto">
          <a:xfrm>
            <a:off x="971550" y="3369171"/>
            <a:ext cx="6048375" cy="923330"/>
          </a:xfrm>
          <a:prstGeom prst="rect">
            <a:avLst/>
          </a:prstGeom>
          <a:noFill/>
          <a:ln w="9525">
            <a:noFill/>
            <a:miter lim="800000"/>
            <a:headEnd/>
            <a:tailEnd/>
          </a:ln>
        </p:spPr>
        <p:txBody>
          <a:bodyPr>
            <a:spAutoFit/>
          </a:bodyPr>
          <a:lstStyle/>
          <a:p>
            <a:pPr>
              <a:defRPr/>
            </a:pPr>
            <a:r>
              <a:rPr lang="de-DE" dirty="0">
                <a:solidFill>
                  <a:srgbClr val="000000"/>
                </a:solidFill>
                <a:latin typeface="+mn-lt"/>
              </a:rPr>
              <a:t>Wenn verschiedene Arten zusammenkommen und hybridisieren, </a:t>
            </a:r>
          </a:p>
          <a:p>
            <a:pPr>
              <a:defRPr/>
            </a:pPr>
            <a:r>
              <a:rPr lang="de-DE" dirty="0">
                <a:solidFill>
                  <a:srgbClr val="000000"/>
                </a:solidFill>
                <a:latin typeface="+mn-lt"/>
              </a:rPr>
              <a:t>gibt es 3 verschiedene Möglichkeiten:</a:t>
            </a:r>
          </a:p>
        </p:txBody>
      </p:sp>
      <p:sp>
        <p:nvSpPr>
          <p:cNvPr id="8" name="Rechteck 7"/>
          <p:cNvSpPr/>
          <p:nvPr/>
        </p:nvSpPr>
        <p:spPr>
          <a:xfrm>
            <a:off x="2195513" y="4674096"/>
            <a:ext cx="914400" cy="914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4800">
                <a:solidFill>
                  <a:prstClr val="black"/>
                </a:solidFill>
              </a:rPr>
              <a:t>1.</a:t>
            </a:r>
          </a:p>
        </p:txBody>
      </p:sp>
      <p:sp>
        <p:nvSpPr>
          <p:cNvPr id="9" name="Rechteck 8"/>
          <p:cNvSpPr/>
          <p:nvPr/>
        </p:nvSpPr>
        <p:spPr>
          <a:xfrm>
            <a:off x="4017963" y="4674096"/>
            <a:ext cx="914400" cy="914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4800">
                <a:solidFill>
                  <a:prstClr val="black"/>
                </a:solidFill>
              </a:rPr>
              <a:t>2.</a:t>
            </a:r>
          </a:p>
        </p:txBody>
      </p:sp>
      <p:sp>
        <p:nvSpPr>
          <p:cNvPr id="10" name="Rechteck 9"/>
          <p:cNvSpPr/>
          <p:nvPr/>
        </p:nvSpPr>
        <p:spPr>
          <a:xfrm>
            <a:off x="7113588" y="4674096"/>
            <a:ext cx="914400" cy="914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4800">
                <a:solidFill>
                  <a:prstClr val="black"/>
                </a:solidFill>
              </a:rPr>
              <a:t>3.</a:t>
            </a:r>
          </a:p>
        </p:txBody>
      </p:sp>
      <p:sp>
        <p:nvSpPr>
          <p:cNvPr id="11" name="Textfeld 10"/>
          <p:cNvSpPr txBox="1">
            <a:spLocks noChangeArrowheads="1"/>
          </p:cNvSpPr>
          <p:nvPr/>
        </p:nvSpPr>
        <p:spPr bwMode="auto">
          <a:xfrm>
            <a:off x="5508625" y="4963021"/>
            <a:ext cx="792163" cy="369888"/>
          </a:xfrm>
          <a:prstGeom prst="rect">
            <a:avLst/>
          </a:prstGeom>
          <a:noFill/>
          <a:ln w="9525">
            <a:noFill/>
            <a:miter lim="800000"/>
            <a:headEnd/>
            <a:tailEnd/>
          </a:ln>
        </p:spPr>
        <p:txBody>
          <a:bodyPr>
            <a:spAutoFit/>
          </a:bodyPr>
          <a:lstStyle/>
          <a:p>
            <a:pPr algn="ctr"/>
            <a:r>
              <a:rPr lang="de-DE">
                <a:solidFill>
                  <a:srgbClr val="000000"/>
                </a:solidFill>
                <a:latin typeface="Arial" pitchFamily="34" charset="0"/>
              </a:rPr>
              <a:t>und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1673398" y="257235"/>
            <a:ext cx="7219082" cy="1061829"/>
          </a:xfrm>
          <a:prstGeom prst="rect">
            <a:avLst/>
          </a:prstGeom>
          <a:noFill/>
          <a:ln w="9525">
            <a:noFill/>
            <a:miter lim="800000"/>
            <a:headEnd/>
            <a:tailEnd/>
          </a:ln>
        </p:spPr>
        <p:txBody>
          <a:bodyPr wrap="square">
            <a:spAutoFit/>
          </a:bodyPr>
          <a:lstStyle/>
          <a:p>
            <a:pPr>
              <a:spcBef>
                <a:spcPct val="50000"/>
              </a:spcBef>
            </a:pPr>
            <a:r>
              <a:rPr lang="de-DE" b="1" dirty="0">
                <a:solidFill>
                  <a:srgbClr val="009973"/>
                </a:solidFill>
                <a:cs typeface="Times New Roman" pitchFamily="18" charset="0"/>
              </a:rPr>
              <a:t>Beispiel für Nr. 1: </a:t>
            </a:r>
            <a:r>
              <a:rPr lang="de-DE" dirty="0">
                <a:solidFill>
                  <a:srgbClr val="000000"/>
                </a:solidFill>
                <a:cs typeface="Times New Roman" pitchFamily="18" charset="0"/>
              </a:rPr>
              <a:t>Diese beiden Arten sind in vielen Merkmalen verschieden geworden.</a:t>
            </a:r>
            <a:endParaRPr lang="de-DE" b="1" dirty="0">
              <a:solidFill>
                <a:srgbClr val="C00000"/>
              </a:solidFill>
              <a:cs typeface="Times New Roman" pitchFamily="18" charset="0"/>
            </a:endParaRPr>
          </a:p>
          <a:p>
            <a:pPr>
              <a:spcBef>
                <a:spcPct val="50000"/>
              </a:spcBef>
            </a:pPr>
            <a:r>
              <a:rPr lang="de-DE" b="1" dirty="0" err="1">
                <a:solidFill>
                  <a:srgbClr val="993300"/>
                </a:solidFill>
                <a:cs typeface="Times New Roman" pitchFamily="18" charset="0"/>
              </a:rPr>
              <a:t>Ruderenten</a:t>
            </a:r>
            <a:r>
              <a:rPr lang="de-DE" b="1" dirty="0">
                <a:solidFill>
                  <a:srgbClr val="993300"/>
                </a:solidFill>
                <a:cs typeface="Times New Roman" pitchFamily="18" charset="0"/>
              </a:rPr>
              <a:t>-Arten </a:t>
            </a:r>
            <a:r>
              <a:rPr lang="de-DE" dirty="0">
                <a:solidFill>
                  <a:srgbClr val="000000"/>
                </a:solidFill>
                <a:cs typeface="Times New Roman" pitchFamily="18" charset="0"/>
              </a:rPr>
              <a:t>aus der Alten und der Neuen Welt: </a:t>
            </a:r>
          </a:p>
        </p:txBody>
      </p:sp>
      <p:grpSp>
        <p:nvGrpSpPr>
          <p:cNvPr id="2" name="Gruppieren 7"/>
          <p:cNvGrpSpPr>
            <a:grpSpLocks/>
          </p:cNvGrpSpPr>
          <p:nvPr/>
        </p:nvGrpSpPr>
        <p:grpSpPr bwMode="auto">
          <a:xfrm>
            <a:off x="1058863" y="1607840"/>
            <a:ext cx="2887662" cy="1943100"/>
            <a:chOff x="309087" y="1597397"/>
            <a:chExt cx="3649662" cy="2486349"/>
          </a:xfrm>
        </p:grpSpPr>
        <p:pic>
          <p:nvPicPr>
            <p:cNvPr id="99336" name="Picture 4"/>
            <p:cNvPicPr>
              <a:picLocks noChangeAspect="1" noChangeArrowheads="1"/>
            </p:cNvPicPr>
            <p:nvPr/>
          </p:nvPicPr>
          <p:blipFill>
            <a:blip r:embed="rId2" cstate="print"/>
            <a:srcRect/>
            <a:stretch>
              <a:fillRect/>
            </a:stretch>
          </p:blipFill>
          <p:spPr bwMode="auto">
            <a:xfrm>
              <a:off x="381000" y="1597397"/>
              <a:ext cx="3276600" cy="2457450"/>
            </a:xfrm>
            <a:prstGeom prst="rect">
              <a:avLst/>
            </a:prstGeom>
            <a:noFill/>
            <a:ln w="9525">
              <a:noFill/>
              <a:miter lim="800000"/>
              <a:headEnd/>
              <a:tailEnd/>
            </a:ln>
          </p:spPr>
        </p:pic>
        <p:sp>
          <p:nvSpPr>
            <p:cNvPr id="99337" name="Text Box 5"/>
            <p:cNvSpPr txBox="1">
              <a:spLocks noChangeArrowheads="1"/>
            </p:cNvSpPr>
            <p:nvPr/>
          </p:nvSpPr>
          <p:spPr bwMode="auto">
            <a:xfrm>
              <a:off x="309087" y="3572068"/>
              <a:ext cx="3649662" cy="511678"/>
            </a:xfrm>
            <a:prstGeom prst="rect">
              <a:avLst/>
            </a:prstGeom>
            <a:noFill/>
            <a:ln w="9525">
              <a:noFill/>
              <a:miter lim="800000"/>
              <a:headEnd/>
              <a:tailEnd/>
            </a:ln>
          </p:spPr>
          <p:txBody>
            <a:bodyPr>
              <a:spAutoFit/>
            </a:bodyPr>
            <a:lstStyle/>
            <a:p>
              <a:pPr>
                <a:spcBef>
                  <a:spcPct val="50000"/>
                </a:spcBef>
              </a:pPr>
              <a:r>
                <a:rPr lang="de-DE" sz="2000" b="1">
                  <a:solidFill>
                    <a:srgbClr val="3333CC"/>
                  </a:solidFill>
                  <a:cs typeface="Times New Roman" pitchFamily="18" charset="0"/>
                </a:rPr>
                <a:t>Schwarzkopfruderente</a:t>
              </a:r>
            </a:p>
          </p:txBody>
        </p:sp>
      </p:grpSp>
      <p:grpSp>
        <p:nvGrpSpPr>
          <p:cNvPr id="3" name="Gruppieren 8"/>
          <p:cNvGrpSpPr>
            <a:grpSpLocks/>
          </p:cNvGrpSpPr>
          <p:nvPr/>
        </p:nvGrpSpPr>
        <p:grpSpPr bwMode="auto">
          <a:xfrm>
            <a:off x="5076825" y="1598315"/>
            <a:ext cx="2632075" cy="1936750"/>
            <a:chOff x="4076616" y="1580966"/>
            <a:chExt cx="3392926" cy="2476692"/>
          </a:xfrm>
        </p:grpSpPr>
        <p:pic>
          <p:nvPicPr>
            <p:cNvPr id="99334" name="Picture 3"/>
            <p:cNvPicPr>
              <a:picLocks noChangeAspect="1" noChangeArrowheads="1"/>
            </p:cNvPicPr>
            <p:nvPr/>
          </p:nvPicPr>
          <p:blipFill>
            <a:blip r:embed="rId3" cstate="print"/>
            <a:srcRect/>
            <a:stretch>
              <a:fillRect/>
            </a:stretch>
          </p:blipFill>
          <p:spPr bwMode="auto">
            <a:xfrm>
              <a:off x="4076616" y="1580966"/>
              <a:ext cx="3276601" cy="2457450"/>
            </a:xfrm>
            <a:prstGeom prst="rect">
              <a:avLst/>
            </a:prstGeom>
            <a:noFill/>
            <a:ln w="9525">
              <a:noFill/>
              <a:miter lim="800000"/>
              <a:headEnd/>
              <a:tailEnd/>
            </a:ln>
          </p:spPr>
        </p:pic>
        <p:sp>
          <p:nvSpPr>
            <p:cNvPr id="99335" name="Text Box 6"/>
            <p:cNvSpPr txBox="1">
              <a:spLocks noChangeArrowheads="1"/>
            </p:cNvSpPr>
            <p:nvPr/>
          </p:nvSpPr>
          <p:spPr bwMode="auto">
            <a:xfrm>
              <a:off x="4169434" y="3545980"/>
              <a:ext cx="3300108" cy="511678"/>
            </a:xfrm>
            <a:prstGeom prst="rect">
              <a:avLst/>
            </a:prstGeom>
            <a:noFill/>
            <a:ln w="9525">
              <a:noFill/>
              <a:miter lim="800000"/>
              <a:headEnd/>
              <a:tailEnd/>
            </a:ln>
          </p:spPr>
          <p:txBody>
            <a:bodyPr>
              <a:spAutoFit/>
            </a:bodyPr>
            <a:lstStyle/>
            <a:p>
              <a:pPr>
                <a:spcBef>
                  <a:spcPct val="50000"/>
                </a:spcBef>
              </a:pPr>
              <a:r>
                <a:rPr lang="de-DE" sz="2000" b="1">
                  <a:solidFill>
                    <a:srgbClr val="3333CC"/>
                  </a:solidFill>
                  <a:cs typeface="Times New Roman" pitchFamily="18" charset="0"/>
                </a:rPr>
                <a:t>Weißkopfruderente</a:t>
              </a:r>
            </a:p>
          </p:txBody>
        </p:sp>
      </p:grpSp>
      <p:sp>
        <p:nvSpPr>
          <p:cNvPr id="31749" name="Text Box 2"/>
          <p:cNvSpPr txBox="1">
            <a:spLocks noChangeArrowheads="1"/>
          </p:cNvSpPr>
          <p:nvPr/>
        </p:nvSpPr>
        <p:spPr bwMode="auto">
          <a:xfrm>
            <a:off x="468313" y="3766840"/>
            <a:ext cx="8226425" cy="2585323"/>
          </a:xfrm>
          <a:prstGeom prst="rect">
            <a:avLst/>
          </a:prstGeom>
          <a:noFill/>
          <a:ln w="9525">
            <a:noFill/>
            <a:miter lim="800000"/>
            <a:headEnd/>
            <a:tailEnd/>
          </a:ln>
        </p:spPr>
        <p:txBody>
          <a:bodyPr>
            <a:spAutoFit/>
          </a:bodyPr>
          <a:lstStyle/>
          <a:p>
            <a:pPr>
              <a:spcBef>
                <a:spcPct val="50000"/>
              </a:spcBef>
              <a:defRPr/>
            </a:pPr>
            <a:r>
              <a:rPr lang="de-DE" dirty="0">
                <a:solidFill>
                  <a:srgbClr val="000000"/>
                </a:solidFill>
                <a:cs typeface="Times New Roman" pitchFamily="18" charset="0"/>
              </a:rPr>
              <a:t>Die 1953 aus Nordamerika nach England eingeführte </a:t>
            </a:r>
            <a:r>
              <a:rPr lang="de-DE" b="1" dirty="0">
                <a:solidFill>
                  <a:srgbClr val="3333CC"/>
                </a:solidFill>
                <a:cs typeface="Times New Roman" pitchFamily="18" charset="0"/>
              </a:rPr>
              <a:t>Schwarzkopfruderente</a:t>
            </a:r>
            <a:r>
              <a:rPr lang="de-DE" dirty="0">
                <a:solidFill>
                  <a:srgbClr val="000000"/>
                </a:solidFill>
                <a:cs typeface="Times New Roman" pitchFamily="18" charset="0"/>
              </a:rPr>
              <a:t> hat sich auf 19 europäische Länder ausgebreitet und beginnt z.Zt., sich mit der </a:t>
            </a:r>
            <a:r>
              <a:rPr lang="de-DE" b="1" dirty="0">
                <a:solidFill>
                  <a:srgbClr val="3333CC"/>
                </a:solidFill>
                <a:cs typeface="Times New Roman" pitchFamily="18" charset="0"/>
              </a:rPr>
              <a:t>Weißkopfruderente</a:t>
            </a:r>
            <a:r>
              <a:rPr lang="de-DE" dirty="0">
                <a:solidFill>
                  <a:srgbClr val="000000"/>
                </a:solidFill>
                <a:cs typeface="Times New Roman" pitchFamily="18" charset="0"/>
              </a:rPr>
              <a:t> des Mittelmeerraumes zu vermischen, so dass ein „Artensterben“ durch Hybridisierung droht. </a:t>
            </a:r>
          </a:p>
          <a:p>
            <a:pPr>
              <a:spcBef>
                <a:spcPct val="50000"/>
              </a:spcBef>
              <a:defRPr/>
            </a:pPr>
            <a:r>
              <a:rPr lang="de-DE" dirty="0">
                <a:solidFill>
                  <a:srgbClr val="000000"/>
                </a:solidFill>
                <a:cs typeface="Times New Roman" pitchFamily="18" charset="0"/>
              </a:rPr>
              <a:t>Es gibt offenbar </a:t>
            </a:r>
            <a:r>
              <a:rPr lang="de-DE" b="1" dirty="0">
                <a:solidFill>
                  <a:srgbClr val="0000FF"/>
                </a:solidFill>
                <a:cs typeface="Times New Roman" pitchFamily="18" charset="0"/>
              </a:rPr>
              <a:t>weder eine </a:t>
            </a:r>
            <a:r>
              <a:rPr lang="de-DE" b="1" dirty="0" err="1">
                <a:solidFill>
                  <a:srgbClr val="0000FF"/>
                </a:solidFill>
                <a:cs typeface="Times New Roman" pitchFamily="18" charset="0"/>
              </a:rPr>
              <a:t>präzygotische</a:t>
            </a:r>
            <a:r>
              <a:rPr lang="de-DE" b="1" dirty="0">
                <a:solidFill>
                  <a:srgbClr val="0000FF"/>
                </a:solidFill>
                <a:cs typeface="Times New Roman" pitchFamily="18" charset="0"/>
              </a:rPr>
              <a:t> noch eine </a:t>
            </a:r>
            <a:r>
              <a:rPr lang="de-DE" b="1" dirty="0" err="1">
                <a:solidFill>
                  <a:srgbClr val="0000FF"/>
                </a:solidFill>
                <a:cs typeface="Times New Roman" pitchFamily="18" charset="0"/>
              </a:rPr>
              <a:t>postzygotische</a:t>
            </a:r>
            <a:r>
              <a:rPr lang="de-DE" b="1" dirty="0">
                <a:solidFill>
                  <a:srgbClr val="0000FF"/>
                </a:solidFill>
                <a:cs typeface="Times New Roman" pitchFamily="18" charset="0"/>
              </a:rPr>
              <a:t> Reproduktions-Schranke</a:t>
            </a:r>
            <a:r>
              <a:rPr lang="de-DE" dirty="0">
                <a:solidFill>
                  <a:srgbClr val="000000"/>
                </a:solidFill>
                <a:cs typeface="Times New Roman" pitchFamily="18" charset="0"/>
              </a:rPr>
              <a:t>; </a:t>
            </a:r>
          </a:p>
          <a:p>
            <a:pPr>
              <a:spcBef>
                <a:spcPct val="50000"/>
              </a:spcBef>
              <a:defRPr/>
            </a:pPr>
            <a:r>
              <a:rPr lang="de-DE" dirty="0">
                <a:solidFill>
                  <a:srgbClr val="000000"/>
                </a:solidFill>
                <a:cs typeface="Times New Roman" pitchFamily="18" charset="0"/>
              </a:rPr>
              <a:t>diese hat sich trotz der Jahrhunderttausende langen geografischen Trennung nie ausgebildet.</a:t>
            </a:r>
            <a:endParaRPr lang="de-DE" dirty="0">
              <a:solidFill>
                <a:srgbClr val="000000"/>
              </a:solidFill>
              <a:cs typeface="Arial" pitchFamily="34" charset="0"/>
            </a:endParaRPr>
          </a:p>
        </p:txBody>
      </p:sp>
      <p:sp>
        <p:nvSpPr>
          <p:cNvPr id="10" name="Rechteck 9"/>
          <p:cNvSpPr/>
          <p:nvPr/>
        </p:nvSpPr>
        <p:spPr>
          <a:xfrm>
            <a:off x="468313" y="332656"/>
            <a:ext cx="914400" cy="914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4800" dirty="0">
                <a:solidFill>
                  <a:prstClr val="black"/>
                </a:solidFill>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749"/>
                                        </p:tgtEl>
                                        <p:attrNameLst>
                                          <p:attrName>style.visibility</p:attrName>
                                        </p:attrNameLst>
                                      </p:cBhvr>
                                      <p:to>
                                        <p:strVal val="visible"/>
                                      </p:to>
                                    </p:set>
                                    <p:anim calcmode="lin" valueType="num">
                                      <p:cBhvr additive="base">
                                        <p:cTn id="19" dur="500" fill="hold"/>
                                        <p:tgtEl>
                                          <p:spTgt spid="31749"/>
                                        </p:tgtEl>
                                        <p:attrNameLst>
                                          <p:attrName>ppt_x</p:attrName>
                                        </p:attrNameLst>
                                      </p:cBhvr>
                                      <p:tavLst>
                                        <p:tav tm="0">
                                          <p:val>
                                            <p:strVal val="#ppt_x"/>
                                          </p:val>
                                        </p:tav>
                                        <p:tav tm="100000">
                                          <p:val>
                                            <p:strVal val="#ppt_x"/>
                                          </p:val>
                                        </p:tav>
                                      </p:tavLst>
                                    </p:anim>
                                    <p:anim calcmode="lin" valueType="num">
                                      <p:cBhvr additive="base">
                                        <p:cTn id="20" dur="500" fill="hold"/>
                                        <p:tgtEl>
                                          <p:spTgt spid="317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406400" y="2708126"/>
            <a:ext cx="8305800" cy="3016210"/>
          </a:xfrm>
          <a:prstGeom prst="rect">
            <a:avLst/>
          </a:prstGeom>
          <a:solidFill>
            <a:srgbClr val="E9E9FF"/>
          </a:solidFill>
          <a:ln w="9525">
            <a:noFill/>
            <a:miter lim="800000"/>
            <a:headEnd/>
            <a:tailEnd/>
          </a:ln>
        </p:spPr>
        <p:txBody>
          <a:bodyPr>
            <a:spAutoFit/>
          </a:bodyPr>
          <a:lstStyle/>
          <a:p>
            <a:pPr>
              <a:spcBef>
                <a:spcPct val="50000"/>
              </a:spcBef>
            </a:pPr>
            <a:r>
              <a:rPr lang="de-DE" sz="2000" dirty="0">
                <a:solidFill>
                  <a:srgbClr val="000000"/>
                </a:solidFill>
              </a:rPr>
              <a:t>Wenn man im Käfig Männchen und Weibchen zusammensetzt, dann paart sich Vieles, was sich in der freien Natur bei </a:t>
            </a:r>
            <a:r>
              <a:rPr lang="de-DE" sz="2000" b="1" dirty="0">
                <a:solidFill>
                  <a:srgbClr val="3333CC"/>
                </a:solidFill>
              </a:rPr>
              <a:t>Entfaltung sensibler Instinkte</a:t>
            </a:r>
            <a:r>
              <a:rPr lang="de-DE" sz="2000" dirty="0">
                <a:solidFill>
                  <a:srgbClr val="000000"/>
                </a:solidFill>
              </a:rPr>
              <a:t> niemals paaren würde.</a:t>
            </a:r>
          </a:p>
          <a:p>
            <a:pPr lvl="0">
              <a:spcBef>
                <a:spcPct val="50000"/>
              </a:spcBef>
            </a:pPr>
            <a:r>
              <a:rPr lang="de-DE" sz="2000" dirty="0">
                <a:solidFill>
                  <a:srgbClr val="000000"/>
                </a:solidFill>
              </a:rPr>
              <a:t>Also kann man im Experiment kaum entscheiden, ob in freien Natur </a:t>
            </a:r>
            <a:r>
              <a:rPr lang="de-DE" sz="2000" b="1" dirty="0" err="1">
                <a:solidFill>
                  <a:srgbClr val="990000"/>
                </a:solidFill>
              </a:rPr>
              <a:t>präzygotische</a:t>
            </a:r>
            <a:r>
              <a:rPr lang="de-DE" sz="2000" dirty="0">
                <a:solidFill>
                  <a:srgbClr val="000000"/>
                </a:solidFill>
              </a:rPr>
              <a:t> </a:t>
            </a:r>
            <a:r>
              <a:rPr lang="de-DE" sz="2000" b="1" dirty="0">
                <a:solidFill>
                  <a:srgbClr val="9C0000"/>
                </a:solidFill>
              </a:rPr>
              <a:t>Sexualbarrieren </a:t>
            </a:r>
            <a:r>
              <a:rPr lang="de-DE" sz="2000" dirty="0"/>
              <a:t>bestehen, wenn die Tiere </a:t>
            </a:r>
            <a:r>
              <a:rPr lang="de-DE" sz="2000" b="1" dirty="0">
                <a:solidFill>
                  <a:srgbClr val="3333CC"/>
                </a:solidFill>
              </a:rPr>
              <a:t>in verschiedenen geografischen Räumen</a:t>
            </a:r>
            <a:r>
              <a:rPr lang="de-DE" sz="2000" dirty="0">
                <a:solidFill>
                  <a:srgbClr val="000000"/>
                </a:solidFill>
              </a:rPr>
              <a:t> leben (Allopatrie-Bedingungen; siehe Datei „Reproduktionsgemeinschaft“), einander also gar nicht begegnen können und daher nie ein Selektionsdruck geherrscht hat, der </a:t>
            </a:r>
            <a:r>
              <a:rPr lang="de-DE" sz="2000" b="1" dirty="0" err="1">
                <a:solidFill>
                  <a:srgbClr val="990000"/>
                </a:solidFill>
              </a:rPr>
              <a:t>präzygotische</a:t>
            </a:r>
            <a:r>
              <a:rPr lang="de-DE" sz="2000" dirty="0">
                <a:solidFill>
                  <a:srgbClr val="000000"/>
                </a:solidFill>
              </a:rPr>
              <a:t> </a:t>
            </a:r>
            <a:r>
              <a:rPr lang="de-DE" sz="2000" b="1" dirty="0">
                <a:solidFill>
                  <a:srgbClr val="9C0000"/>
                </a:solidFill>
              </a:rPr>
              <a:t>Sexualbarrieren</a:t>
            </a:r>
            <a:r>
              <a:rPr lang="de-DE" sz="2000" dirty="0">
                <a:solidFill>
                  <a:srgbClr val="000000"/>
                </a:solidFill>
              </a:rPr>
              <a:t> ausgebildet hat.</a:t>
            </a:r>
          </a:p>
        </p:txBody>
      </p:sp>
      <p:sp>
        <p:nvSpPr>
          <p:cNvPr id="47107" name="Text Box 3"/>
          <p:cNvSpPr txBox="1">
            <a:spLocks noChangeArrowheads="1"/>
          </p:cNvSpPr>
          <p:nvPr/>
        </p:nvSpPr>
        <p:spPr bwMode="auto">
          <a:xfrm>
            <a:off x="395288" y="404664"/>
            <a:ext cx="8305800" cy="1631216"/>
          </a:xfrm>
          <a:prstGeom prst="rect">
            <a:avLst/>
          </a:prstGeom>
          <a:solidFill>
            <a:srgbClr val="E9E9FF"/>
          </a:solidFill>
          <a:ln w="9525">
            <a:noFill/>
            <a:miter lim="800000"/>
            <a:headEnd/>
            <a:tailEnd/>
          </a:ln>
        </p:spPr>
        <p:txBody>
          <a:bodyPr>
            <a:spAutoFit/>
          </a:bodyPr>
          <a:lstStyle/>
          <a:p>
            <a:pPr>
              <a:spcBef>
                <a:spcPts val="0"/>
              </a:spcBef>
            </a:pPr>
            <a:r>
              <a:rPr lang="de-DE" sz="2000" dirty="0">
                <a:solidFill>
                  <a:srgbClr val="000000"/>
                </a:solidFill>
              </a:rPr>
              <a:t>Die in freier Natur</a:t>
            </a:r>
            <a:r>
              <a:rPr lang="de-DE" sz="2000" dirty="0">
                <a:solidFill>
                  <a:srgbClr val="9C0000"/>
                </a:solidFill>
              </a:rPr>
              <a:t> </a:t>
            </a:r>
            <a:r>
              <a:rPr lang="de-DE" sz="2000" dirty="0">
                <a:solidFill>
                  <a:srgbClr val="000000"/>
                </a:solidFill>
              </a:rPr>
              <a:t>bestehenden </a:t>
            </a:r>
            <a:r>
              <a:rPr lang="de-DE" sz="2000" dirty="0" err="1">
                <a:solidFill>
                  <a:srgbClr val="000000"/>
                </a:solidFill>
              </a:rPr>
              <a:t>präzygotischen</a:t>
            </a:r>
            <a:r>
              <a:rPr lang="de-DE" sz="2000" dirty="0">
                <a:solidFill>
                  <a:srgbClr val="000000"/>
                </a:solidFill>
              </a:rPr>
              <a:t> </a:t>
            </a:r>
            <a:r>
              <a:rPr lang="de-DE" sz="2000" b="1" dirty="0">
                <a:solidFill>
                  <a:srgbClr val="9C0000"/>
                </a:solidFill>
              </a:rPr>
              <a:t>Sexualbarrieren </a:t>
            </a:r>
          </a:p>
          <a:p>
            <a:pPr>
              <a:spcBef>
                <a:spcPts val="0"/>
              </a:spcBef>
            </a:pPr>
            <a:r>
              <a:rPr lang="de-DE" sz="2000" dirty="0"/>
              <a:t>sind </a:t>
            </a:r>
            <a:r>
              <a:rPr lang="de-DE" sz="2000" b="1" dirty="0">
                <a:solidFill>
                  <a:srgbClr val="9C0000"/>
                </a:solidFill>
              </a:rPr>
              <a:t>außerordentlich komplex und sensibel</a:t>
            </a:r>
            <a:r>
              <a:rPr lang="de-DE" sz="2000" dirty="0"/>
              <a:t>.</a:t>
            </a:r>
          </a:p>
          <a:p>
            <a:pPr>
              <a:spcBef>
                <a:spcPts val="0"/>
              </a:spcBef>
            </a:pPr>
            <a:endParaRPr lang="de-DE" sz="2000" dirty="0"/>
          </a:p>
          <a:p>
            <a:pPr>
              <a:spcBef>
                <a:spcPts val="0"/>
              </a:spcBef>
            </a:pPr>
            <a:r>
              <a:rPr lang="de-DE" sz="2000" dirty="0">
                <a:solidFill>
                  <a:srgbClr val="000000"/>
                </a:solidFill>
              </a:rPr>
              <a:t>Sie können im Labor oder im Zoo nur sehr unvollkommen nachgestellt werden:</a:t>
            </a:r>
          </a:p>
          <a:p>
            <a:pPr>
              <a:spcBef>
                <a:spcPts val="0"/>
              </a:spcBef>
            </a:pPr>
            <a:r>
              <a:rPr lang="de-DE" sz="2000" dirty="0">
                <a:solidFill>
                  <a:srgbClr val="000000"/>
                </a:solidFill>
              </a:rPr>
              <a:t>[siehe Datei „Reproduktionsgemeinschaft“]</a:t>
            </a:r>
            <a:endParaRPr lang="de-DE"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06"/>
                                        </p:tgtEl>
                                        <p:attrNameLst>
                                          <p:attrName>style.visibility</p:attrName>
                                        </p:attrNameLst>
                                      </p:cBhvr>
                                      <p:to>
                                        <p:strVal val="visible"/>
                                      </p:to>
                                    </p:set>
                                    <p:anim calcmode="lin" valueType="num">
                                      <p:cBhvr additive="base">
                                        <p:cTn id="7" dur="500" fill="hold"/>
                                        <p:tgtEl>
                                          <p:spTgt spid="47106"/>
                                        </p:tgtEl>
                                        <p:attrNameLst>
                                          <p:attrName>ppt_x</p:attrName>
                                        </p:attrNameLst>
                                      </p:cBhvr>
                                      <p:tavLst>
                                        <p:tav tm="0">
                                          <p:val>
                                            <p:strVal val="#ppt_x"/>
                                          </p:val>
                                        </p:tav>
                                        <p:tav tm="100000">
                                          <p:val>
                                            <p:strVal val="#ppt_x"/>
                                          </p:val>
                                        </p:tav>
                                      </p:tavLst>
                                    </p:anim>
                                    <p:anim calcmode="lin" valueType="num">
                                      <p:cBhvr additive="base">
                                        <p:cTn id="8" dur="500" fill="hold"/>
                                        <p:tgtEl>
                                          <p:spTgt spid="47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2" cstate="print"/>
          <a:srcRect/>
          <a:stretch>
            <a:fillRect/>
          </a:stretch>
        </p:blipFill>
        <p:spPr bwMode="auto">
          <a:xfrm>
            <a:off x="395288" y="404813"/>
            <a:ext cx="8364537" cy="3451225"/>
          </a:xfrm>
          <a:prstGeom prst="rect">
            <a:avLst/>
          </a:prstGeom>
          <a:noFill/>
          <a:ln w="9525">
            <a:noFill/>
            <a:miter lim="800000"/>
            <a:headEnd/>
            <a:tailEnd/>
          </a:ln>
        </p:spPr>
      </p:pic>
      <p:pic>
        <p:nvPicPr>
          <p:cNvPr id="48131" name="Picture 6"/>
          <p:cNvPicPr>
            <a:picLocks noChangeAspect="1" noChangeArrowheads="1"/>
          </p:cNvPicPr>
          <p:nvPr/>
        </p:nvPicPr>
        <p:blipFill>
          <a:blip r:embed="rId3" cstate="print"/>
          <a:srcRect/>
          <a:stretch>
            <a:fillRect/>
          </a:stretch>
        </p:blipFill>
        <p:spPr bwMode="auto">
          <a:xfrm>
            <a:off x="2139950" y="3716338"/>
            <a:ext cx="6600825" cy="3119437"/>
          </a:xfrm>
          <a:prstGeom prst="rect">
            <a:avLst/>
          </a:prstGeom>
          <a:noFill/>
          <a:ln w="9525">
            <a:noFill/>
            <a:miter lim="800000"/>
            <a:headEnd/>
            <a:tailEnd/>
          </a:ln>
        </p:spPr>
      </p:pic>
      <p:pic>
        <p:nvPicPr>
          <p:cNvPr id="48132" name="Picture 2"/>
          <p:cNvPicPr>
            <a:picLocks noChangeAspect="1" noChangeArrowheads="1"/>
          </p:cNvPicPr>
          <p:nvPr/>
        </p:nvPicPr>
        <p:blipFill>
          <a:blip r:embed="rId4" cstate="print"/>
          <a:srcRect/>
          <a:stretch>
            <a:fillRect/>
          </a:stretch>
        </p:blipFill>
        <p:spPr bwMode="auto">
          <a:xfrm>
            <a:off x="1908175" y="404813"/>
            <a:ext cx="1882775" cy="1377950"/>
          </a:xfrm>
          <a:prstGeom prst="rect">
            <a:avLst/>
          </a:prstGeom>
          <a:noFill/>
          <a:ln w="9525">
            <a:noFill/>
            <a:miter lim="800000"/>
            <a:headEnd/>
            <a:tailEnd/>
          </a:ln>
        </p:spPr>
      </p:pic>
      <p:pic>
        <p:nvPicPr>
          <p:cNvPr id="48133" name="Picture 4" descr="http://www.birds-online.ch/images/birds/wkrente_01.jpg"/>
          <p:cNvPicPr>
            <a:picLocks noChangeAspect="1" noChangeArrowheads="1"/>
          </p:cNvPicPr>
          <p:nvPr/>
        </p:nvPicPr>
        <p:blipFill>
          <a:blip r:embed="rId5" cstate="print"/>
          <a:srcRect/>
          <a:stretch>
            <a:fillRect/>
          </a:stretch>
        </p:blipFill>
        <p:spPr bwMode="auto">
          <a:xfrm>
            <a:off x="3563938" y="3429000"/>
            <a:ext cx="2952750" cy="2039938"/>
          </a:xfrm>
          <a:prstGeom prst="rect">
            <a:avLst/>
          </a:prstGeom>
          <a:noFill/>
          <a:ln w="9525">
            <a:noFill/>
            <a:miter lim="800000"/>
            <a:headEnd/>
            <a:tailEnd/>
          </a:ln>
        </p:spPr>
      </p:pic>
      <p:cxnSp>
        <p:nvCxnSpPr>
          <p:cNvPr id="10" name="Gekrümmte Verbindung 9"/>
          <p:cNvCxnSpPr/>
          <p:nvPr/>
        </p:nvCxnSpPr>
        <p:spPr>
          <a:xfrm flipV="1">
            <a:off x="1619250" y="1484313"/>
            <a:ext cx="4537075" cy="865187"/>
          </a:xfrm>
          <a:prstGeom prst="curved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6156325" y="1484313"/>
            <a:ext cx="0" cy="7207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a:off x="6227763" y="1412875"/>
            <a:ext cx="1368425" cy="7921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138" name="Textfeld 19"/>
          <p:cNvSpPr txBox="1">
            <a:spLocks noChangeArrowheads="1"/>
          </p:cNvSpPr>
          <p:nvPr/>
        </p:nvSpPr>
        <p:spPr bwMode="auto">
          <a:xfrm>
            <a:off x="250825" y="4327525"/>
            <a:ext cx="2305050" cy="1477963"/>
          </a:xfrm>
          <a:prstGeom prst="rect">
            <a:avLst/>
          </a:prstGeom>
          <a:solidFill>
            <a:schemeClr val="bg1"/>
          </a:solidFill>
          <a:ln w="9525">
            <a:noFill/>
            <a:miter lim="800000"/>
            <a:headEnd/>
            <a:tailEnd/>
          </a:ln>
        </p:spPr>
        <p:txBody>
          <a:bodyPr>
            <a:spAutoFit/>
          </a:bodyPr>
          <a:lstStyle/>
          <a:p>
            <a:r>
              <a:rPr lang="de-DE" dirty="0">
                <a:solidFill>
                  <a:srgbClr val="000000"/>
                </a:solidFill>
              </a:rPr>
              <a:t>durch Art-Hybridisierung können </a:t>
            </a:r>
            <a:r>
              <a:rPr lang="de-DE" dirty="0">
                <a:solidFill>
                  <a:srgbClr val="0000FF"/>
                </a:solidFill>
              </a:rPr>
              <a:t>Arten verschwinden</a:t>
            </a:r>
            <a:r>
              <a:rPr lang="de-DE" dirty="0">
                <a:solidFill>
                  <a:srgbClr val="000000"/>
                </a:solidFill>
              </a:rPr>
              <a:t>:</a:t>
            </a:r>
          </a:p>
          <a:p>
            <a:endParaRPr lang="de-DE" dirty="0">
              <a:solidFill>
                <a:srgbClr val="000000"/>
              </a:solidFill>
            </a:endParaRPr>
          </a:p>
          <a:p>
            <a:r>
              <a:rPr lang="de-DE" b="1" dirty="0">
                <a:solidFill>
                  <a:srgbClr val="843F06"/>
                </a:solidFill>
              </a:rPr>
              <a:t>„aus zwei wird eins“.</a:t>
            </a:r>
          </a:p>
        </p:txBody>
      </p:sp>
      <p:sp>
        <p:nvSpPr>
          <p:cNvPr id="11" name="Rechteck 10"/>
          <p:cNvSpPr/>
          <p:nvPr/>
        </p:nvSpPr>
        <p:spPr>
          <a:xfrm>
            <a:off x="468313" y="260350"/>
            <a:ext cx="914400" cy="914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4800">
                <a:solidFill>
                  <a:prstClr val="black"/>
                </a:solidFill>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8"/>
                                        </p:tgtEl>
                                        <p:attrNameLst>
                                          <p:attrName>style.visibility</p:attrName>
                                        </p:attrNameLst>
                                      </p:cBhvr>
                                      <p:to>
                                        <p:strVal val="visible"/>
                                      </p:to>
                                    </p:set>
                                    <p:anim calcmode="lin" valueType="num">
                                      <p:cBhvr additive="base">
                                        <p:cTn id="7" dur="500" fill="hold"/>
                                        <p:tgtEl>
                                          <p:spTgt spid="48138"/>
                                        </p:tgtEl>
                                        <p:attrNameLst>
                                          <p:attrName>ppt_x</p:attrName>
                                        </p:attrNameLst>
                                      </p:cBhvr>
                                      <p:tavLst>
                                        <p:tav tm="0">
                                          <p:val>
                                            <p:strVal val="#ppt_x"/>
                                          </p:val>
                                        </p:tav>
                                        <p:tav tm="100000">
                                          <p:val>
                                            <p:strVal val="#ppt_x"/>
                                          </p:val>
                                        </p:tav>
                                      </p:tavLst>
                                    </p:anim>
                                    <p:anim calcmode="lin" valueType="num">
                                      <p:cBhvr additive="base">
                                        <p:cTn id="8" dur="500" fill="hold"/>
                                        <p:tgtEl>
                                          <p:spTgt spid="481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132"/>
                                        </p:tgtEl>
                                        <p:attrNameLst>
                                          <p:attrName>style.visibility</p:attrName>
                                        </p:attrNameLst>
                                      </p:cBhvr>
                                      <p:to>
                                        <p:strVal val="visible"/>
                                      </p:to>
                                    </p:set>
                                    <p:anim calcmode="lin" valueType="num">
                                      <p:cBhvr additive="base">
                                        <p:cTn id="13" dur="500" fill="hold"/>
                                        <p:tgtEl>
                                          <p:spTgt spid="48132"/>
                                        </p:tgtEl>
                                        <p:attrNameLst>
                                          <p:attrName>ppt_x</p:attrName>
                                        </p:attrNameLst>
                                      </p:cBhvr>
                                      <p:tavLst>
                                        <p:tav tm="0">
                                          <p:val>
                                            <p:strVal val="#ppt_x"/>
                                          </p:val>
                                        </p:tav>
                                        <p:tav tm="100000">
                                          <p:val>
                                            <p:strVal val="#ppt_x"/>
                                          </p:val>
                                        </p:tav>
                                      </p:tavLst>
                                    </p:anim>
                                    <p:anim calcmode="lin" valueType="num">
                                      <p:cBhvr additive="base">
                                        <p:cTn id="14" dur="500" fill="hold"/>
                                        <p:tgtEl>
                                          <p:spTgt spid="481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130"/>
                                        </p:tgtEl>
                                        <p:attrNameLst>
                                          <p:attrName>style.visibility</p:attrName>
                                        </p:attrNameLst>
                                      </p:cBhvr>
                                      <p:to>
                                        <p:strVal val="visible"/>
                                      </p:to>
                                    </p:set>
                                    <p:anim calcmode="lin" valueType="num">
                                      <p:cBhvr additive="base">
                                        <p:cTn id="19" dur="500" fill="hold"/>
                                        <p:tgtEl>
                                          <p:spTgt spid="48130"/>
                                        </p:tgtEl>
                                        <p:attrNameLst>
                                          <p:attrName>ppt_x</p:attrName>
                                        </p:attrNameLst>
                                      </p:cBhvr>
                                      <p:tavLst>
                                        <p:tav tm="0">
                                          <p:val>
                                            <p:strVal val="#ppt_x"/>
                                          </p:val>
                                        </p:tav>
                                        <p:tav tm="100000">
                                          <p:val>
                                            <p:strVal val="#ppt_x"/>
                                          </p:val>
                                        </p:tav>
                                      </p:tavLst>
                                    </p:anim>
                                    <p:anim calcmode="lin" valueType="num">
                                      <p:cBhvr additive="base">
                                        <p:cTn id="20" dur="500" fill="hold"/>
                                        <p:tgtEl>
                                          <p:spTgt spid="4813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8133"/>
                                        </p:tgtEl>
                                        <p:attrNameLst>
                                          <p:attrName>style.visibility</p:attrName>
                                        </p:attrNameLst>
                                      </p:cBhvr>
                                      <p:to>
                                        <p:strVal val="visible"/>
                                      </p:to>
                                    </p:set>
                                    <p:anim calcmode="lin" valueType="num">
                                      <p:cBhvr additive="base">
                                        <p:cTn id="37" dur="500" fill="hold"/>
                                        <p:tgtEl>
                                          <p:spTgt spid="48133"/>
                                        </p:tgtEl>
                                        <p:attrNameLst>
                                          <p:attrName>ppt_x</p:attrName>
                                        </p:attrNameLst>
                                      </p:cBhvr>
                                      <p:tavLst>
                                        <p:tav tm="0">
                                          <p:val>
                                            <p:strVal val="#ppt_x"/>
                                          </p:val>
                                        </p:tav>
                                        <p:tav tm="100000">
                                          <p:val>
                                            <p:strVal val="#ppt_x"/>
                                          </p:val>
                                        </p:tav>
                                      </p:tavLst>
                                    </p:anim>
                                    <p:anim calcmode="lin" valueType="num">
                                      <p:cBhvr additive="base">
                                        <p:cTn id="38" dur="500" fill="hold"/>
                                        <p:tgtEl>
                                          <p:spTgt spid="4813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8131"/>
                                        </p:tgtEl>
                                        <p:attrNameLst>
                                          <p:attrName>style.visibility</p:attrName>
                                        </p:attrNameLst>
                                      </p:cBhvr>
                                      <p:to>
                                        <p:strVal val="visible"/>
                                      </p:to>
                                    </p:set>
                                    <p:anim calcmode="lin" valueType="num">
                                      <p:cBhvr additive="base">
                                        <p:cTn id="43" dur="500" fill="hold"/>
                                        <p:tgtEl>
                                          <p:spTgt spid="48131"/>
                                        </p:tgtEl>
                                        <p:attrNameLst>
                                          <p:attrName>ppt_x</p:attrName>
                                        </p:attrNameLst>
                                      </p:cBhvr>
                                      <p:tavLst>
                                        <p:tav tm="0">
                                          <p:val>
                                            <p:strVal val="#ppt_x"/>
                                          </p:val>
                                        </p:tav>
                                        <p:tav tm="100000">
                                          <p:val>
                                            <p:strVal val="#ppt_x"/>
                                          </p:val>
                                        </p:tav>
                                      </p:tavLst>
                                    </p:anim>
                                    <p:anim calcmode="lin" valueType="num">
                                      <p:cBhvr additive="base">
                                        <p:cTn id="44" dur="500" fill="hold"/>
                                        <p:tgtEl>
                                          <p:spTgt spid="48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49154" name="Picture 8" descr="http://upload.wikimedia.org/wikipedia/commons/c/cd/Spartina_anglica.jpg"/>
          <p:cNvPicPr>
            <a:picLocks noChangeAspect="1" noChangeArrowheads="1"/>
          </p:cNvPicPr>
          <p:nvPr/>
        </p:nvPicPr>
        <p:blipFill>
          <a:blip r:embed="rId2" cstate="print"/>
          <a:srcRect/>
          <a:stretch>
            <a:fillRect/>
          </a:stretch>
        </p:blipFill>
        <p:spPr bwMode="auto">
          <a:xfrm>
            <a:off x="-107950" y="0"/>
            <a:ext cx="9359900" cy="6884988"/>
          </a:xfrm>
          <a:prstGeom prst="rect">
            <a:avLst/>
          </a:prstGeom>
          <a:noFill/>
          <a:ln w="9525">
            <a:noFill/>
            <a:miter lim="800000"/>
            <a:headEnd/>
            <a:tailEnd/>
          </a:ln>
        </p:spPr>
      </p:pic>
      <p:sp>
        <p:nvSpPr>
          <p:cNvPr id="49155" name="Textfeld 7"/>
          <p:cNvSpPr txBox="1">
            <a:spLocks noChangeArrowheads="1"/>
          </p:cNvSpPr>
          <p:nvPr/>
        </p:nvSpPr>
        <p:spPr bwMode="auto">
          <a:xfrm>
            <a:off x="1619250" y="188913"/>
            <a:ext cx="5976938" cy="646112"/>
          </a:xfrm>
          <a:prstGeom prst="rect">
            <a:avLst/>
          </a:prstGeom>
          <a:noFill/>
          <a:ln w="9525">
            <a:noFill/>
            <a:miter lim="800000"/>
            <a:headEnd/>
            <a:tailEnd/>
          </a:ln>
        </p:spPr>
        <p:txBody>
          <a:bodyPr>
            <a:spAutoFit/>
          </a:bodyPr>
          <a:lstStyle/>
          <a:p>
            <a:r>
              <a:rPr lang="de-DE">
                <a:solidFill>
                  <a:srgbClr val="000000"/>
                </a:solidFill>
                <a:cs typeface="Times New Roman" pitchFamily="18" charset="0"/>
              </a:rPr>
              <a:t>1816 wurde die Schlickgras-Art </a:t>
            </a:r>
            <a:r>
              <a:rPr lang="de-DE" b="1" i="1">
                <a:solidFill>
                  <a:srgbClr val="843F06"/>
                </a:solidFill>
                <a:cs typeface="Times New Roman" pitchFamily="18" charset="0"/>
              </a:rPr>
              <a:t>Spartina alterniflora</a:t>
            </a:r>
            <a:r>
              <a:rPr lang="de-DE" b="1">
                <a:solidFill>
                  <a:srgbClr val="843F06"/>
                </a:solidFill>
                <a:cs typeface="Times New Roman" pitchFamily="18" charset="0"/>
              </a:rPr>
              <a:t> </a:t>
            </a:r>
            <a:r>
              <a:rPr lang="de-DE">
                <a:solidFill>
                  <a:srgbClr val="000000"/>
                </a:solidFill>
                <a:cs typeface="Times New Roman" pitchFamily="18" charset="0"/>
              </a:rPr>
              <a:t>aus Nordamerika nach Süd-England eingeschleppt.</a:t>
            </a:r>
          </a:p>
        </p:txBody>
      </p:sp>
      <p:sp>
        <p:nvSpPr>
          <p:cNvPr id="49156" name="Textfeld 8"/>
          <p:cNvSpPr txBox="1">
            <a:spLocks noChangeArrowheads="1"/>
          </p:cNvSpPr>
          <p:nvPr/>
        </p:nvSpPr>
        <p:spPr bwMode="auto">
          <a:xfrm>
            <a:off x="250825" y="4868863"/>
            <a:ext cx="3457575" cy="1754187"/>
          </a:xfrm>
          <a:prstGeom prst="rect">
            <a:avLst/>
          </a:prstGeom>
          <a:solidFill>
            <a:schemeClr val="bg2"/>
          </a:solidFill>
          <a:ln w="9525">
            <a:noFill/>
            <a:miter lim="800000"/>
            <a:headEnd/>
            <a:tailEnd/>
          </a:ln>
        </p:spPr>
        <p:txBody>
          <a:bodyPr>
            <a:spAutoFit/>
          </a:bodyPr>
          <a:lstStyle/>
          <a:p>
            <a:r>
              <a:rPr lang="de-DE" b="1" dirty="0" err="1">
                <a:solidFill>
                  <a:srgbClr val="C00000"/>
                </a:solidFill>
                <a:cs typeface="Times New Roman" pitchFamily="18" charset="0"/>
              </a:rPr>
              <a:t>hybridogene</a:t>
            </a:r>
            <a:r>
              <a:rPr lang="de-DE" b="1" dirty="0">
                <a:solidFill>
                  <a:srgbClr val="C00000"/>
                </a:solidFill>
                <a:cs typeface="Times New Roman" pitchFamily="18" charset="0"/>
              </a:rPr>
              <a:t> Artbildung</a:t>
            </a:r>
            <a:r>
              <a:rPr lang="de-DE" b="1" dirty="0">
                <a:solidFill>
                  <a:srgbClr val="323E1A"/>
                </a:solidFill>
                <a:cs typeface="Times New Roman" pitchFamily="18" charset="0"/>
              </a:rPr>
              <a:t>:</a:t>
            </a:r>
          </a:p>
          <a:p>
            <a:endParaRPr lang="de-DE" dirty="0">
              <a:solidFill>
                <a:srgbClr val="000000"/>
              </a:solidFill>
              <a:cs typeface="Times New Roman" pitchFamily="18" charset="0"/>
            </a:endParaRPr>
          </a:p>
          <a:p>
            <a:r>
              <a:rPr lang="de-DE" dirty="0">
                <a:solidFill>
                  <a:srgbClr val="000000"/>
                </a:solidFill>
                <a:cs typeface="Times New Roman" pitchFamily="18" charset="0"/>
              </a:rPr>
              <a:t>durch Art-Hybridisierung können </a:t>
            </a:r>
            <a:r>
              <a:rPr lang="de-DE" dirty="0">
                <a:solidFill>
                  <a:srgbClr val="0000FF"/>
                </a:solidFill>
                <a:cs typeface="Times New Roman" pitchFamily="18" charset="0"/>
              </a:rPr>
              <a:t>neue Arten entstehen</a:t>
            </a:r>
            <a:r>
              <a:rPr lang="de-DE" dirty="0">
                <a:solidFill>
                  <a:srgbClr val="000000"/>
                </a:solidFill>
                <a:cs typeface="Times New Roman" pitchFamily="18" charset="0"/>
              </a:rPr>
              <a:t>:</a:t>
            </a:r>
          </a:p>
          <a:p>
            <a:endParaRPr lang="de-DE" dirty="0">
              <a:solidFill>
                <a:srgbClr val="000000"/>
              </a:solidFill>
              <a:cs typeface="Times New Roman" pitchFamily="18" charset="0"/>
            </a:endParaRPr>
          </a:p>
          <a:p>
            <a:r>
              <a:rPr lang="de-DE" b="1" dirty="0">
                <a:solidFill>
                  <a:srgbClr val="843F06"/>
                </a:solidFill>
                <a:cs typeface="Times New Roman" pitchFamily="18" charset="0"/>
              </a:rPr>
              <a:t>„aus zwei wird drei“.</a:t>
            </a:r>
          </a:p>
        </p:txBody>
      </p:sp>
      <p:pic>
        <p:nvPicPr>
          <p:cNvPr id="49157" name="Picture 7" descr="Spikelets: Spartina alterniflora. ~ By Glen Mittelhauser. ~ Copyright © 2014 Glen Mittelhauser. ~ www.mainenaturalhistory.org&#10;"/>
          <p:cNvPicPr>
            <a:picLocks noChangeAspect="1" noChangeArrowheads="1"/>
          </p:cNvPicPr>
          <p:nvPr/>
        </p:nvPicPr>
        <p:blipFill>
          <a:blip r:embed="rId3" cstate="print"/>
          <a:srcRect/>
          <a:stretch>
            <a:fillRect/>
          </a:stretch>
        </p:blipFill>
        <p:spPr bwMode="auto">
          <a:xfrm>
            <a:off x="0" y="1800225"/>
            <a:ext cx="2276475" cy="2276475"/>
          </a:xfrm>
          <a:prstGeom prst="rect">
            <a:avLst/>
          </a:prstGeom>
          <a:noFill/>
          <a:ln w="9525">
            <a:noFill/>
            <a:miter lim="800000"/>
            <a:headEnd/>
            <a:tailEnd/>
          </a:ln>
        </p:spPr>
      </p:pic>
      <p:pic>
        <p:nvPicPr>
          <p:cNvPr id="49158" name="Picture 10"/>
          <p:cNvPicPr>
            <a:picLocks noChangeAspect="1" noChangeArrowheads="1"/>
          </p:cNvPicPr>
          <p:nvPr/>
        </p:nvPicPr>
        <p:blipFill>
          <a:blip r:embed="rId4" cstate="print"/>
          <a:srcRect/>
          <a:stretch>
            <a:fillRect/>
          </a:stretch>
        </p:blipFill>
        <p:spPr bwMode="auto">
          <a:xfrm>
            <a:off x="7380288" y="765175"/>
            <a:ext cx="1600200" cy="2622550"/>
          </a:xfrm>
          <a:prstGeom prst="rect">
            <a:avLst/>
          </a:prstGeom>
          <a:noFill/>
          <a:ln w="9525">
            <a:noFill/>
            <a:miter lim="800000"/>
            <a:headEnd/>
            <a:tailEnd/>
          </a:ln>
        </p:spPr>
      </p:pic>
      <p:sp>
        <p:nvSpPr>
          <p:cNvPr id="10" name="Rechteck 9"/>
          <p:cNvSpPr/>
          <p:nvPr/>
        </p:nvSpPr>
        <p:spPr>
          <a:xfrm>
            <a:off x="468313" y="260350"/>
            <a:ext cx="914400" cy="914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4800">
                <a:solidFill>
                  <a:prstClr val="black"/>
                </a:solidFill>
              </a:rPr>
              <a:t>2.</a:t>
            </a:r>
          </a:p>
        </p:txBody>
      </p:sp>
      <p:sp>
        <p:nvSpPr>
          <p:cNvPr id="8" name="Textfeld 7"/>
          <p:cNvSpPr txBox="1">
            <a:spLocks noChangeArrowheads="1"/>
          </p:cNvSpPr>
          <p:nvPr/>
        </p:nvSpPr>
        <p:spPr bwMode="auto">
          <a:xfrm>
            <a:off x="1619250" y="836613"/>
            <a:ext cx="5976938" cy="646112"/>
          </a:xfrm>
          <a:prstGeom prst="rect">
            <a:avLst/>
          </a:prstGeom>
          <a:noFill/>
          <a:ln w="9525">
            <a:noFill/>
            <a:miter lim="800000"/>
            <a:headEnd/>
            <a:tailEnd/>
          </a:ln>
        </p:spPr>
        <p:txBody>
          <a:bodyPr>
            <a:spAutoFit/>
          </a:bodyPr>
          <a:lstStyle/>
          <a:p>
            <a:r>
              <a:rPr lang="de-DE">
                <a:solidFill>
                  <a:srgbClr val="000000"/>
                </a:solidFill>
                <a:cs typeface="Times New Roman" pitchFamily="18" charset="0"/>
              </a:rPr>
              <a:t>Dort hybridisierte die Art mit der heimischen </a:t>
            </a:r>
            <a:r>
              <a:rPr lang="de-DE" b="1" i="1">
                <a:solidFill>
                  <a:srgbClr val="843F06"/>
                </a:solidFill>
                <a:cs typeface="Times New Roman" pitchFamily="18" charset="0"/>
              </a:rPr>
              <a:t>Spartina maritima</a:t>
            </a:r>
            <a:r>
              <a:rPr lang="de-DE" i="1">
                <a:solidFill>
                  <a:srgbClr val="000000"/>
                </a:solidFill>
                <a:cs typeface="Times New Roman" pitchFamily="18" charset="0"/>
              </a:rPr>
              <a:t>.</a:t>
            </a:r>
            <a:r>
              <a:rPr lang="de-DE">
                <a:solidFill>
                  <a:srgbClr val="000000"/>
                </a:solidFill>
                <a:cs typeface="Times New Roman" pitchFamily="18" charset="0"/>
              </a:rPr>
              <a:t> </a:t>
            </a:r>
          </a:p>
        </p:txBody>
      </p:sp>
      <p:sp>
        <p:nvSpPr>
          <p:cNvPr id="9" name="Textfeld 8"/>
          <p:cNvSpPr txBox="1">
            <a:spLocks noChangeArrowheads="1"/>
          </p:cNvSpPr>
          <p:nvPr/>
        </p:nvSpPr>
        <p:spPr bwMode="auto">
          <a:xfrm>
            <a:off x="1619250" y="1341438"/>
            <a:ext cx="5976938" cy="368300"/>
          </a:xfrm>
          <a:prstGeom prst="rect">
            <a:avLst/>
          </a:prstGeom>
          <a:noFill/>
          <a:ln w="9525">
            <a:noFill/>
            <a:miter lim="800000"/>
            <a:headEnd/>
            <a:tailEnd/>
          </a:ln>
        </p:spPr>
        <p:txBody>
          <a:bodyPr>
            <a:spAutoFit/>
          </a:bodyPr>
          <a:lstStyle/>
          <a:p>
            <a:r>
              <a:rPr lang="de-DE">
                <a:solidFill>
                  <a:srgbClr val="000000"/>
                </a:solidFill>
                <a:cs typeface="Times New Roman" pitchFamily="18" charset="0"/>
              </a:rPr>
              <a:t>Daraus entstand eine dritte Art: </a:t>
            </a:r>
            <a:r>
              <a:rPr lang="de-DE" b="1" i="1">
                <a:solidFill>
                  <a:srgbClr val="843F06"/>
                </a:solidFill>
                <a:cs typeface="Times New Roman" pitchFamily="18" charset="0"/>
              </a:rPr>
              <a:t>Spartina anglica</a:t>
            </a:r>
            <a:r>
              <a:rPr lang="de-DE" i="1">
                <a:solidFill>
                  <a:srgbClr val="000000"/>
                </a:solidFill>
                <a:cs typeface="Times New Roman" pitchFamily="18" charset="0"/>
              </a:rPr>
              <a:t>.</a:t>
            </a:r>
            <a:endParaRPr lang="de-DE">
              <a:solidFill>
                <a:srgbClr val="000000"/>
              </a:solidFill>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additive="base">
                                        <p:cTn id="7" dur="500" fill="hold"/>
                                        <p:tgtEl>
                                          <p:spTgt spid="49156"/>
                                        </p:tgtEl>
                                        <p:attrNameLst>
                                          <p:attrName>ppt_x</p:attrName>
                                        </p:attrNameLst>
                                      </p:cBhvr>
                                      <p:tavLst>
                                        <p:tav tm="0">
                                          <p:val>
                                            <p:strVal val="#ppt_x"/>
                                          </p:val>
                                        </p:tav>
                                        <p:tav tm="100000">
                                          <p:val>
                                            <p:strVal val="#ppt_x"/>
                                          </p:val>
                                        </p:tav>
                                      </p:tavLst>
                                    </p:anim>
                                    <p:anim calcmode="lin" valueType="num">
                                      <p:cBhvr additive="base">
                                        <p:cTn id="8" dur="500" fill="hold"/>
                                        <p:tgtEl>
                                          <p:spTgt spid="491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155"/>
                                        </p:tgtEl>
                                        <p:attrNameLst>
                                          <p:attrName>style.visibility</p:attrName>
                                        </p:attrNameLst>
                                      </p:cBhvr>
                                      <p:to>
                                        <p:strVal val="visible"/>
                                      </p:to>
                                    </p:set>
                                    <p:anim calcmode="lin" valueType="num">
                                      <p:cBhvr additive="base">
                                        <p:cTn id="13" dur="500" fill="hold"/>
                                        <p:tgtEl>
                                          <p:spTgt spid="49155"/>
                                        </p:tgtEl>
                                        <p:attrNameLst>
                                          <p:attrName>ppt_x</p:attrName>
                                        </p:attrNameLst>
                                      </p:cBhvr>
                                      <p:tavLst>
                                        <p:tav tm="0">
                                          <p:val>
                                            <p:strVal val="#ppt_x"/>
                                          </p:val>
                                        </p:tav>
                                        <p:tav tm="100000">
                                          <p:val>
                                            <p:strVal val="#ppt_x"/>
                                          </p:val>
                                        </p:tav>
                                      </p:tavLst>
                                    </p:anim>
                                    <p:anim calcmode="lin" valueType="num">
                                      <p:cBhvr additive="base">
                                        <p:cTn id="14" dur="500" fill="hold"/>
                                        <p:tgtEl>
                                          <p:spTgt spid="4915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9157"/>
                                        </p:tgtEl>
                                        <p:attrNameLst>
                                          <p:attrName>style.visibility</p:attrName>
                                        </p:attrNameLst>
                                      </p:cBhvr>
                                      <p:to>
                                        <p:strVal val="visible"/>
                                      </p:to>
                                    </p:set>
                                    <p:anim calcmode="lin" valueType="num">
                                      <p:cBhvr additive="base">
                                        <p:cTn id="19" dur="500" fill="hold"/>
                                        <p:tgtEl>
                                          <p:spTgt spid="49157"/>
                                        </p:tgtEl>
                                        <p:attrNameLst>
                                          <p:attrName>ppt_x</p:attrName>
                                        </p:attrNameLst>
                                      </p:cBhvr>
                                      <p:tavLst>
                                        <p:tav tm="0">
                                          <p:val>
                                            <p:strVal val="#ppt_x"/>
                                          </p:val>
                                        </p:tav>
                                        <p:tav tm="100000">
                                          <p:val>
                                            <p:strVal val="#ppt_x"/>
                                          </p:val>
                                        </p:tav>
                                      </p:tavLst>
                                    </p:anim>
                                    <p:anim calcmode="lin" valueType="num">
                                      <p:cBhvr additive="base">
                                        <p:cTn id="20" dur="500" fill="hold"/>
                                        <p:tgtEl>
                                          <p:spTgt spid="4915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9158"/>
                                        </p:tgtEl>
                                        <p:attrNameLst>
                                          <p:attrName>style.visibility</p:attrName>
                                        </p:attrNameLst>
                                      </p:cBhvr>
                                      <p:to>
                                        <p:strVal val="visible"/>
                                      </p:to>
                                    </p:set>
                                    <p:anim calcmode="lin" valueType="num">
                                      <p:cBhvr additive="base">
                                        <p:cTn id="31" dur="500" fill="hold"/>
                                        <p:tgtEl>
                                          <p:spTgt spid="49158"/>
                                        </p:tgtEl>
                                        <p:attrNameLst>
                                          <p:attrName>ppt_x</p:attrName>
                                        </p:attrNameLst>
                                      </p:cBhvr>
                                      <p:tavLst>
                                        <p:tav tm="0">
                                          <p:val>
                                            <p:strVal val="#ppt_x"/>
                                          </p:val>
                                        </p:tav>
                                        <p:tav tm="100000">
                                          <p:val>
                                            <p:strVal val="#ppt_x"/>
                                          </p:val>
                                        </p:tav>
                                      </p:tavLst>
                                    </p:anim>
                                    <p:anim calcmode="lin" valueType="num">
                                      <p:cBhvr additive="base">
                                        <p:cTn id="32" dur="500" fill="hold"/>
                                        <p:tgtEl>
                                          <p:spTgt spid="4915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9154"/>
                                        </p:tgtEl>
                                        <p:attrNameLst>
                                          <p:attrName>style.visibility</p:attrName>
                                        </p:attrNameLst>
                                      </p:cBhvr>
                                      <p:to>
                                        <p:strVal val="visible"/>
                                      </p:to>
                                    </p:set>
                                    <p:anim calcmode="lin" valueType="num">
                                      <p:cBhvr additive="base">
                                        <p:cTn id="43" dur="500" fill="hold"/>
                                        <p:tgtEl>
                                          <p:spTgt spid="49154"/>
                                        </p:tgtEl>
                                        <p:attrNameLst>
                                          <p:attrName>ppt_x</p:attrName>
                                        </p:attrNameLst>
                                      </p:cBhvr>
                                      <p:tavLst>
                                        <p:tav tm="0">
                                          <p:val>
                                            <p:strVal val="#ppt_x"/>
                                          </p:val>
                                        </p:tav>
                                        <p:tav tm="100000">
                                          <p:val>
                                            <p:strVal val="#ppt_x"/>
                                          </p:val>
                                        </p:tav>
                                      </p:tavLst>
                                    </p:anim>
                                    <p:anim calcmode="lin" valueType="num">
                                      <p:cBhvr additive="base">
                                        <p:cTn id="44" dur="500" fill="hold"/>
                                        <p:tgtEl>
                                          <p:spTgt spid="49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p:bldP spid="49156" grpId="0" animBg="1"/>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50178" name="Textfeld 8"/>
          <p:cNvSpPr txBox="1">
            <a:spLocks noChangeArrowheads="1"/>
          </p:cNvSpPr>
          <p:nvPr/>
        </p:nvSpPr>
        <p:spPr bwMode="auto">
          <a:xfrm>
            <a:off x="892175" y="1641475"/>
            <a:ext cx="7280275" cy="1631216"/>
          </a:xfrm>
          <a:prstGeom prst="rect">
            <a:avLst/>
          </a:prstGeom>
          <a:solidFill>
            <a:schemeClr val="bg2"/>
          </a:solidFill>
          <a:ln w="9525">
            <a:noFill/>
            <a:miter lim="800000"/>
            <a:headEnd/>
            <a:tailEnd/>
          </a:ln>
        </p:spPr>
        <p:txBody>
          <a:bodyPr>
            <a:spAutoFit/>
          </a:bodyPr>
          <a:lstStyle/>
          <a:p>
            <a:pPr>
              <a:defRPr/>
            </a:pPr>
            <a:r>
              <a:rPr lang="de-DE" sz="2000" dirty="0">
                <a:solidFill>
                  <a:srgbClr val="000000"/>
                </a:solidFill>
                <a:latin typeface="+mn-lt"/>
              </a:rPr>
              <a:t>durch Art-Hybridisierung kann es zur </a:t>
            </a:r>
            <a:r>
              <a:rPr lang="de-DE" sz="2000" b="1" dirty="0">
                <a:solidFill>
                  <a:srgbClr val="0000FF"/>
                </a:solidFill>
                <a:latin typeface="+mn-lt"/>
              </a:rPr>
              <a:t>„adaptiven </a:t>
            </a:r>
            <a:r>
              <a:rPr lang="de-DE" sz="2000" b="1" dirty="0" err="1">
                <a:solidFill>
                  <a:srgbClr val="0000FF"/>
                </a:solidFill>
                <a:latin typeface="+mn-lt"/>
              </a:rPr>
              <a:t>Introgression</a:t>
            </a:r>
            <a:r>
              <a:rPr lang="de-DE" sz="2000" b="1" dirty="0">
                <a:solidFill>
                  <a:srgbClr val="0000FF"/>
                </a:solidFill>
                <a:latin typeface="+mn-lt"/>
              </a:rPr>
              <a:t>“ </a:t>
            </a:r>
            <a:r>
              <a:rPr lang="de-DE" sz="2000" dirty="0">
                <a:solidFill>
                  <a:srgbClr val="000000"/>
                </a:solidFill>
                <a:latin typeface="+mn-lt"/>
              </a:rPr>
              <a:t>kommen:</a:t>
            </a:r>
          </a:p>
          <a:p>
            <a:pPr>
              <a:defRPr/>
            </a:pPr>
            <a:endParaRPr lang="de-DE" sz="2000" dirty="0">
              <a:solidFill>
                <a:srgbClr val="000000"/>
              </a:solidFill>
              <a:latin typeface="+mn-lt"/>
            </a:endParaRPr>
          </a:p>
          <a:p>
            <a:pPr>
              <a:defRPr/>
            </a:pPr>
            <a:r>
              <a:rPr lang="de-DE" sz="2000" b="1" dirty="0">
                <a:solidFill>
                  <a:srgbClr val="843F06"/>
                </a:solidFill>
                <a:latin typeface="+mn-lt"/>
              </a:rPr>
              <a:t>Eine Art „holt sich“ aus einer anderen Art brauchbare Gene heraus, um sich einer vorteilhaften Situation anzupassen.</a:t>
            </a:r>
          </a:p>
        </p:txBody>
      </p:sp>
      <p:sp>
        <p:nvSpPr>
          <p:cNvPr id="5" name="Rechteck 4"/>
          <p:cNvSpPr/>
          <p:nvPr/>
        </p:nvSpPr>
        <p:spPr>
          <a:xfrm>
            <a:off x="1497013" y="260350"/>
            <a:ext cx="914400" cy="914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4800">
                <a:solidFill>
                  <a:prstClr val="black"/>
                </a:solidFill>
              </a:rPr>
              <a:t>3.</a:t>
            </a:r>
          </a:p>
        </p:txBody>
      </p:sp>
      <p:sp>
        <p:nvSpPr>
          <p:cNvPr id="50180" name="Textfeld 8"/>
          <p:cNvSpPr txBox="1">
            <a:spLocks noChangeArrowheads="1"/>
          </p:cNvSpPr>
          <p:nvPr/>
        </p:nvSpPr>
        <p:spPr bwMode="auto">
          <a:xfrm>
            <a:off x="900113" y="4017963"/>
            <a:ext cx="7280275" cy="1323439"/>
          </a:xfrm>
          <a:prstGeom prst="rect">
            <a:avLst/>
          </a:prstGeom>
          <a:solidFill>
            <a:schemeClr val="bg2"/>
          </a:solidFill>
          <a:ln w="9525">
            <a:noFill/>
            <a:miter lim="800000"/>
            <a:headEnd/>
            <a:tailEnd/>
          </a:ln>
        </p:spPr>
        <p:txBody>
          <a:bodyPr>
            <a:spAutoFit/>
          </a:bodyPr>
          <a:lstStyle/>
          <a:p>
            <a:pPr>
              <a:defRPr/>
            </a:pPr>
            <a:r>
              <a:rPr lang="de-DE" sz="2000" dirty="0">
                <a:solidFill>
                  <a:srgbClr val="000000"/>
                </a:solidFill>
                <a:latin typeface="+mn-lt"/>
              </a:rPr>
              <a:t>Da es danach wieder zu </a:t>
            </a:r>
            <a:r>
              <a:rPr lang="de-DE" sz="2000" b="1" dirty="0">
                <a:solidFill>
                  <a:srgbClr val="000000"/>
                </a:solidFill>
                <a:latin typeface="+mn-lt"/>
              </a:rPr>
              <a:t>Rück-Kreuzungen</a:t>
            </a:r>
            <a:r>
              <a:rPr lang="de-DE" sz="2000" dirty="0">
                <a:solidFill>
                  <a:srgbClr val="000000"/>
                </a:solidFill>
                <a:latin typeface="+mn-lt"/>
              </a:rPr>
              <a:t> mit den beiden Elternarten kommt, </a:t>
            </a:r>
          </a:p>
          <a:p>
            <a:pPr>
              <a:defRPr/>
            </a:pPr>
            <a:r>
              <a:rPr lang="de-DE" sz="2000" dirty="0">
                <a:solidFill>
                  <a:srgbClr val="000000"/>
                </a:solidFill>
                <a:latin typeface="+mn-lt"/>
              </a:rPr>
              <a:t>kommt es </a:t>
            </a:r>
            <a:r>
              <a:rPr lang="de-DE" sz="2000" b="1" dirty="0">
                <a:solidFill>
                  <a:srgbClr val="000000"/>
                </a:solidFill>
                <a:latin typeface="+mn-lt"/>
              </a:rPr>
              <a:t>nicht</a:t>
            </a:r>
            <a:r>
              <a:rPr lang="de-DE" sz="2000" dirty="0">
                <a:solidFill>
                  <a:srgbClr val="000000"/>
                </a:solidFill>
                <a:latin typeface="+mn-lt"/>
              </a:rPr>
              <a:t> zur Bildung einer neuen Art; </a:t>
            </a:r>
          </a:p>
          <a:p>
            <a:pPr>
              <a:defRPr/>
            </a:pPr>
            <a:r>
              <a:rPr lang="de-DE" sz="2000" dirty="0">
                <a:solidFill>
                  <a:srgbClr val="000000"/>
                </a:solidFill>
                <a:latin typeface="+mn-lt"/>
              </a:rPr>
              <a:t>also </a:t>
            </a:r>
            <a:r>
              <a:rPr lang="de-DE" sz="2000" b="1" dirty="0">
                <a:solidFill>
                  <a:srgbClr val="0000FF"/>
                </a:solidFill>
                <a:latin typeface="+mn-lt"/>
              </a:rPr>
              <a:t>keine </a:t>
            </a:r>
            <a:r>
              <a:rPr lang="de-DE" sz="2000" b="1" dirty="0" err="1">
                <a:solidFill>
                  <a:srgbClr val="0000FF"/>
                </a:solidFill>
                <a:latin typeface="+mn-lt"/>
              </a:rPr>
              <a:t>hybridogene</a:t>
            </a:r>
            <a:r>
              <a:rPr lang="de-DE" sz="2000" b="1" dirty="0">
                <a:solidFill>
                  <a:srgbClr val="0000FF"/>
                </a:solidFill>
                <a:latin typeface="+mn-lt"/>
              </a:rPr>
              <a:t> Artbildung</a:t>
            </a:r>
            <a:r>
              <a:rPr lang="de-DE" sz="2000" dirty="0">
                <a:solidFill>
                  <a:srgbClr val="000000"/>
                </a:solidFill>
                <a:latin typeface="+mn-lt"/>
              </a:rPr>
              <a:t>.</a:t>
            </a:r>
            <a:endParaRPr lang="de-DE" sz="2000" b="1" dirty="0">
              <a:solidFill>
                <a:srgbClr val="843F06"/>
              </a:solidFill>
              <a:latin typeface="+mn-lt"/>
            </a:endParaRPr>
          </a:p>
        </p:txBody>
      </p:sp>
      <p:sp>
        <p:nvSpPr>
          <p:cNvPr id="64517" name="Textfeld 5"/>
          <p:cNvSpPr txBox="1">
            <a:spLocks noChangeArrowheads="1"/>
          </p:cNvSpPr>
          <p:nvPr/>
        </p:nvSpPr>
        <p:spPr bwMode="auto">
          <a:xfrm>
            <a:off x="611188" y="549275"/>
            <a:ext cx="792162" cy="368300"/>
          </a:xfrm>
          <a:prstGeom prst="rect">
            <a:avLst/>
          </a:prstGeom>
          <a:noFill/>
          <a:ln w="9525">
            <a:noFill/>
            <a:miter lim="800000"/>
            <a:headEnd/>
            <a:tailEnd/>
          </a:ln>
        </p:spPr>
        <p:txBody>
          <a:bodyPr>
            <a:spAutoFit/>
          </a:bodyPr>
          <a:lstStyle/>
          <a:p>
            <a:pPr algn="ctr"/>
            <a:r>
              <a:rPr lang="de-DE">
                <a:solidFill>
                  <a:srgbClr val="000000"/>
                </a:solidFill>
                <a:latin typeface="Arial" pitchFamily="34" charset="0"/>
              </a:rPr>
              <a:t>und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78"/>
                                        </p:tgtEl>
                                        <p:attrNameLst>
                                          <p:attrName>style.visibility</p:attrName>
                                        </p:attrNameLst>
                                      </p:cBhvr>
                                      <p:to>
                                        <p:strVal val="visible"/>
                                      </p:to>
                                    </p:set>
                                    <p:anim calcmode="lin" valueType="num">
                                      <p:cBhvr additive="base">
                                        <p:cTn id="7" dur="500" fill="hold"/>
                                        <p:tgtEl>
                                          <p:spTgt spid="50178"/>
                                        </p:tgtEl>
                                        <p:attrNameLst>
                                          <p:attrName>ppt_x</p:attrName>
                                        </p:attrNameLst>
                                      </p:cBhvr>
                                      <p:tavLst>
                                        <p:tav tm="0">
                                          <p:val>
                                            <p:strVal val="#ppt_x"/>
                                          </p:val>
                                        </p:tav>
                                        <p:tav tm="100000">
                                          <p:val>
                                            <p:strVal val="#ppt_x"/>
                                          </p:val>
                                        </p:tav>
                                      </p:tavLst>
                                    </p:anim>
                                    <p:anim calcmode="lin" valueType="num">
                                      <p:cBhvr additive="base">
                                        <p:cTn id="8" dur="500" fill="hold"/>
                                        <p:tgtEl>
                                          <p:spTgt spid="501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180"/>
                                        </p:tgtEl>
                                        <p:attrNameLst>
                                          <p:attrName>style.visibility</p:attrName>
                                        </p:attrNameLst>
                                      </p:cBhvr>
                                      <p:to>
                                        <p:strVal val="visible"/>
                                      </p:to>
                                    </p:set>
                                    <p:anim calcmode="lin" valueType="num">
                                      <p:cBhvr additive="base">
                                        <p:cTn id="13" dur="500" fill="hold"/>
                                        <p:tgtEl>
                                          <p:spTgt spid="50180"/>
                                        </p:tgtEl>
                                        <p:attrNameLst>
                                          <p:attrName>ppt_x</p:attrName>
                                        </p:attrNameLst>
                                      </p:cBhvr>
                                      <p:tavLst>
                                        <p:tav tm="0">
                                          <p:val>
                                            <p:strVal val="#ppt_x"/>
                                          </p:val>
                                        </p:tav>
                                        <p:tav tm="100000">
                                          <p:val>
                                            <p:strVal val="#ppt_x"/>
                                          </p:val>
                                        </p:tav>
                                      </p:tavLst>
                                    </p:anim>
                                    <p:anim calcmode="lin" valueType="num">
                                      <p:cBhvr additive="base">
                                        <p:cTn id="14" dur="500" fill="hold"/>
                                        <p:tgtEl>
                                          <p:spTgt spid="50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nimBg="1"/>
      <p:bldP spid="5018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116013" y="1844675"/>
            <a:ext cx="7056437" cy="831850"/>
          </a:xfrm>
          <a:prstGeom prst="rect">
            <a:avLst/>
          </a:prstGeom>
          <a:solidFill>
            <a:srgbClr val="FFFFE5"/>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a:ln>
                  <a:noFill/>
                </a:ln>
                <a:solidFill>
                  <a:srgbClr val="000000"/>
                </a:solidFill>
                <a:effectLst/>
                <a:uLnTx/>
                <a:uFillTx/>
                <a:latin typeface="Times New Roman" pitchFamily="18" charset="0"/>
                <a:ea typeface="+mn-ea"/>
                <a:cs typeface="+mn-cs"/>
              </a:rPr>
              <a:t>Unter welchen Bedingungen ist das (seltene) Phänomen der </a:t>
            </a:r>
            <a:r>
              <a:rPr kumimoji="0" lang="de-DE" sz="2400" b="1" i="0" u="none" strike="noStrike" kern="1200" cap="none" spc="0" normalizeH="0" baseline="0" noProof="0">
                <a:ln>
                  <a:noFill/>
                </a:ln>
                <a:solidFill>
                  <a:srgbClr val="C00000"/>
                </a:solidFill>
                <a:effectLst/>
                <a:uLnTx/>
                <a:uFillTx/>
                <a:latin typeface="Times New Roman" pitchFamily="18" charset="0"/>
                <a:ea typeface="+mn-ea"/>
                <a:cs typeface="+mn-cs"/>
              </a:rPr>
              <a:t>hybridogenen Artbildung </a:t>
            </a:r>
            <a:r>
              <a:rPr kumimoji="0" lang="de-DE" sz="2400" b="1" i="0" u="none" strike="noStrike" kern="1200" cap="none" spc="0" normalizeH="0" baseline="0" noProof="0">
                <a:ln>
                  <a:noFill/>
                </a:ln>
                <a:solidFill>
                  <a:srgbClr val="000000"/>
                </a:solidFill>
                <a:effectLst/>
                <a:uLnTx/>
                <a:uFillTx/>
                <a:latin typeface="Times New Roman" pitchFamily="18" charset="0"/>
                <a:ea typeface="+mn-ea"/>
                <a:cs typeface="+mn-cs"/>
              </a:rPr>
              <a:t>möglich?</a:t>
            </a:r>
          </a:p>
        </p:txBody>
      </p:sp>
    </p:spTree>
    <p:extLst>
      <p:ext uri="{BB962C8B-B14F-4D97-AF65-F5344CB8AC3E}">
        <p14:creationId xmlns:p14="http://schemas.microsoft.com/office/powerpoint/2010/main" val="3586580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323850" y="2660650"/>
            <a:ext cx="8610600" cy="2032000"/>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Wenn Hybride entstehen, so kreuzen sie sich normalerweise mit </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ihren beiden Elternarten zurück; denn sie finden ja nicht gleich einen ebensolchen Hybriden als Sexualpartner vor.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a:ln>
                  <a:noFill/>
                </a:ln>
                <a:solidFill>
                  <a:srgbClr val="C00000"/>
                </a:solidFill>
                <a:effectLst/>
                <a:uLnTx/>
                <a:uFillTx/>
                <a:latin typeface="Times New Roman" pitchFamily="18" charset="0"/>
                <a:ea typeface="+mn-ea"/>
                <a:cs typeface="Times New Roman" pitchFamily="18" charset="0"/>
              </a:rPr>
              <a:t>Rückkreuzungen</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verhindern eine zu starke Vermischung der Arten miteinander.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Normalerweise sind Hybride also mit ihren Elternarten </a:t>
            </a:r>
            <a:r>
              <a:rPr kumimoji="0" lang="de-DE" sz="1800" b="1" i="0" u="none" strike="noStrike" kern="1200" cap="none" spc="0" normalizeH="0" baseline="0" noProof="0">
                <a:ln>
                  <a:noFill/>
                </a:ln>
                <a:solidFill>
                  <a:srgbClr val="000000"/>
                </a:solidFill>
                <a:effectLst/>
                <a:uLnTx/>
                <a:uFillTx/>
                <a:latin typeface="Times New Roman" pitchFamily="18" charset="0"/>
                <a:ea typeface="+mn-ea"/>
                <a:cs typeface="+mn-cs"/>
              </a:rPr>
              <a:t>in einer Reproduktionsgemeinschaft </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verbunden. </a:t>
            </a:r>
          </a:p>
        </p:txBody>
      </p:sp>
      <p:sp>
        <p:nvSpPr>
          <p:cNvPr id="70659" name="Text Box 2"/>
          <p:cNvSpPr txBox="1">
            <a:spLocks noChangeArrowheads="1"/>
          </p:cNvSpPr>
          <p:nvPr/>
        </p:nvSpPr>
        <p:spPr bwMode="auto">
          <a:xfrm>
            <a:off x="323850" y="1052513"/>
            <a:ext cx="8610600" cy="831850"/>
          </a:xfrm>
          <a:prstGeom prst="rect">
            <a:avLst/>
          </a:prstGeom>
          <a:solidFill>
            <a:schemeClr val="bg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a:ln>
                  <a:noFill/>
                </a:ln>
                <a:solidFill>
                  <a:srgbClr val="000000"/>
                </a:solidFill>
                <a:effectLst/>
                <a:uLnTx/>
                <a:uFillTx/>
                <a:latin typeface="Times New Roman" pitchFamily="18" charset="0"/>
                <a:ea typeface="+mn-ea"/>
                <a:cs typeface="+mn-cs"/>
              </a:rPr>
              <a:t>Die besonderen Bedingungen, für das (seltene) Phänomen der </a:t>
            </a:r>
            <a:r>
              <a:rPr kumimoji="0" lang="de-DE" sz="2400" b="1" i="0" u="none" strike="noStrike" kern="1200" cap="none" spc="0" normalizeH="0" baseline="0" noProof="0">
                <a:ln>
                  <a:noFill/>
                </a:ln>
                <a:solidFill>
                  <a:srgbClr val="C00000"/>
                </a:solidFill>
                <a:effectLst/>
                <a:uLnTx/>
                <a:uFillTx/>
                <a:latin typeface="Times New Roman" pitchFamily="18" charset="0"/>
                <a:ea typeface="+mn-ea"/>
                <a:cs typeface="+mn-cs"/>
              </a:rPr>
              <a:t>hybridogenen Artbildung </a:t>
            </a:r>
            <a:r>
              <a:rPr kumimoji="0" lang="de-DE" sz="2400" b="1" i="0" u="none" strike="noStrike" kern="1200" cap="none" spc="0" normalizeH="0" baseline="0" noProof="0">
                <a:ln>
                  <a:noFill/>
                </a:ln>
                <a:solidFill>
                  <a:srgbClr val="000000"/>
                </a:solidFill>
                <a:effectLst/>
                <a:uLnTx/>
                <a:uFillTx/>
                <a:latin typeface="Times New Roman" pitchFamily="18" charset="0"/>
                <a:ea typeface="+mn-ea"/>
                <a:cs typeface="+mn-cs"/>
              </a:rPr>
              <a:t>(z.B. Schlickgras)</a:t>
            </a:r>
          </a:p>
        </p:txBody>
      </p:sp>
    </p:spTree>
    <p:extLst>
      <p:ext uri="{BB962C8B-B14F-4D97-AF65-F5344CB8AC3E}">
        <p14:creationId xmlns:p14="http://schemas.microsoft.com/office/powerpoint/2010/main" val="73039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additive="base">
                                        <p:cTn id="7" dur="500" fill="hold"/>
                                        <p:tgtEl>
                                          <p:spTgt spid="37890"/>
                                        </p:tgtEl>
                                        <p:attrNameLst>
                                          <p:attrName>ppt_x</p:attrName>
                                        </p:attrNameLst>
                                      </p:cBhvr>
                                      <p:tavLst>
                                        <p:tav tm="0">
                                          <p:val>
                                            <p:strVal val="#ppt_x"/>
                                          </p:val>
                                        </p:tav>
                                        <p:tav tm="100000">
                                          <p:val>
                                            <p:strVal val="#ppt_x"/>
                                          </p:val>
                                        </p:tav>
                                      </p:tavLst>
                                    </p:anim>
                                    <p:anim calcmode="lin" valueType="num">
                                      <p:cBhvr additive="base">
                                        <p:cTn id="8" dur="500" fill="hold"/>
                                        <p:tgtEl>
                                          <p:spTgt spid="378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95288" y="5445125"/>
            <a:ext cx="7991475" cy="646113"/>
          </a:xfrm>
          <a:prstGeom prst="rect">
            <a:avLst/>
          </a:prstGeom>
          <a:solidFill>
            <a:schemeClr val="bg1"/>
          </a:solidFill>
          <a:ln w="9525">
            <a:noFill/>
            <a:miter lim="800000"/>
            <a:headEnd/>
            <a:tailEnd/>
          </a:ln>
        </p:spPr>
        <p:txBody>
          <a:bodyPr>
            <a:spAutoFit/>
          </a:bodyPr>
          <a:lstStyle/>
          <a:p>
            <a:pPr marL="0" marR="0" lvl="1" indent="-457200" algn="l" defTabSz="914400" rtl="0" eaLnBrk="1" fontAlgn="base" latinLnBrk="0" hangingPunct="1">
              <a:lnSpc>
                <a:spcPct val="100000"/>
              </a:lnSpc>
              <a:spcBef>
                <a:spcPct val="5000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Beide Mechanismen (</a:t>
            </a:r>
            <a:r>
              <a:rPr kumimoji="0" lang="de-DE" sz="1800" b="1" i="0" u="none" strike="noStrike" kern="1200" cap="none" spc="0" normalizeH="0" baseline="0" noProof="0">
                <a:ln>
                  <a:noFill/>
                </a:ln>
                <a:solidFill>
                  <a:srgbClr val="00B050"/>
                </a:solidFill>
                <a:effectLst/>
                <a:uLnTx/>
                <a:uFillTx/>
                <a:latin typeface="Times New Roman" pitchFamily="18" charset="0"/>
                <a:ea typeface="+mn-ea"/>
                <a:cs typeface="+mn-cs"/>
              </a:rPr>
              <a:t>Punkt 1 und Punkt 2</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 finden wir bei manchen </a:t>
            </a:r>
            <a:r>
              <a:rPr kumimoji="0" lang="de-DE" sz="1800" b="1" i="0" u="none" strike="noStrike" kern="1200" cap="none" spc="0" normalizeH="0" baseline="0" noProof="0">
                <a:ln>
                  <a:noFill/>
                </a:ln>
                <a:solidFill>
                  <a:srgbClr val="800000"/>
                </a:solidFill>
                <a:effectLst/>
                <a:uLnTx/>
                <a:uFillTx/>
                <a:latin typeface="Times New Roman" pitchFamily="18" charset="0"/>
                <a:ea typeface="+mn-ea"/>
                <a:cs typeface="+mn-cs"/>
              </a:rPr>
              <a:t>Pflanzen</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 aber fast nicht bei </a:t>
            </a:r>
            <a:r>
              <a:rPr kumimoji="0" lang="de-DE" sz="1800" b="1" i="0" u="none" strike="noStrike" kern="1200" cap="none" spc="0" normalizeH="0" baseline="0" noProof="0">
                <a:ln>
                  <a:noFill/>
                </a:ln>
                <a:solidFill>
                  <a:srgbClr val="800000"/>
                </a:solidFill>
                <a:effectLst/>
                <a:uLnTx/>
                <a:uFillTx/>
                <a:latin typeface="Times New Roman" pitchFamily="18" charset="0"/>
                <a:ea typeface="+mn-ea"/>
                <a:cs typeface="+mn-cs"/>
              </a:rPr>
              <a:t>Tieren</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a:t>
            </a:r>
          </a:p>
        </p:txBody>
      </p:sp>
      <p:sp>
        <p:nvSpPr>
          <p:cNvPr id="4" name="Text Box 2"/>
          <p:cNvSpPr txBox="1">
            <a:spLocks noChangeArrowheads="1"/>
          </p:cNvSpPr>
          <p:nvPr/>
        </p:nvSpPr>
        <p:spPr bwMode="auto">
          <a:xfrm>
            <a:off x="395288" y="188913"/>
            <a:ext cx="8534400" cy="3000375"/>
          </a:xfrm>
          <a:prstGeom prst="rect">
            <a:avLst/>
          </a:prstGeom>
          <a:solidFill>
            <a:schemeClr val="bg1"/>
          </a:solidFill>
          <a:ln w="9525">
            <a:noFill/>
            <a:miter lim="800000"/>
            <a:headEnd/>
            <a:tailEnd/>
          </a:ln>
        </p:spPr>
        <p:txBody>
          <a:bodyPr>
            <a:spAutoFit/>
          </a:body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de-DE" sz="1800" b="1" i="0" u="none" strike="noStrike" kern="1200" cap="none" spc="0" normalizeH="0" baseline="0" noProof="0" dirty="0" err="1">
                <a:ln>
                  <a:noFill/>
                </a:ln>
                <a:solidFill>
                  <a:srgbClr val="800000"/>
                </a:solidFill>
                <a:effectLst/>
                <a:uLnTx/>
                <a:uFillTx/>
                <a:latin typeface="Times New Roman" pitchFamily="18" charset="0"/>
                <a:ea typeface="+mn-ea"/>
                <a:cs typeface="Times New Roman" pitchFamily="18" charset="0"/>
              </a:rPr>
              <a:t>Hybridogene</a:t>
            </a:r>
            <a:r>
              <a:rPr kumimoji="0" lang="de-DE" sz="1800" b="1" i="0" u="none" strike="noStrike" kern="1200" cap="none" spc="0" normalizeH="0" baseline="0" noProof="0" dirty="0">
                <a:ln>
                  <a:noFill/>
                </a:ln>
                <a:solidFill>
                  <a:srgbClr val="800000"/>
                </a:solidFill>
                <a:effectLst/>
                <a:uLnTx/>
                <a:uFillTx/>
                <a:latin typeface="Times New Roman" pitchFamily="18" charset="0"/>
                <a:ea typeface="+mn-ea"/>
                <a:cs typeface="Times New Roman" pitchFamily="18" charset="0"/>
              </a:rPr>
              <a:t> Artbildung</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ist an </a:t>
            </a:r>
            <a:r>
              <a:rPr kumimoji="0" lang="de-DE" sz="1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2 wichtige Voraussetzungen </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gebunden:</a:t>
            </a:r>
          </a:p>
          <a:p>
            <a:pPr marL="457200" marR="0" lvl="0" indent="-457200" algn="l" defTabSz="914400" rtl="0" eaLnBrk="1" fontAlgn="base" latinLnBrk="0" hangingPunct="1">
              <a:lnSpc>
                <a:spcPct val="100000"/>
              </a:lnSpc>
              <a:spcBef>
                <a:spcPct val="50000"/>
              </a:spcBef>
              <a:spcAft>
                <a:spcPct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457200" algn="l" defTabSz="914400" rtl="0" eaLnBrk="1" fontAlgn="base" latinLnBrk="0" hangingPunct="1">
              <a:lnSpc>
                <a:spcPct val="100000"/>
              </a:lnSpc>
              <a:spcBef>
                <a:spcPts val="0"/>
              </a:spcBef>
              <a:spcAft>
                <a:spcPct val="0"/>
              </a:spcAft>
              <a:buClrTx/>
              <a:buSzTx/>
              <a:buFontTx/>
              <a:buNone/>
              <a:tabLst/>
              <a:defRPr/>
            </a:pPr>
            <a:r>
              <a:rPr kumimoji="0" lang="de-DE" sz="18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Voraussetzung 1:</a:t>
            </a:r>
            <a:r>
              <a:rPr kumimoji="0" lang="de-DE" sz="1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Es muss spezielle Mechanismen geben, damit die Hybride vor </a:t>
            </a:r>
            <a:r>
              <a:rPr kumimoji="0" lang="de-DE" sz="1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Rückkreuzung </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mit den</a:t>
            </a:r>
            <a:r>
              <a:rPr kumimoji="0" lang="de-DE" sz="1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ursprünglichen Elternarten geschützt sind.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Die Hybride müssen gegenüber ihren Elternarten </a:t>
            </a:r>
            <a:r>
              <a:rPr kumimoji="0" lang="de-DE" sz="1800" b="1" i="0" u="none" strike="noStrike" kern="1200" cap="none" spc="0" normalizeH="0" baseline="0" noProof="0" dirty="0">
                <a:ln>
                  <a:noFill/>
                </a:ln>
                <a:solidFill>
                  <a:srgbClr val="800000"/>
                </a:solidFill>
                <a:effectLst/>
                <a:uLnTx/>
                <a:uFillTx/>
                <a:latin typeface="Times New Roman" pitchFamily="18" charset="0"/>
                <a:ea typeface="+mn-ea"/>
                <a:cs typeface="Times New Roman" pitchFamily="18" charset="0"/>
              </a:rPr>
              <a:t>isoliert </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mn-cs"/>
              </a:rPr>
              <a:t>sein</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Nur dann haben die Hybride eine Chance, zu starken eigenen Populationen heranzuwachsen und sich gegenüber ihren beiden Elternarten als </a:t>
            </a:r>
            <a:r>
              <a:rPr kumimoji="0" lang="de-DE" sz="1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Konkurrenten erfolgreich durchzusetzen</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p>
        </p:txBody>
      </p:sp>
      <p:sp>
        <p:nvSpPr>
          <p:cNvPr id="36868" name="Text Box 2"/>
          <p:cNvSpPr txBox="1">
            <a:spLocks noChangeArrowheads="1"/>
          </p:cNvSpPr>
          <p:nvPr/>
        </p:nvSpPr>
        <p:spPr bwMode="auto">
          <a:xfrm>
            <a:off x="395288" y="3357563"/>
            <a:ext cx="8534400" cy="1754187"/>
          </a:xfrm>
          <a:prstGeom prst="rect">
            <a:avLst/>
          </a:prstGeom>
          <a:solidFill>
            <a:schemeClr val="bg1"/>
          </a:solidFill>
          <a:ln w="9525">
            <a:noFill/>
            <a:miter lim="800000"/>
            <a:headEnd/>
            <a:tailEnd/>
          </a:ln>
        </p:spPr>
        <p:txBody>
          <a:bodyPr>
            <a:spAutoFit/>
          </a:bodyPr>
          <a:lstStyle/>
          <a:p>
            <a:pPr marL="0" marR="0" lvl="0" indent="-457200" algn="l"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a:ln>
                  <a:noFill/>
                </a:ln>
                <a:solidFill>
                  <a:srgbClr val="00B050"/>
                </a:solidFill>
                <a:effectLst/>
                <a:uLnTx/>
                <a:uFillTx/>
                <a:latin typeface="Times New Roman" pitchFamily="18" charset="0"/>
                <a:ea typeface="+mn-ea"/>
                <a:cs typeface="Times New Roman" pitchFamily="18" charset="0"/>
              </a:rPr>
              <a:t>Voraussetzung 2:</a:t>
            </a:r>
            <a:r>
              <a:rPr kumimoji="0" lang="de-DE" sz="1800" b="0" i="0" u="none" strike="noStrike" kern="1200" cap="none" spc="0" normalizeH="0" baseline="0" noProof="0">
                <a:ln>
                  <a:noFill/>
                </a:ln>
                <a:solidFill>
                  <a:srgbClr val="00B050"/>
                </a:solidFill>
                <a:effectLst/>
                <a:uLnTx/>
                <a:uFillTx/>
                <a:latin typeface="Times New Roman" pitchFamily="18" charset="0"/>
                <a:ea typeface="+mn-ea"/>
                <a:cs typeface="Times New Roman" pitchFamily="18" charset="0"/>
              </a:rPr>
              <a:t>	</a:t>
            </a:r>
          </a:p>
          <a:p>
            <a:pPr marL="0" marR="0" lvl="0" indent="-45720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Da die beiden Chromosomensätze des Hybriden von verschiedenen Eltern stammen, passen sie bei der </a:t>
            </a:r>
            <a:r>
              <a:rPr kumimoji="0" lang="de-DE" sz="18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meiotischen Paarung</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oft </a:t>
            </a:r>
            <a:r>
              <a:rPr kumimoji="0" lang="de-DE" sz="1800" b="1" i="0" u="none" strike="noStrike" kern="1200" cap="none" spc="0" normalizeH="0" baseline="0" noProof="0">
                <a:ln>
                  <a:noFill/>
                </a:ln>
                <a:solidFill>
                  <a:srgbClr val="800000"/>
                </a:solidFill>
                <a:effectLst/>
                <a:uLnTx/>
                <a:uFillTx/>
                <a:latin typeface="Times New Roman" pitchFamily="18" charset="0"/>
                <a:ea typeface="+mn-ea"/>
                <a:cs typeface="Times New Roman" pitchFamily="18" charset="0"/>
              </a:rPr>
              <a:t>nicht zusammen</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Das führt zu Fehlpaarungen und damit zur </a:t>
            </a:r>
            <a:r>
              <a:rPr kumimoji="0" lang="de-DE" sz="1800" b="1" i="0" u="none" strike="noStrike" kern="1200" cap="none" spc="0" normalizeH="0" baseline="0" noProof="0">
                <a:ln>
                  <a:noFill/>
                </a:ln>
                <a:solidFill>
                  <a:srgbClr val="800000"/>
                </a:solidFill>
                <a:effectLst/>
                <a:uLnTx/>
                <a:uFillTx/>
                <a:latin typeface="Times New Roman" pitchFamily="18" charset="0"/>
                <a:ea typeface="+mn-ea"/>
                <a:cs typeface="Times New Roman" pitchFamily="18" charset="0"/>
              </a:rPr>
              <a:t>Sterilität.</a:t>
            </a:r>
            <a:endPar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a:p>
            <a:pPr marL="0" marR="0" lvl="0" indent="-45720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Also muss es spezielle Mechanismen geben, damit bei Hybriden die </a:t>
            </a:r>
            <a:r>
              <a:rPr kumimoji="0" lang="de-DE" sz="18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meiotische Paarung</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klappt.</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spTree>
    <p:extLst>
      <p:ext uri="{BB962C8B-B14F-4D97-AF65-F5344CB8AC3E}">
        <p14:creationId xmlns:p14="http://schemas.microsoft.com/office/powerpoint/2010/main" val="213071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additive="base">
                                        <p:cTn id="7" dur="500" fill="hold"/>
                                        <p:tgtEl>
                                          <p:spTgt spid="36868"/>
                                        </p:tgtEl>
                                        <p:attrNameLst>
                                          <p:attrName>ppt_x</p:attrName>
                                        </p:attrNameLst>
                                      </p:cBhvr>
                                      <p:tavLst>
                                        <p:tav tm="0">
                                          <p:val>
                                            <p:strVal val="#ppt_x"/>
                                          </p:val>
                                        </p:tav>
                                        <p:tav tm="100000">
                                          <p:val>
                                            <p:strVal val="#ppt_x"/>
                                          </p:val>
                                        </p:tav>
                                      </p:tavLst>
                                    </p:anim>
                                    <p:anim calcmode="lin" valueType="num">
                                      <p:cBhvr additive="base">
                                        <p:cTn id="8" dur="500" fill="hold"/>
                                        <p:tgtEl>
                                          <p:spTgt spid="368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866"/>
                                        </p:tgtEl>
                                        <p:attrNameLst>
                                          <p:attrName>style.visibility</p:attrName>
                                        </p:attrNameLst>
                                      </p:cBhvr>
                                      <p:to>
                                        <p:strVal val="visible"/>
                                      </p:to>
                                    </p:set>
                                    <p:anim calcmode="lin" valueType="num">
                                      <p:cBhvr additive="base">
                                        <p:cTn id="13" dur="500" fill="hold"/>
                                        <p:tgtEl>
                                          <p:spTgt spid="36866"/>
                                        </p:tgtEl>
                                        <p:attrNameLst>
                                          <p:attrName>ppt_x</p:attrName>
                                        </p:attrNameLst>
                                      </p:cBhvr>
                                      <p:tavLst>
                                        <p:tav tm="0">
                                          <p:val>
                                            <p:strVal val="#ppt_x"/>
                                          </p:val>
                                        </p:tav>
                                        <p:tav tm="100000">
                                          <p:val>
                                            <p:strVal val="#ppt_x"/>
                                          </p:val>
                                        </p:tav>
                                      </p:tavLst>
                                    </p:anim>
                                    <p:anim calcmode="lin" valueType="num">
                                      <p:cBhvr additive="base">
                                        <p:cTn id="14" dur="500" fill="hold"/>
                                        <p:tgtEl>
                                          <p:spTgt spid="368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nimBg="1"/>
      <p:bldP spid="3686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524000" y="260350"/>
            <a:ext cx="5715000" cy="1169988"/>
          </a:xfrm>
          <a:prstGeom prst="rect">
            <a:avLst/>
          </a:prstGeom>
          <a:solidFill>
            <a:schemeClr val="bg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sz="2000" b="1" i="0" u="none" strike="noStrike" kern="1200" cap="none" spc="0" normalizeH="0" baseline="0" noProof="0">
                <a:ln>
                  <a:noFill/>
                </a:ln>
                <a:solidFill>
                  <a:srgbClr val="00B050"/>
                </a:solidFill>
                <a:effectLst/>
                <a:uLnTx/>
                <a:uFillTx/>
                <a:latin typeface="Times New Roman" pitchFamily="18" charset="0"/>
                <a:ea typeface="+mn-ea"/>
                <a:cs typeface="+mn-cs"/>
              </a:rPr>
              <a:t>Voraussetzung 1:</a:t>
            </a:r>
            <a:r>
              <a:rPr kumimoji="0" lang="de-DE" sz="2000" b="0" i="0" u="none" strike="noStrike" kern="1200" cap="none" spc="0" normalizeH="0" baseline="0" noProof="0">
                <a:ln>
                  <a:noFill/>
                </a:ln>
                <a:solidFill>
                  <a:srgbClr val="00B050"/>
                </a:solidFill>
                <a:effectLst/>
                <a:uLnTx/>
                <a:uFillTx/>
                <a:latin typeface="Times New Roman" pitchFamily="18" charset="0"/>
                <a:ea typeface="+mn-ea"/>
                <a:cs typeface="+mn-cs"/>
              </a:rPr>
              <a:t> </a:t>
            </a: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mn-cs"/>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mn-cs"/>
              </a:rPr>
              <a:t>Wie wird verhindert, dass sich Art-Hybride </a:t>
            </a: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mit ihren Eltern-Arten </a:t>
            </a:r>
            <a:r>
              <a:rPr kumimoji="0" lang="de-DE" sz="20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rückkreuzen</a:t>
            </a: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a:t>
            </a:r>
          </a:p>
        </p:txBody>
      </p:sp>
      <p:sp>
        <p:nvSpPr>
          <p:cNvPr id="68611" name="Text Box 3"/>
          <p:cNvSpPr txBox="1">
            <a:spLocks noChangeArrowheads="1"/>
          </p:cNvSpPr>
          <p:nvPr/>
        </p:nvSpPr>
        <p:spPr bwMode="auto">
          <a:xfrm>
            <a:off x="304800" y="1773238"/>
            <a:ext cx="8610600" cy="270827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Die Antwort heißt:</a:t>
            </a:r>
            <a:r>
              <a:rPr kumimoji="0" lang="de-DE" sz="20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20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uniparentale Fortpflanzung = Parthenogenese oder Selbstbefruchtung.</a:t>
            </a:r>
            <a:endPar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e-DE" sz="20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Uniparentale Fortpflanzung schließt</a:t>
            </a:r>
            <a:r>
              <a:rPr kumimoji="0" lang="de-DE" sz="20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 </a:t>
            </a: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die </a:t>
            </a:r>
            <a:r>
              <a:rPr kumimoji="0" lang="de-DE" sz="20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Rückkreuzung</a:t>
            </a: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mit den Elternarten aus. Die neu entstandene Population bleibt reproduktiv isoliert ist, kann sich </a:t>
            </a:r>
            <a:r>
              <a:rPr kumimoji="0" lang="de-DE" sz="20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vermehren</a:t>
            </a: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und dadurch </a:t>
            </a:r>
            <a:r>
              <a:rPr kumimoji="0" lang="de-DE" sz="20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konkurrenzfähig werden</a:t>
            </a: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und sich gegen beide Elternarten durchsetzen.</a:t>
            </a:r>
          </a:p>
        </p:txBody>
      </p:sp>
      <p:sp>
        <p:nvSpPr>
          <p:cNvPr id="4" name="Text Box 3"/>
          <p:cNvSpPr txBox="1">
            <a:spLocks noChangeArrowheads="1"/>
          </p:cNvSpPr>
          <p:nvPr/>
        </p:nvSpPr>
        <p:spPr bwMode="auto">
          <a:xfrm>
            <a:off x="315913" y="4881563"/>
            <a:ext cx="8610600" cy="7080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Deswegen finden wir die </a:t>
            </a:r>
            <a:r>
              <a:rPr kumimoji="0" lang="de-DE" sz="20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hybridogene Artbildung </a:t>
            </a: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besonders bei </a:t>
            </a:r>
            <a:r>
              <a:rPr kumimoji="0" lang="de-DE" sz="20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Pflanzen</a:t>
            </a: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denn viele </a:t>
            </a:r>
            <a:r>
              <a:rPr kumimoji="0" lang="de-DE" sz="20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Pflanzen</a:t>
            </a: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sind </a:t>
            </a:r>
            <a:r>
              <a:rPr kumimoji="0" lang="de-DE" sz="2000" b="1" i="0" u="none" strike="noStrike" kern="1200" cap="none" spc="0" normalizeH="0" baseline="0" noProof="0">
                <a:ln>
                  <a:noFill/>
                </a:ln>
                <a:solidFill>
                  <a:srgbClr val="990000"/>
                </a:solidFill>
                <a:effectLst/>
                <a:uLnTx/>
                <a:uFillTx/>
                <a:latin typeface="Times New Roman" pitchFamily="18" charset="0"/>
                <a:ea typeface="+mn-ea"/>
                <a:cs typeface="Times New Roman" pitchFamily="18" charset="0"/>
              </a:rPr>
              <a:t>Zwitter </a:t>
            </a: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(und</a:t>
            </a:r>
            <a:r>
              <a:rPr kumimoji="0" lang="de-DE" sz="2000" b="1" i="0" u="none" strike="noStrike" kern="1200" cap="none" spc="0" normalizeH="0" baseline="0" noProof="0">
                <a:ln>
                  <a:noFill/>
                </a:ln>
                <a:solidFill>
                  <a:srgbClr val="990000"/>
                </a:solidFill>
                <a:effectLst/>
                <a:uLnTx/>
                <a:uFillTx/>
                <a:latin typeface="Times New Roman" pitchFamily="18" charset="0"/>
                <a:ea typeface="+mn-ea"/>
                <a:cs typeface="Times New Roman" pitchFamily="18" charset="0"/>
              </a:rPr>
              <a:t> </a:t>
            </a: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gleichzeitig</a:t>
            </a:r>
            <a:r>
              <a:rPr kumimoji="0" lang="de-DE" sz="2000" b="1" i="0" u="none" strike="noStrike" kern="1200" cap="none" spc="0" normalizeH="0" baseline="0" noProof="0">
                <a:ln>
                  <a:noFill/>
                </a:ln>
                <a:solidFill>
                  <a:srgbClr val="990000"/>
                </a:solidFill>
                <a:effectLst/>
                <a:uLnTx/>
                <a:uFillTx/>
                <a:latin typeface="Times New Roman" pitchFamily="18" charset="0"/>
                <a:ea typeface="+mn-ea"/>
                <a:cs typeface="Times New Roman" pitchFamily="18" charset="0"/>
              </a:rPr>
              <a:t> Selbstbefruchter) </a:t>
            </a:r>
            <a:endParaRPr kumimoji="0" lang="de-DE" sz="20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216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611"/>
                                        </p:tgtEl>
                                        <p:attrNameLst>
                                          <p:attrName>style.visibility</p:attrName>
                                        </p:attrNameLst>
                                      </p:cBhvr>
                                      <p:to>
                                        <p:strVal val="visible"/>
                                      </p:to>
                                    </p:set>
                                    <p:anim calcmode="lin" valueType="num">
                                      <p:cBhvr additive="base">
                                        <p:cTn id="7" dur="500" fill="hold"/>
                                        <p:tgtEl>
                                          <p:spTgt spid="68611"/>
                                        </p:tgtEl>
                                        <p:attrNameLst>
                                          <p:attrName>ppt_x</p:attrName>
                                        </p:attrNameLst>
                                      </p:cBhvr>
                                      <p:tavLst>
                                        <p:tav tm="0">
                                          <p:val>
                                            <p:strVal val="#ppt_x"/>
                                          </p:val>
                                        </p:tav>
                                        <p:tav tm="100000">
                                          <p:val>
                                            <p:strVal val="#ppt_x"/>
                                          </p:val>
                                        </p:tav>
                                      </p:tavLst>
                                    </p:anim>
                                    <p:anim calcmode="lin" valueType="num">
                                      <p:cBhvr additive="base">
                                        <p:cTn id="8" dur="500" fill="hold"/>
                                        <p:tgtEl>
                                          <p:spTgt spid="686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descr="D:\WINTEXT\TEMP\Bandwurm.jpg"/>
          <p:cNvPicPr>
            <a:picLocks noChangeAspect="1" noChangeArrowheads="1"/>
          </p:cNvPicPr>
          <p:nvPr/>
        </p:nvPicPr>
        <p:blipFill>
          <a:blip r:embed="rId2" cstate="print"/>
          <a:srcRect/>
          <a:stretch>
            <a:fillRect/>
          </a:stretch>
        </p:blipFill>
        <p:spPr bwMode="auto">
          <a:xfrm>
            <a:off x="5653088" y="636588"/>
            <a:ext cx="3338512" cy="4191000"/>
          </a:xfrm>
          <a:prstGeom prst="rect">
            <a:avLst/>
          </a:prstGeom>
          <a:noFill/>
          <a:ln w="9525">
            <a:noFill/>
            <a:miter lim="800000"/>
            <a:headEnd/>
            <a:tailEnd/>
          </a:ln>
        </p:spPr>
      </p:pic>
      <p:sp>
        <p:nvSpPr>
          <p:cNvPr id="36867" name="Text Box 4"/>
          <p:cNvSpPr txBox="1">
            <a:spLocks noChangeArrowheads="1"/>
          </p:cNvSpPr>
          <p:nvPr/>
        </p:nvSpPr>
        <p:spPr bwMode="auto">
          <a:xfrm>
            <a:off x="228600" y="620713"/>
            <a:ext cx="5410200" cy="1477962"/>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800" b="1" i="0" u="none" strike="noStrike" kern="1200" cap="none" spc="0" normalizeH="0" baseline="0" noProof="0">
                <a:ln>
                  <a:noFill/>
                </a:ln>
                <a:solidFill>
                  <a:srgbClr val="00B050"/>
                </a:solidFill>
                <a:effectLst/>
                <a:uLnTx/>
                <a:uFillTx/>
                <a:latin typeface="Times New Roman" pitchFamily="18" charset="0"/>
                <a:ea typeface="+mn-ea"/>
                <a:cs typeface="+mn-cs"/>
              </a:rPr>
              <a:t>Punkt 1:</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 Pflanzen haben häufig die Fähigkeit zur </a:t>
            </a:r>
            <a:r>
              <a:rPr kumimoji="0" lang="de-DE" sz="1800" b="1" i="0" u="none" strike="noStrike" kern="1200" cap="none" spc="0" normalizeH="0" baseline="0" noProof="0">
                <a:ln>
                  <a:noFill/>
                </a:ln>
                <a:solidFill>
                  <a:srgbClr val="3333CC"/>
                </a:solidFill>
                <a:effectLst/>
                <a:uLnTx/>
                <a:uFillTx/>
                <a:latin typeface="Times New Roman" pitchFamily="18" charset="0"/>
                <a:ea typeface="+mn-ea"/>
                <a:cs typeface="+mn-cs"/>
              </a:rPr>
              <a:t>Selbstbefruchtung</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 Bei Tieren ist das selten, obwohl es auch bei Tieren viele </a:t>
            </a:r>
            <a:r>
              <a:rPr kumimoji="0" lang="de-DE" sz="1800" b="1" i="0" u="none" strike="noStrike" kern="1200" cap="none" spc="0" normalizeH="0" baseline="0" noProof="0">
                <a:ln>
                  <a:noFill/>
                </a:ln>
                <a:solidFill>
                  <a:srgbClr val="990000"/>
                </a:solidFill>
                <a:effectLst/>
                <a:uLnTx/>
                <a:uFillTx/>
                <a:latin typeface="Times New Roman" pitchFamily="18" charset="0"/>
                <a:ea typeface="+mn-ea"/>
                <a:cs typeface="+mn-cs"/>
              </a:rPr>
              <a:t>Zwitter</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 gibt (z.B. </a:t>
            </a:r>
            <a:r>
              <a:rPr kumimoji="0" lang="de-DE" sz="1800" b="1" i="0" u="none" strike="noStrike" kern="1200" cap="none" spc="0" normalizeH="0" baseline="0" noProof="0">
                <a:ln>
                  <a:noFill/>
                </a:ln>
                <a:solidFill>
                  <a:srgbClr val="000000"/>
                </a:solidFill>
                <a:effectLst/>
                <a:uLnTx/>
                <a:uFillTx/>
                <a:latin typeface="Times New Roman" pitchFamily="18" charset="0"/>
                <a:ea typeface="+mn-ea"/>
                <a:cs typeface="+mn-cs"/>
              </a:rPr>
              <a:t>Trematoden, Cestoden</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 und </a:t>
            </a:r>
            <a:r>
              <a:rPr kumimoji="0" lang="de-DE" sz="1800" b="1" i="0" u="none" strike="noStrike" kern="1200" cap="none" spc="0" normalizeH="0" baseline="0" noProof="0">
                <a:ln>
                  <a:noFill/>
                </a:ln>
                <a:solidFill>
                  <a:srgbClr val="000000"/>
                </a:solidFill>
                <a:effectLst/>
                <a:uLnTx/>
                <a:uFillTx/>
                <a:latin typeface="Times New Roman" pitchFamily="18" charset="0"/>
                <a:ea typeface="+mn-ea"/>
                <a:cs typeface="+mn-cs"/>
              </a:rPr>
              <a:t>Schnecken)</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 </a:t>
            </a:r>
            <a:r>
              <a:rPr kumimoji="0" lang="de-DE" sz="1800" b="1" i="0" u="none" strike="noStrike" kern="1200" cap="none" spc="0" normalizeH="0" baseline="0" noProof="0">
                <a:ln>
                  <a:noFill/>
                </a:ln>
                <a:solidFill>
                  <a:srgbClr val="006600"/>
                </a:solidFill>
                <a:effectLst/>
                <a:uLnTx/>
                <a:uFillTx/>
                <a:latin typeface="Times New Roman" pitchFamily="18" charset="0"/>
                <a:ea typeface="+mn-ea"/>
                <a:cs typeface="+mn-cs"/>
              </a:rPr>
              <a:t>Aber die meisten Tiere können sich trotzdem nicht selber befruchten.</a:t>
            </a:r>
          </a:p>
        </p:txBody>
      </p:sp>
      <p:sp>
        <p:nvSpPr>
          <p:cNvPr id="5" name="Text Box 4"/>
          <p:cNvSpPr txBox="1">
            <a:spLocks noChangeArrowheads="1"/>
          </p:cNvSpPr>
          <p:nvPr/>
        </p:nvSpPr>
        <p:spPr bwMode="auto">
          <a:xfrm>
            <a:off x="179388" y="2493963"/>
            <a:ext cx="5410200" cy="24479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Ausnahmen finden wir vor allem bei </a:t>
            </a:r>
            <a:r>
              <a:rPr kumimoji="0" lang="de-DE" sz="1800" b="1" i="0" u="none" strike="noStrike" kern="1200" cap="none" spc="0" normalizeH="0" baseline="0" noProof="0">
                <a:ln>
                  <a:noFill/>
                </a:ln>
                <a:solidFill>
                  <a:srgbClr val="990000"/>
                </a:solidFill>
                <a:effectLst/>
                <a:uLnTx/>
                <a:uFillTx/>
                <a:latin typeface="Times New Roman" pitchFamily="18" charset="0"/>
                <a:ea typeface="+mn-ea"/>
                <a:cs typeface="+mn-cs"/>
              </a:rPr>
              <a:t>Plathelminthen-Parasiten. </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Das bekannteste Beispiel ist der </a:t>
            </a:r>
            <a:r>
              <a:rPr kumimoji="0" lang="de-DE" sz="1800" b="1" i="0" u="none" strike="noStrike" kern="1200" cap="none" spc="0" normalizeH="0" baseline="0" noProof="0">
                <a:ln>
                  <a:noFill/>
                </a:ln>
                <a:solidFill>
                  <a:srgbClr val="990000"/>
                </a:solidFill>
                <a:effectLst/>
                <a:uLnTx/>
                <a:uFillTx/>
                <a:latin typeface="Times New Roman" pitchFamily="18" charset="0"/>
                <a:ea typeface="+mn-ea"/>
                <a:cs typeface="+mn-cs"/>
              </a:rPr>
              <a:t>Schweinebandwurm </a:t>
            </a:r>
            <a:r>
              <a:rPr kumimoji="0" lang="de-DE" sz="1800" b="0" i="1" u="none" strike="noStrike" kern="1200" cap="none" spc="0" normalizeH="0" baseline="0" noProof="0">
                <a:ln>
                  <a:noFill/>
                </a:ln>
                <a:solidFill>
                  <a:srgbClr val="000000"/>
                </a:solidFill>
                <a:effectLst/>
                <a:uLnTx/>
                <a:uFillTx/>
                <a:latin typeface="Times New Roman" pitchFamily="18" charset="0"/>
                <a:ea typeface="+mn-ea"/>
                <a:cs typeface="+mn-cs"/>
              </a:rPr>
              <a:t>Taenia solium</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 der ganz allein im Darm des Menschen lebt und daher mit sich selber kopulieren muss.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Und erwartungsgemäß finden wir gerade bei Plathelminthen die wenigen Beispiele aus dem Tierreich für </a:t>
            </a:r>
            <a:r>
              <a:rPr kumimoji="0" lang="de-DE" sz="1800" b="1" i="0" u="none" strike="noStrike" kern="1200" cap="none" spc="0" normalizeH="0" baseline="0" noProof="0">
                <a:ln>
                  <a:noFill/>
                </a:ln>
                <a:solidFill>
                  <a:srgbClr val="800000"/>
                </a:solidFill>
                <a:effectLst/>
                <a:uLnTx/>
                <a:uFillTx/>
                <a:latin typeface="Times New Roman" pitchFamily="18" charset="0"/>
                <a:ea typeface="+mn-ea"/>
                <a:cs typeface="+mn-cs"/>
              </a:rPr>
              <a:t>hybridogene Artbildung</a:t>
            </a:r>
            <a:r>
              <a:rPr kumimoji="0" lang="de-DE" sz="1800" b="1" i="0" u="none" strike="noStrike" kern="1200" cap="none" spc="0" normalizeH="0" baseline="0" noProof="0">
                <a:ln>
                  <a:noFill/>
                </a:ln>
                <a:solidFill>
                  <a:srgbClr val="000000"/>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376084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3491"/>
                                        </p:tgtEl>
                                        <p:attrNameLst>
                                          <p:attrName>style.visibility</p:attrName>
                                        </p:attrNameLst>
                                      </p:cBhvr>
                                      <p:to>
                                        <p:strVal val="visible"/>
                                      </p:to>
                                    </p:set>
                                    <p:anim calcmode="lin" valueType="num">
                                      <p:cBhvr additive="base">
                                        <p:cTn id="11" dur="500" fill="hold"/>
                                        <p:tgtEl>
                                          <p:spTgt spid="63491"/>
                                        </p:tgtEl>
                                        <p:attrNameLst>
                                          <p:attrName>ppt_x</p:attrName>
                                        </p:attrNameLst>
                                      </p:cBhvr>
                                      <p:tavLst>
                                        <p:tav tm="0">
                                          <p:val>
                                            <p:strVal val="#ppt_x"/>
                                          </p:val>
                                        </p:tav>
                                        <p:tav tm="100000">
                                          <p:val>
                                            <p:strVal val="#ppt_x"/>
                                          </p:val>
                                        </p:tav>
                                      </p:tavLst>
                                    </p:anim>
                                    <p:anim calcmode="lin" valueType="num">
                                      <p:cBhvr additive="base">
                                        <p:cTn id="12"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5"/>
          <p:cNvSpPr txBox="1">
            <a:spLocks noChangeArrowheads="1"/>
          </p:cNvSpPr>
          <p:nvPr/>
        </p:nvSpPr>
        <p:spPr bwMode="auto">
          <a:xfrm>
            <a:off x="561975" y="2720975"/>
            <a:ext cx="7897813" cy="2724150"/>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800" b="1" i="0" u="none" strike="noStrike" kern="1200" cap="none" spc="0" normalizeH="0" baseline="0" noProof="0">
                <a:ln>
                  <a:noFill/>
                </a:ln>
                <a:solidFill>
                  <a:srgbClr val="00B050"/>
                </a:solidFill>
                <a:effectLst/>
                <a:uLnTx/>
                <a:uFillTx/>
                <a:latin typeface="Times New Roman" pitchFamily="18" charset="0"/>
                <a:ea typeface="+mn-ea"/>
                <a:cs typeface="+mn-cs"/>
              </a:rPr>
              <a:t>Voraussetzung 2:</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 meiotische Paarung wird möglich durch </a:t>
            </a:r>
            <a:r>
              <a:rPr kumimoji="0" lang="de-DE" sz="1800" b="1" i="0" u="none" strike="noStrike" kern="1200" cap="none" spc="0" normalizeH="0" baseline="0" noProof="0">
                <a:ln>
                  <a:noFill/>
                </a:ln>
                <a:solidFill>
                  <a:srgbClr val="C00000"/>
                </a:solidFill>
                <a:effectLst/>
                <a:uLnTx/>
                <a:uFillTx/>
                <a:latin typeface="Times New Roman" pitchFamily="18" charset="0"/>
                <a:ea typeface="+mn-ea"/>
                <a:cs typeface="+mn-cs"/>
              </a:rPr>
              <a:t>Tetraploidie:</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Pflanzen haben die Fähigkeit, </a:t>
            </a:r>
            <a:r>
              <a:rPr kumimoji="0" lang="de-DE" sz="1800" b="1" i="0" u="none" strike="noStrike" kern="1200" cap="none" spc="0" normalizeH="0" baseline="0" noProof="0">
                <a:ln>
                  <a:noFill/>
                </a:ln>
                <a:solidFill>
                  <a:srgbClr val="000000"/>
                </a:solidFill>
                <a:effectLst/>
                <a:uLnTx/>
                <a:uFillTx/>
                <a:latin typeface="Times New Roman" pitchFamily="18" charset="0"/>
                <a:ea typeface="+mn-ea"/>
                <a:cs typeface="+mn-cs"/>
              </a:rPr>
              <a:t>Chromosomensätze durch </a:t>
            </a:r>
            <a:r>
              <a:rPr kumimoji="0" lang="de-DE" sz="1800" b="1" i="0" u="none" strike="noStrike" kern="1200" cap="none" spc="0" normalizeH="0" baseline="0" noProof="0">
                <a:ln>
                  <a:noFill/>
                </a:ln>
                <a:solidFill>
                  <a:srgbClr val="3333CC"/>
                </a:solidFill>
                <a:effectLst/>
                <a:uLnTx/>
                <a:uFillTx/>
                <a:latin typeface="Times New Roman" pitchFamily="18" charset="0"/>
                <a:ea typeface="+mn-ea"/>
                <a:cs typeface="+mn-cs"/>
              </a:rPr>
              <a:t>Endomitose (= DNA-Replikation ohne Zellteilung) </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zu verdoppeln (Zelle wird </a:t>
            </a:r>
            <a:r>
              <a:rPr kumimoji="0" lang="de-DE" sz="1800" b="1" i="0" u="none" strike="noStrike" kern="1200" cap="none" spc="0" normalizeH="0" baseline="0" noProof="0">
                <a:ln>
                  <a:noFill/>
                </a:ln>
                <a:solidFill>
                  <a:srgbClr val="990000"/>
                </a:solidFill>
                <a:effectLst/>
                <a:uLnTx/>
                <a:uFillTx/>
                <a:latin typeface="Times New Roman" pitchFamily="18" charset="0"/>
                <a:ea typeface="+mn-ea"/>
                <a:cs typeface="+mn-cs"/>
              </a:rPr>
              <a:t>tetraploid</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Bei Tieren ist das selten.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Warum, weiß man nicht.</a:t>
            </a:r>
          </a:p>
        </p:txBody>
      </p:sp>
      <p:sp>
        <p:nvSpPr>
          <p:cNvPr id="37891" name="Text Box 4"/>
          <p:cNvSpPr txBox="1">
            <a:spLocks noChangeArrowheads="1"/>
          </p:cNvSpPr>
          <p:nvPr/>
        </p:nvSpPr>
        <p:spPr bwMode="auto">
          <a:xfrm>
            <a:off x="684213" y="862013"/>
            <a:ext cx="7543800" cy="1054100"/>
          </a:xfrm>
          <a:prstGeom prst="rect">
            <a:avLst/>
          </a:prstGeom>
          <a:solidFill>
            <a:schemeClr val="bg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sz="1800" b="1" i="0" u="none" strike="noStrike" kern="1200" cap="none" spc="0" normalizeH="0" baseline="0" noProof="0">
                <a:ln>
                  <a:noFill/>
                </a:ln>
                <a:solidFill>
                  <a:srgbClr val="00B050"/>
                </a:solidFill>
                <a:effectLst/>
                <a:uLnTx/>
                <a:uFillTx/>
                <a:latin typeface="Times New Roman" pitchFamily="18" charset="0"/>
                <a:ea typeface="+mn-ea"/>
                <a:cs typeface="+mn-cs"/>
              </a:rPr>
              <a:t>Voraussetzung 2:</a:t>
            </a:r>
            <a:r>
              <a:rPr kumimoji="0" lang="de-DE" sz="1800" b="0" i="0" u="none" strike="noStrike" kern="1200" cap="none" spc="0" normalizeH="0" baseline="0" noProof="0">
                <a:ln>
                  <a:noFill/>
                </a:ln>
                <a:solidFill>
                  <a:srgbClr val="00B050"/>
                </a:solidFill>
                <a:effectLst/>
                <a:uLnTx/>
                <a:uFillTx/>
                <a:latin typeface="Times New Roman" pitchFamily="18" charset="0"/>
                <a:ea typeface="+mn-ea"/>
                <a:cs typeface="+mn-cs"/>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Wie schaffen es Hybride, dass bei ihnen </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die </a:t>
            </a:r>
            <a:r>
              <a:rPr kumimoji="0" lang="de-DE" sz="1800" b="1" i="0" u="none" strike="noStrike" kern="1200" cap="none" spc="0" normalizeH="0" baseline="0" noProof="0">
                <a:ln>
                  <a:noFill/>
                </a:ln>
                <a:solidFill>
                  <a:srgbClr val="3333CC"/>
                </a:solidFill>
                <a:effectLst/>
                <a:uLnTx/>
                <a:uFillTx/>
                <a:latin typeface="Times New Roman" pitchFamily="18" charset="0"/>
                <a:ea typeface="+mn-ea"/>
                <a:cs typeface="Times New Roman" pitchFamily="18" charset="0"/>
              </a:rPr>
              <a:t>meiotische Paarung</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(zwischen zwei </a:t>
            </a:r>
            <a:r>
              <a:rPr kumimoji="0" lang="de-DE" sz="18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artverschiedenen Chromosomensätzen</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klappt?</a:t>
            </a:r>
          </a:p>
        </p:txBody>
      </p:sp>
    </p:spTree>
    <p:extLst>
      <p:ext uri="{BB962C8B-B14F-4D97-AF65-F5344CB8AC3E}">
        <p14:creationId xmlns:p14="http://schemas.microsoft.com/office/powerpoint/2010/main" val="38798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ppt_x"/>
                                          </p:val>
                                        </p:tav>
                                        <p:tav tm="100000">
                                          <p:val>
                                            <p:strVal val="#ppt_x"/>
                                          </p:val>
                                        </p:tav>
                                      </p:tavLst>
                                    </p:anim>
                                    <p:anim calcmode="lin" valueType="num">
                                      <p:cBhvr additive="base">
                                        <p:cTn id="8" dur="500" fill="hold"/>
                                        <p:tgtEl>
                                          <p:spTgt spid="399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611188" y="2009775"/>
            <a:ext cx="7999412" cy="4171950"/>
          </a:xfrm>
          <a:prstGeom prst="rect">
            <a:avLst/>
          </a:prstGeom>
          <a:noFill/>
          <a:ln w="9525">
            <a:noFill/>
            <a:miter lim="800000"/>
            <a:headEnd/>
            <a:tailEnd/>
          </a:ln>
        </p:spPr>
      </p:pic>
      <p:sp>
        <p:nvSpPr>
          <p:cNvPr id="3" name="Textfeld 2"/>
          <p:cNvSpPr txBox="1"/>
          <p:nvPr/>
        </p:nvSpPr>
        <p:spPr>
          <a:xfrm>
            <a:off x="900113" y="4530725"/>
            <a:ext cx="863600" cy="276225"/>
          </a:xfrm>
          <a:prstGeom prst="rect">
            <a:avLst/>
          </a:prstGeom>
          <a:solidFill>
            <a:schemeClr val="bg1">
              <a:lumMod val="95000"/>
            </a:schemeClr>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Times New Roman" pitchFamily="18" charset="0"/>
                <a:ea typeface="+mn-ea"/>
                <a:cs typeface="+mn-cs"/>
              </a:rPr>
              <a:t>diploid</a:t>
            </a:r>
          </a:p>
        </p:txBody>
      </p:sp>
      <p:sp>
        <p:nvSpPr>
          <p:cNvPr id="4" name="Textfeld 3"/>
          <p:cNvSpPr txBox="1"/>
          <p:nvPr/>
        </p:nvSpPr>
        <p:spPr>
          <a:xfrm>
            <a:off x="2700338" y="4386263"/>
            <a:ext cx="863600" cy="277812"/>
          </a:xfrm>
          <a:prstGeom prst="rect">
            <a:avLst/>
          </a:prstGeom>
          <a:solidFill>
            <a:schemeClr val="bg1">
              <a:lumMod val="95000"/>
            </a:schemeClr>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Times New Roman" pitchFamily="18" charset="0"/>
                <a:ea typeface="+mn-ea"/>
                <a:cs typeface="+mn-cs"/>
              </a:rPr>
              <a:t>haploid</a:t>
            </a:r>
          </a:p>
        </p:txBody>
      </p:sp>
      <p:sp>
        <p:nvSpPr>
          <p:cNvPr id="5" name="Textfeld 4"/>
          <p:cNvSpPr txBox="1"/>
          <p:nvPr/>
        </p:nvSpPr>
        <p:spPr>
          <a:xfrm>
            <a:off x="4356100" y="5754688"/>
            <a:ext cx="863600" cy="277812"/>
          </a:xfrm>
          <a:prstGeom prst="rect">
            <a:avLst/>
          </a:prstGeom>
          <a:solidFill>
            <a:schemeClr val="bg1">
              <a:lumMod val="95000"/>
            </a:schemeClr>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Times New Roman" pitchFamily="18" charset="0"/>
                <a:ea typeface="+mn-ea"/>
                <a:cs typeface="+mn-cs"/>
              </a:rPr>
              <a:t>diploid</a:t>
            </a:r>
          </a:p>
        </p:txBody>
      </p:sp>
      <p:sp>
        <p:nvSpPr>
          <p:cNvPr id="6" name="Textfeld 5"/>
          <p:cNvSpPr txBox="1"/>
          <p:nvPr/>
        </p:nvSpPr>
        <p:spPr>
          <a:xfrm>
            <a:off x="6156325" y="5683250"/>
            <a:ext cx="863600" cy="276225"/>
          </a:xfrm>
          <a:prstGeom prst="rect">
            <a:avLst/>
          </a:prstGeom>
          <a:solidFill>
            <a:schemeClr val="bg1">
              <a:lumMod val="95000"/>
            </a:schemeClr>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err="1">
                <a:ln>
                  <a:noFill/>
                </a:ln>
                <a:solidFill>
                  <a:srgbClr val="000000"/>
                </a:solidFill>
                <a:effectLst/>
                <a:uLnTx/>
                <a:uFillTx/>
                <a:latin typeface="Times New Roman" pitchFamily="18" charset="0"/>
                <a:ea typeface="+mn-ea"/>
                <a:cs typeface="+mn-cs"/>
              </a:rPr>
              <a:t>tetraploid</a:t>
            </a:r>
            <a:endParaRPr kumimoji="0" lang="de-DE"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7" name="Textfeld 6"/>
          <p:cNvSpPr txBox="1"/>
          <p:nvPr/>
        </p:nvSpPr>
        <p:spPr>
          <a:xfrm>
            <a:off x="7740650" y="5610225"/>
            <a:ext cx="863600" cy="277813"/>
          </a:xfrm>
          <a:prstGeom prst="rect">
            <a:avLst/>
          </a:prstGeom>
          <a:solidFill>
            <a:schemeClr val="bg1">
              <a:lumMod val="95000"/>
            </a:schemeClr>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Times New Roman" pitchFamily="18" charset="0"/>
                <a:ea typeface="+mn-ea"/>
                <a:cs typeface="+mn-cs"/>
              </a:rPr>
              <a:t>diploid</a:t>
            </a:r>
          </a:p>
        </p:txBody>
      </p:sp>
      <p:sp>
        <p:nvSpPr>
          <p:cNvPr id="8" name="Textfeld 7"/>
          <p:cNvSpPr txBox="1"/>
          <p:nvPr/>
        </p:nvSpPr>
        <p:spPr>
          <a:xfrm>
            <a:off x="900113" y="6115050"/>
            <a:ext cx="863600" cy="338138"/>
          </a:xfrm>
          <a:prstGeom prst="rect">
            <a:avLst/>
          </a:prstGeom>
          <a:solidFill>
            <a:schemeClr val="bg1">
              <a:lumMod val="95000"/>
            </a:schemeClr>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Times New Roman" pitchFamily="18" charset="0"/>
                <a:ea typeface="+mn-ea"/>
                <a:cs typeface="+mn-cs"/>
              </a:rPr>
              <a:t>Art B</a:t>
            </a:r>
          </a:p>
        </p:txBody>
      </p:sp>
      <p:sp>
        <p:nvSpPr>
          <p:cNvPr id="38921" name="Text Box 2"/>
          <p:cNvSpPr txBox="1">
            <a:spLocks noChangeArrowheads="1"/>
          </p:cNvSpPr>
          <p:nvPr/>
        </p:nvSpPr>
        <p:spPr bwMode="auto">
          <a:xfrm>
            <a:off x="228600" y="188913"/>
            <a:ext cx="8915400" cy="1601787"/>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45000"/>
              </a:spcBef>
              <a:spcAft>
                <a:spcPct val="0"/>
              </a:spcAft>
              <a:buClrTx/>
              <a:buSzTx/>
              <a:buFontTx/>
              <a:buNone/>
              <a:tabLst/>
              <a:defRPr/>
            </a:pPr>
            <a:r>
              <a:rPr kumimoji="0" lang="de-DE" sz="1800" b="1"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Tetraploidie</a:t>
            </a:r>
            <a:r>
              <a:rPr kumimoji="0" lang="de-DE" sz="1800" b="1"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endParaRPr kumimoji="0" lang="de-DE" sz="1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45000"/>
              </a:spcBef>
              <a:spcAft>
                <a:spcPct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Verdoppelt sich durch mitotisches </a:t>
            </a:r>
            <a:r>
              <a:rPr kumimoji="0" lang="de-DE" sz="1800" b="1"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Nondisjunction</a:t>
            </a:r>
            <a:r>
              <a:rPr kumimoji="0" lang="de-DE" sz="1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(Endomitose) </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die Chromosomenzahl zur </a:t>
            </a:r>
            <a:r>
              <a:rPr kumimoji="0" lang="de-DE" sz="1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Tetraploidie</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de-DE" sz="1800" b="1"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Allotetraploidie</a:t>
            </a:r>
            <a:r>
              <a:rPr kumimoji="0" lang="de-DE" sz="1800" b="1"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bei zwei verschiedenen Arten), so können die Hybride normale Reduktionsteilung machen, weil es zu jedem Allel ein artgleiches homologes Partner-Allel gibt, mit dem es sich während der Meiose paaren kann. </a:t>
            </a:r>
          </a:p>
        </p:txBody>
      </p:sp>
    </p:spTree>
    <p:extLst>
      <p:ext uri="{BB962C8B-B14F-4D97-AF65-F5344CB8AC3E}">
        <p14:creationId xmlns:p14="http://schemas.microsoft.com/office/powerpoint/2010/main" val="4055053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107950" y="333375"/>
            <a:ext cx="8915400" cy="2840038"/>
          </a:xfrm>
          <a:prstGeom prst="rect">
            <a:avLst/>
          </a:prstGeom>
          <a:solidFill>
            <a:srgbClr val="FFFFCC"/>
          </a:solidFill>
          <a:ln w="9525">
            <a:noFill/>
            <a:miter lim="800000"/>
            <a:headEnd/>
            <a:tailEnd/>
          </a:ln>
        </p:spPr>
        <p:txBody>
          <a:bodyPr>
            <a:spAutoFit/>
          </a:bodyPr>
          <a:lstStyle/>
          <a:p>
            <a:pPr>
              <a:spcBef>
                <a:spcPct val="50000"/>
              </a:spcBef>
            </a:pPr>
            <a:r>
              <a:rPr lang="de-DE">
                <a:solidFill>
                  <a:srgbClr val="000000"/>
                </a:solidFill>
                <a:cs typeface="Times New Roman" pitchFamily="18" charset="0"/>
              </a:rPr>
              <a:t>Interessant ist ein Auszug aus einem Buch von D`Abrera über das Vorgehen bei der Artbenennung der lateinamerikanischen Gattung </a:t>
            </a:r>
            <a:r>
              <a:rPr lang="de-DE" b="1">
                <a:solidFill>
                  <a:srgbClr val="800000"/>
                </a:solidFill>
                <a:cs typeface="Times New Roman" pitchFamily="18" charset="0"/>
              </a:rPr>
              <a:t>Heliconius</a:t>
            </a:r>
            <a:r>
              <a:rPr lang="de-DE">
                <a:solidFill>
                  <a:srgbClr val="000000"/>
                </a:solidFill>
                <a:cs typeface="Times New Roman" pitchFamily="18" charset="0"/>
              </a:rPr>
              <a:t>:</a:t>
            </a:r>
          </a:p>
          <a:p>
            <a:pPr>
              <a:spcBef>
                <a:spcPct val="50000"/>
              </a:spcBef>
            </a:pPr>
            <a:r>
              <a:rPr lang="de-DE">
                <a:solidFill>
                  <a:srgbClr val="000000"/>
                </a:solidFill>
                <a:cs typeface="Times New Roman" pitchFamily="18" charset="0"/>
              </a:rPr>
              <a:t>&gt;&gt;Dort wo der Urwald sich öffnet (Kahlschläge, Strassen) kommen nun auf einmal lauter "Arten" miteinander in Kontakt, die vorher im tiefen Urwalddickicht zurückgezogen lebten und dort von keinem Forscher entdeckt wurden. Das was die Forscher zuerst gefangen und als "Arten" beschrieben haben, waren in Wahrheit die </a:t>
            </a:r>
            <a:r>
              <a:rPr lang="de-DE" b="1">
                <a:solidFill>
                  <a:srgbClr val="3333CC"/>
                </a:solidFill>
                <a:cs typeface="Times New Roman" pitchFamily="18" charset="0"/>
              </a:rPr>
              <a:t>Hybridformen, </a:t>
            </a:r>
            <a:r>
              <a:rPr lang="de-DE">
                <a:solidFill>
                  <a:srgbClr val="000000"/>
                </a:solidFill>
                <a:cs typeface="Times New Roman" pitchFamily="18" charset="0"/>
              </a:rPr>
              <a:t>die sich</a:t>
            </a:r>
            <a:r>
              <a:rPr lang="de-DE" b="1">
                <a:solidFill>
                  <a:srgbClr val="3333CC"/>
                </a:solidFill>
                <a:cs typeface="Times New Roman" pitchFamily="18" charset="0"/>
              </a:rPr>
              <a:t> </a:t>
            </a:r>
            <a:r>
              <a:rPr lang="de-DE">
                <a:solidFill>
                  <a:srgbClr val="000000"/>
                </a:solidFill>
                <a:cs typeface="Times New Roman" pitchFamily="18" charset="0"/>
              </a:rPr>
              <a:t>auf den zugänglichen Lichtungen gebildet haben. </a:t>
            </a:r>
          </a:p>
          <a:p>
            <a:pPr>
              <a:spcBef>
                <a:spcPct val="50000"/>
              </a:spcBef>
            </a:pPr>
            <a:r>
              <a:rPr lang="de-DE">
                <a:solidFill>
                  <a:srgbClr val="000000"/>
                </a:solidFill>
                <a:cs typeface="Times New Roman" pitchFamily="18" charset="0"/>
              </a:rPr>
              <a:t>Wir sehen mit Ernüchterung, dass es immer und immer wieder möglich ist, Namen zu vergeben, ohne dass ein Konzept dahinter steckt.&lt;&lt;</a:t>
            </a:r>
          </a:p>
        </p:txBody>
      </p:sp>
      <p:pic>
        <p:nvPicPr>
          <p:cNvPr id="33795" name="Bild 3" descr="6564_melpomene_def.jpg"/>
          <p:cNvPicPr>
            <a:picLocks noChangeAspect="1" noChangeArrowheads="1"/>
          </p:cNvPicPr>
          <p:nvPr/>
        </p:nvPicPr>
        <p:blipFill>
          <a:blip r:embed="rId2" cstate="print"/>
          <a:srcRect/>
          <a:stretch>
            <a:fillRect/>
          </a:stretch>
        </p:blipFill>
        <p:spPr bwMode="auto">
          <a:xfrm>
            <a:off x="539750" y="3284538"/>
            <a:ext cx="2690813" cy="1358900"/>
          </a:xfrm>
          <a:prstGeom prst="rect">
            <a:avLst/>
          </a:prstGeom>
          <a:noFill/>
          <a:ln w="9525">
            <a:noFill/>
            <a:miter lim="800000"/>
            <a:headEnd/>
            <a:tailEnd/>
          </a:ln>
        </p:spPr>
      </p:pic>
      <p:pic>
        <p:nvPicPr>
          <p:cNvPr id="33796" name="Bild 1" descr="H. heurippa   Credit: Christian Salcedo, University of Florida, Gainesville"/>
          <p:cNvPicPr>
            <a:picLocks noChangeAspect="1" noChangeArrowheads="1"/>
          </p:cNvPicPr>
          <p:nvPr/>
        </p:nvPicPr>
        <p:blipFill>
          <a:blip r:embed="rId3" cstate="print"/>
          <a:srcRect/>
          <a:stretch>
            <a:fillRect/>
          </a:stretch>
        </p:blipFill>
        <p:spPr bwMode="auto">
          <a:xfrm>
            <a:off x="3419475" y="5013325"/>
            <a:ext cx="2000250" cy="1501775"/>
          </a:xfrm>
          <a:prstGeom prst="rect">
            <a:avLst/>
          </a:prstGeom>
          <a:noFill/>
          <a:ln w="9525">
            <a:noFill/>
            <a:miter lim="800000"/>
            <a:headEnd/>
            <a:tailEnd/>
          </a:ln>
        </p:spPr>
      </p:pic>
      <p:pic>
        <p:nvPicPr>
          <p:cNvPr id="33797" name="Bild 3" descr="Heliconius cydno2"/>
          <p:cNvPicPr>
            <a:picLocks noChangeAspect="1" noChangeArrowheads="1"/>
          </p:cNvPicPr>
          <p:nvPr/>
        </p:nvPicPr>
        <p:blipFill>
          <a:blip r:embed="rId4" cstate="print"/>
          <a:srcRect/>
          <a:stretch>
            <a:fillRect/>
          </a:stretch>
        </p:blipFill>
        <p:spPr bwMode="auto">
          <a:xfrm>
            <a:off x="5651500" y="3213100"/>
            <a:ext cx="2144713" cy="1628775"/>
          </a:xfrm>
          <a:prstGeom prst="rect">
            <a:avLst/>
          </a:prstGeom>
          <a:noFill/>
          <a:ln w="9525">
            <a:noFill/>
            <a:miter lim="800000"/>
            <a:headEnd/>
            <a:tailEnd/>
          </a:ln>
        </p:spPr>
      </p:pic>
      <p:sp>
        <p:nvSpPr>
          <p:cNvPr id="33798" name="AutoShape 3"/>
          <p:cNvSpPr>
            <a:spLocks noChangeArrowheads="1"/>
          </p:cNvSpPr>
          <p:nvPr/>
        </p:nvSpPr>
        <p:spPr bwMode="auto">
          <a:xfrm rot="10800000">
            <a:off x="4211638" y="4581525"/>
            <a:ext cx="474662" cy="3206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rgbClr val="4F81BD"/>
          </a:solidFill>
          <a:ln w="9525">
            <a:solidFill>
              <a:srgbClr val="000000"/>
            </a:solidFill>
            <a:miter lim="800000"/>
            <a:headEnd/>
            <a:tailEnd/>
          </a:ln>
        </p:spPr>
        <p:txBody>
          <a:bodyPr/>
          <a:lstStyle/>
          <a:p>
            <a:endParaRPr lang="de-DE"/>
          </a:p>
        </p:txBody>
      </p:sp>
      <p:sp>
        <p:nvSpPr>
          <p:cNvPr id="33799" name="Text Box 5"/>
          <p:cNvSpPr txBox="1">
            <a:spLocks noChangeArrowheads="1"/>
          </p:cNvSpPr>
          <p:nvPr/>
        </p:nvSpPr>
        <p:spPr bwMode="auto">
          <a:xfrm>
            <a:off x="755650" y="4652963"/>
            <a:ext cx="2212975" cy="307975"/>
          </a:xfrm>
          <a:prstGeom prst="rect">
            <a:avLst/>
          </a:prstGeom>
          <a:solidFill>
            <a:schemeClr val="bg1"/>
          </a:solidFill>
          <a:ln w="9525">
            <a:noFill/>
            <a:miter lim="800000"/>
            <a:headEnd/>
            <a:tailEnd/>
          </a:ln>
        </p:spPr>
        <p:txBody>
          <a:bodyPr>
            <a:spAutoFit/>
          </a:bodyPr>
          <a:lstStyle/>
          <a:p>
            <a:pPr algn="ctr">
              <a:spcBef>
                <a:spcPct val="50000"/>
              </a:spcBef>
            </a:pPr>
            <a:r>
              <a:rPr lang="de-DE" sz="1400" b="1" noProof="1">
                <a:solidFill>
                  <a:srgbClr val="000000"/>
                </a:solidFill>
                <a:cs typeface="Times New Roman" pitchFamily="18" charset="0"/>
              </a:rPr>
              <a:t>Heliconius melpomene</a:t>
            </a:r>
            <a:endParaRPr lang="de-DE" sz="1400" b="1" noProof="1">
              <a:solidFill>
                <a:srgbClr val="000000"/>
              </a:solidFill>
              <a:cs typeface="Arial" pitchFamily="34" charset="0"/>
            </a:endParaRPr>
          </a:p>
        </p:txBody>
      </p:sp>
      <p:sp>
        <p:nvSpPr>
          <p:cNvPr id="33800" name="Text Box 5"/>
          <p:cNvSpPr txBox="1">
            <a:spLocks noChangeArrowheads="1"/>
          </p:cNvSpPr>
          <p:nvPr/>
        </p:nvSpPr>
        <p:spPr bwMode="auto">
          <a:xfrm>
            <a:off x="6011863" y="4868863"/>
            <a:ext cx="1573212" cy="307975"/>
          </a:xfrm>
          <a:prstGeom prst="rect">
            <a:avLst/>
          </a:prstGeom>
          <a:solidFill>
            <a:schemeClr val="bg1"/>
          </a:solidFill>
          <a:ln w="9525">
            <a:noFill/>
            <a:miter lim="800000"/>
            <a:headEnd/>
            <a:tailEnd/>
          </a:ln>
        </p:spPr>
        <p:txBody>
          <a:bodyPr>
            <a:spAutoFit/>
          </a:bodyPr>
          <a:lstStyle/>
          <a:p>
            <a:pPr algn="ctr">
              <a:spcBef>
                <a:spcPct val="50000"/>
              </a:spcBef>
            </a:pPr>
            <a:r>
              <a:rPr lang="de-DE" sz="1400" b="1" noProof="1">
                <a:solidFill>
                  <a:srgbClr val="000000"/>
                </a:solidFill>
                <a:cs typeface="Times New Roman" pitchFamily="18" charset="0"/>
              </a:rPr>
              <a:t>Heliconius cydno</a:t>
            </a:r>
            <a:endParaRPr lang="de-DE" sz="1400" b="1" noProof="1">
              <a:solidFill>
                <a:srgbClr val="000000"/>
              </a:solidFill>
              <a:cs typeface="Arial" pitchFamily="34" charset="0"/>
            </a:endParaRPr>
          </a:p>
        </p:txBody>
      </p:sp>
      <p:sp>
        <p:nvSpPr>
          <p:cNvPr id="33801" name="Text Box 5"/>
          <p:cNvSpPr txBox="1">
            <a:spLocks noChangeArrowheads="1"/>
          </p:cNvSpPr>
          <p:nvPr/>
        </p:nvSpPr>
        <p:spPr bwMode="auto">
          <a:xfrm>
            <a:off x="5364163" y="5949950"/>
            <a:ext cx="1152525" cy="306388"/>
          </a:xfrm>
          <a:prstGeom prst="rect">
            <a:avLst/>
          </a:prstGeom>
          <a:solidFill>
            <a:schemeClr val="bg1"/>
          </a:solidFill>
          <a:ln w="9525">
            <a:noFill/>
            <a:miter lim="800000"/>
            <a:headEnd/>
            <a:tailEnd/>
          </a:ln>
        </p:spPr>
        <p:txBody>
          <a:bodyPr>
            <a:spAutoFit/>
          </a:bodyPr>
          <a:lstStyle/>
          <a:p>
            <a:pPr algn="ctr">
              <a:spcBef>
                <a:spcPct val="50000"/>
              </a:spcBef>
            </a:pPr>
            <a:r>
              <a:rPr lang="de-DE" sz="1400" b="1" noProof="1">
                <a:solidFill>
                  <a:srgbClr val="000000"/>
                </a:solidFill>
                <a:cs typeface="Times New Roman" pitchFamily="18" charset="0"/>
              </a:rPr>
              <a:t>Hybrid</a:t>
            </a:r>
            <a:endParaRPr lang="de-DE" sz="1400" b="1" noProof="1">
              <a:solidFill>
                <a:srgbClr val="000000"/>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additive="base">
                                        <p:cTn id="7" dur="500" fill="hold"/>
                                        <p:tgtEl>
                                          <p:spTgt spid="33795"/>
                                        </p:tgtEl>
                                        <p:attrNameLst>
                                          <p:attrName>ppt_x</p:attrName>
                                        </p:attrNameLst>
                                      </p:cBhvr>
                                      <p:tavLst>
                                        <p:tav tm="0">
                                          <p:val>
                                            <p:strVal val="#ppt_x"/>
                                          </p:val>
                                        </p:tav>
                                        <p:tav tm="100000">
                                          <p:val>
                                            <p:strVal val="#ppt_x"/>
                                          </p:val>
                                        </p:tav>
                                      </p:tavLst>
                                    </p:anim>
                                    <p:anim calcmode="lin" valueType="num">
                                      <p:cBhvr additive="base">
                                        <p:cTn id="8" dur="500" fill="hold"/>
                                        <p:tgtEl>
                                          <p:spTgt spid="3379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799"/>
                                        </p:tgtEl>
                                        <p:attrNameLst>
                                          <p:attrName>style.visibility</p:attrName>
                                        </p:attrNameLst>
                                      </p:cBhvr>
                                      <p:to>
                                        <p:strVal val="visible"/>
                                      </p:to>
                                    </p:set>
                                    <p:anim calcmode="lin" valueType="num">
                                      <p:cBhvr additive="base">
                                        <p:cTn id="11" dur="500" fill="hold"/>
                                        <p:tgtEl>
                                          <p:spTgt spid="33799"/>
                                        </p:tgtEl>
                                        <p:attrNameLst>
                                          <p:attrName>ppt_x</p:attrName>
                                        </p:attrNameLst>
                                      </p:cBhvr>
                                      <p:tavLst>
                                        <p:tav tm="0">
                                          <p:val>
                                            <p:strVal val="#ppt_x"/>
                                          </p:val>
                                        </p:tav>
                                        <p:tav tm="100000">
                                          <p:val>
                                            <p:strVal val="#ppt_x"/>
                                          </p:val>
                                        </p:tav>
                                      </p:tavLst>
                                    </p:anim>
                                    <p:anim calcmode="lin" valueType="num">
                                      <p:cBhvr additive="base">
                                        <p:cTn id="12" dur="500" fill="hold"/>
                                        <p:tgtEl>
                                          <p:spTgt spid="3379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3797"/>
                                        </p:tgtEl>
                                        <p:attrNameLst>
                                          <p:attrName>style.visibility</p:attrName>
                                        </p:attrNameLst>
                                      </p:cBhvr>
                                      <p:to>
                                        <p:strVal val="visible"/>
                                      </p:to>
                                    </p:set>
                                    <p:anim calcmode="lin" valueType="num">
                                      <p:cBhvr additive="base">
                                        <p:cTn id="17" dur="500" fill="hold"/>
                                        <p:tgtEl>
                                          <p:spTgt spid="33797"/>
                                        </p:tgtEl>
                                        <p:attrNameLst>
                                          <p:attrName>ppt_x</p:attrName>
                                        </p:attrNameLst>
                                      </p:cBhvr>
                                      <p:tavLst>
                                        <p:tav tm="0">
                                          <p:val>
                                            <p:strVal val="#ppt_x"/>
                                          </p:val>
                                        </p:tav>
                                        <p:tav tm="100000">
                                          <p:val>
                                            <p:strVal val="#ppt_x"/>
                                          </p:val>
                                        </p:tav>
                                      </p:tavLst>
                                    </p:anim>
                                    <p:anim calcmode="lin" valueType="num">
                                      <p:cBhvr additive="base">
                                        <p:cTn id="18" dur="500" fill="hold"/>
                                        <p:tgtEl>
                                          <p:spTgt spid="3379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3800"/>
                                        </p:tgtEl>
                                        <p:attrNameLst>
                                          <p:attrName>style.visibility</p:attrName>
                                        </p:attrNameLst>
                                      </p:cBhvr>
                                      <p:to>
                                        <p:strVal val="visible"/>
                                      </p:to>
                                    </p:set>
                                    <p:anim calcmode="lin" valueType="num">
                                      <p:cBhvr additive="base">
                                        <p:cTn id="21" dur="500" fill="hold"/>
                                        <p:tgtEl>
                                          <p:spTgt spid="33800"/>
                                        </p:tgtEl>
                                        <p:attrNameLst>
                                          <p:attrName>ppt_x</p:attrName>
                                        </p:attrNameLst>
                                      </p:cBhvr>
                                      <p:tavLst>
                                        <p:tav tm="0">
                                          <p:val>
                                            <p:strVal val="#ppt_x"/>
                                          </p:val>
                                        </p:tav>
                                        <p:tav tm="100000">
                                          <p:val>
                                            <p:strVal val="#ppt_x"/>
                                          </p:val>
                                        </p:tav>
                                      </p:tavLst>
                                    </p:anim>
                                    <p:anim calcmode="lin" valueType="num">
                                      <p:cBhvr additive="base">
                                        <p:cTn id="22" dur="500" fill="hold"/>
                                        <p:tgtEl>
                                          <p:spTgt spid="3380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3798"/>
                                        </p:tgtEl>
                                        <p:attrNameLst>
                                          <p:attrName>style.visibility</p:attrName>
                                        </p:attrNameLst>
                                      </p:cBhvr>
                                      <p:to>
                                        <p:strVal val="visible"/>
                                      </p:to>
                                    </p:set>
                                    <p:anim calcmode="lin" valueType="num">
                                      <p:cBhvr additive="base">
                                        <p:cTn id="27" dur="500" fill="hold"/>
                                        <p:tgtEl>
                                          <p:spTgt spid="33798"/>
                                        </p:tgtEl>
                                        <p:attrNameLst>
                                          <p:attrName>ppt_x</p:attrName>
                                        </p:attrNameLst>
                                      </p:cBhvr>
                                      <p:tavLst>
                                        <p:tav tm="0">
                                          <p:val>
                                            <p:strVal val="#ppt_x"/>
                                          </p:val>
                                        </p:tav>
                                        <p:tav tm="100000">
                                          <p:val>
                                            <p:strVal val="#ppt_x"/>
                                          </p:val>
                                        </p:tav>
                                      </p:tavLst>
                                    </p:anim>
                                    <p:anim calcmode="lin" valueType="num">
                                      <p:cBhvr additive="base">
                                        <p:cTn id="28" dur="500" fill="hold"/>
                                        <p:tgtEl>
                                          <p:spTgt spid="3379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3796"/>
                                        </p:tgtEl>
                                        <p:attrNameLst>
                                          <p:attrName>style.visibility</p:attrName>
                                        </p:attrNameLst>
                                      </p:cBhvr>
                                      <p:to>
                                        <p:strVal val="visible"/>
                                      </p:to>
                                    </p:set>
                                    <p:anim calcmode="lin" valueType="num">
                                      <p:cBhvr additive="base">
                                        <p:cTn id="33" dur="500" fill="hold"/>
                                        <p:tgtEl>
                                          <p:spTgt spid="33796"/>
                                        </p:tgtEl>
                                        <p:attrNameLst>
                                          <p:attrName>ppt_x</p:attrName>
                                        </p:attrNameLst>
                                      </p:cBhvr>
                                      <p:tavLst>
                                        <p:tav tm="0">
                                          <p:val>
                                            <p:strVal val="#ppt_x"/>
                                          </p:val>
                                        </p:tav>
                                        <p:tav tm="100000">
                                          <p:val>
                                            <p:strVal val="#ppt_x"/>
                                          </p:val>
                                        </p:tav>
                                      </p:tavLst>
                                    </p:anim>
                                    <p:anim calcmode="lin" valueType="num">
                                      <p:cBhvr additive="base">
                                        <p:cTn id="34" dur="500" fill="hold"/>
                                        <p:tgtEl>
                                          <p:spTgt spid="3379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3801"/>
                                        </p:tgtEl>
                                        <p:attrNameLst>
                                          <p:attrName>style.visibility</p:attrName>
                                        </p:attrNameLst>
                                      </p:cBhvr>
                                      <p:to>
                                        <p:strVal val="visible"/>
                                      </p:to>
                                    </p:set>
                                    <p:anim calcmode="lin" valueType="num">
                                      <p:cBhvr additive="base">
                                        <p:cTn id="37" dur="500" fill="hold"/>
                                        <p:tgtEl>
                                          <p:spTgt spid="33801"/>
                                        </p:tgtEl>
                                        <p:attrNameLst>
                                          <p:attrName>ppt_x</p:attrName>
                                        </p:attrNameLst>
                                      </p:cBhvr>
                                      <p:tavLst>
                                        <p:tav tm="0">
                                          <p:val>
                                            <p:strVal val="#ppt_x"/>
                                          </p:val>
                                        </p:tav>
                                        <p:tav tm="100000">
                                          <p:val>
                                            <p:strVal val="#ppt_x"/>
                                          </p:val>
                                        </p:tav>
                                      </p:tavLst>
                                    </p:anim>
                                    <p:anim calcmode="lin" valueType="num">
                                      <p:cBhvr additive="base">
                                        <p:cTn id="38" dur="500" fill="hold"/>
                                        <p:tgtEl>
                                          <p:spTgt spid="338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animBg="1"/>
      <p:bldP spid="33799" grpId="0" animBg="1"/>
      <p:bldP spid="33800" grpId="0" animBg="1"/>
      <p:bldP spid="3380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381000" y="765175"/>
            <a:ext cx="8305800" cy="1754188"/>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8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Hybridogene </a:t>
            </a:r>
            <a:r>
              <a:rPr kumimoji="0" lang="de-DE" sz="1800" b="1" i="0" u="none" strike="noStrike" kern="1200" cap="none" spc="0" normalizeH="0" baseline="0" noProof="1">
                <a:ln>
                  <a:noFill/>
                </a:ln>
                <a:solidFill>
                  <a:srgbClr val="000000"/>
                </a:solidFill>
                <a:effectLst/>
                <a:uLnTx/>
                <a:uFillTx/>
                <a:latin typeface="Times New Roman" pitchFamily="18" charset="0"/>
                <a:ea typeface="+mn-ea"/>
                <a:cs typeface="Times New Roman" pitchFamily="18" charset="0"/>
              </a:rPr>
              <a:t>Artbildung über </a:t>
            </a:r>
            <a:r>
              <a:rPr kumimoji="0" lang="de-DE" sz="1800" b="1" i="0" u="none" strike="noStrike" kern="1200" cap="none" spc="0" normalizeH="0" baseline="0" noProof="1">
                <a:ln>
                  <a:noFill/>
                </a:ln>
                <a:solidFill>
                  <a:srgbClr val="C00000"/>
                </a:solidFill>
                <a:effectLst/>
                <a:uLnTx/>
                <a:uFillTx/>
                <a:latin typeface="Times New Roman" pitchFamily="18" charset="0"/>
                <a:ea typeface="+mn-ea"/>
                <a:cs typeface="Times New Roman" pitchFamily="18" charset="0"/>
              </a:rPr>
              <a:t>Allopolyploide</a:t>
            </a:r>
            <a:r>
              <a:rPr kumimoji="0" lang="de-DE" sz="1800" b="1" i="0" u="none" strike="noStrike" kern="1200" cap="none" spc="0" normalizeH="0" baseline="0" noProof="1">
                <a:ln>
                  <a:noFill/>
                </a:ln>
                <a:solidFill>
                  <a:srgbClr val="000000"/>
                </a:solidFill>
                <a:effectLst/>
                <a:uLnTx/>
                <a:uFillTx/>
                <a:latin typeface="Times New Roman" pitchFamily="18" charset="0"/>
                <a:ea typeface="+mn-ea"/>
                <a:cs typeface="Times New Roman" pitchFamily="18"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e-DE" sz="1800" b="0" i="0" u="none" strike="noStrike" kern="1200" cap="none" spc="0" normalizeH="0" baseline="0" noProof="1">
              <a:ln>
                <a:noFill/>
              </a:ln>
              <a:solidFill>
                <a:srgbClr val="000000"/>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Es ist eine </a:t>
            </a:r>
            <a:r>
              <a:rPr kumimoji="0" lang="de-DE" sz="1800" b="1" i="0" u="none" strike="noStrike" kern="1200" cap="none" spc="0" normalizeH="0" baseline="0" noProof="0">
                <a:ln>
                  <a:noFill/>
                </a:ln>
                <a:solidFill>
                  <a:srgbClr val="00664D"/>
                </a:solidFill>
                <a:effectLst/>
                <a:uLnTx/>
                <a:uFillTx/>
                <a:latin typeface="Times New Roman" pitchFamily="18" charset="0"/>
                <a:ea typeface="+mn-ea"/>
                <a:cs typeface="Times New Roman" pitchFamily="18" charset="0"/>
              </a:rPr>
              <a:t>Artbildung</a:t>
            </a:r>
            <a:r>
              <a:rPr kumimoji="0" lang="de-DE" sz="1800" b="0" i="0" u="none" strike="noStrike" kern="1200" cap="none" spc="0" normalizeH="0" baseline="0" noProof="1">
                <a:ln>
                  <a:noFill/>
                </a:ln>
                <a:solidFill>
                  <a:srgbClr val="000000"/>
                </a:solidFill>
                <a:effectLst/>
                <a:uLnTx/>
                <a:uFillTx/>
                <a:latin typeface="Times New Roman" pitchFamily="18" charset="0"/>
                <a:ea typeface="+mn-ea"/>
                <a:cs typeface="Times New Roman" pitchFamily="18" charset="0"/>
              </a:rPr>
              <a:t> </a:t>
            </a:r>
            <a:r>
              <a:rPr kumimoji="0" lang="de-DE" sz="1800" b="1" i="0" u="none" strike="noStrike" kern="1200" cap="none" spc="0" normalizeH="0" baseline="0" noProof="1">
                <a:ln>
                  <a:noFill/>
                </a:ln>
                <a:solidFill>
                  <a:srgbClr val="0000FF"/>
                </a:solidFill>
                <a:effectLst/>
                <a:uLnTx/>
                <a:uFillTx/>
                <a:latin typeface="Times New Roman" pitchFamily="18" charset="0"/>
                <a:ea typeface="+mn-ea"/>
                <a:cs typeface="Times New Roman" pitchFamily="18" charset="0"/>
              </a:rPr>
              <a:t>innerhalb einer einzigen Generation</a:t>
            </a:r>
            <a:r>
              <a:rPr kumimoji="0" lang="de-DE" sz="18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 </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denn ist die Pflanze erst einmal </a:t>
            </a:r>
            <a:r>
              <a:rPr kumimoji="0" lang="de-DE" sz="1800" b="1" i="0" u="none" strike="noStrike" kern="1200" cap="none" spc="0" normalizeH="0" baseline="0" noProof="0">
                <a:ln>
                  <a:noFill/>
                </a:ln>
                <a:solidFill>
                  <a:srgbClr val="C00000"/>
                </a:solidFill>
                <a:effectLst/>
                <a:uLnTx/>
                <a:uFillTx/>
                <a:latin typeface="Times New Roman" pitchFamily="18" charset="0"/>
                <a:ea typeface="+mn-ea"/>
                <a:cs typeface="Times New Roman" pitchFamily="18" charset="0"/>
              </a:rPr>
              <a:t>tetraploid</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so kann sie sich nicht mehr mit den Eltern </a:t>
            </a:r>
            <a:r>
              <a:rPr kumimoji="0" lang="de-DE" sz="18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rückkreuzen</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weil das zu </a:t>
            </a:r>
            <a:r>
              <a:rPr kumimoji="0" lang="de-DE" sz="1800" b="1" i="0" u="none" strike="noStrike" kern="1200" cap="none" spc="0" normalizeH="0" baseline="0" noProof="0">
                <a:ln>
                  <a:noFill/>
                </a:ln>
                <a:solidFill>
                  <a:srgbClr val="C00000"/>
                </a:solidFill>
                <a:effectLst/>
                <a:uLnTx/>
                <a:uFillTx/>
                <a:latin typeface="Times New Roman" pitchFamily="18" charset="0"/>
                <a:ea typeface="+mn-ea"/>
                <a:cs typeface="Times New Roman" pitchFamily="18" charset="0"/>
              </a:rPr>
              <a:t>Triploiden</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führen würde, die </a:t>
            </a:r>
            <a:r>
              <a:rPr kumimoji="0" lang="de-DE" sz="18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nicht Meiose-fähig sind</a:t>
            </a:r>
            <a:r>
              <a:rPr kumimoji="0" lang="de-DE" sz="1800" b="1" i="0" u="none" strike="noStrike" kern="1200" cap="none" spc="0" normalizeH="0" baseline="0" noProof="1">
                <a:ln>
                  <a:noFill/>
                </a:ln>
                <a:solidFill>
                  <a:srgbClr val="000000"/>
                </a:solidFill>
                <a:effectLst/>
                <a:uLnTx/>
                <a:uFillTx/>
                <a:latin typeface="Times New Roman" pitchFamily="18" charset="0"/>
                <a:ea typeface="+mn-ea"/>
                <a:cs typeface="Times New Roman" pitchFamily="18" charset="0"/>
              </a:rPr>
              <a:t>. </a:t>
            </a:r>
            <a:endParaRPr kumimoji="0" lang="de-DE" sz="18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3" name="Text Box 2"/>
          <p:cNvSpPr txBox="1">
            <a:spLocks noChangeArrowheads="1"/>
          </p:cNvSpPr>
          <p:nvPr/>
        </p:nvSpPr>
        <p:spPr bwMode="auto">
          <a:xfrm>
            <a:off x="395288" y="3357563"/>
            <a:ext cx="8305800" cy="1338262"/>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800" b="0" i="0" u="none" strike="noStrike" kern="1200" cap="none" spc="0" normalizeH="0" baseline="0" noProof="1">
                <a:ln>
                  <a:noFill/>
                </a:ln>
                <a:solidFill>
                  <a:srgbClr val="000000"/>
                </a:solidFill>
                <a:effectLst/>
                <a:uLnTx/>
                <a:uFillTx/>
                <a:latin typeface="Times New Roman" pitchFamily="18" charset="0"/>
                <a:ea typeface="+mn-ea"/>
                <a:cs typeface="Times New Roman" pitchFamily="18" charset="0"/>
              </a:rPr>
              <a:t>In nur einer Generation wirkt </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die</a:t>
            </a:r>
            <a:r>
              <a:rPr kumimoji="0" lang="de-DE" sz="1800" b="1" i="0" u="none" strike="noStrike" kern="1200" cap="none" spc="0" normalizeH="0" baseline="0" noProof="1">
                <a:ln>
                  <a:noFill/>
                </a:ln>
                <a:solidFill>
                  <a:srgbClr val="000000"/>
                </a:solidFill>
                <a:effectLst/>
                <a:uLnTx/>
                <a:uFillTx/>
                <a:latin typeface="Times New Roman" pitchFamily="18" charset="0"/>
                <a:ea typeface="+mn-ea"/>
                <a:cs typeface="Times New Roman" pitchFamily="18" charset="0"/>
              </a:rPr>
              <a:t> reproduktive Isolation </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des </a:t>
            </a:r>
            <a:r>
              <a:rPr kumimoji="0" lang="de-DE" sz="18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Allotetraploiden</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gegen seine Eltern </a:t>
            </a:r>
            <a:r>
              <a:rPr kumimoji="0" lang="de-DE" sz="1800" b="0" i="0" u="none" strike="noStrike" kern="1200" cap="none" spc="0" normalizeH="0" baseline="0" noProof="1">
                <a:ln>
                  <a:noFill/>
                </a:ln>
                <a:solidFill>
                  <a:srgbClr val="000000"/>
                </a:solidFill>
                <a:effectLst/>
                <a:uLnTx/>
                <a:uFillTx/>
                <a:latin typeface="Times New Roman" pitchFamily="18" charset="0"/>
                <a:ea typeface="+mn-ea"/>
                <a:cs typeface="Times New Roman" pitchFamily="18" charset="0"/>
              </a:rPr>
              <a:t>als </a:t>
            </a:r>
            <a:r>
              <a:rPr kumimoji="0" lang="de-DE" sz="1800" b="1" i="0" u="none" strike="noStrike" kern="1200" cap="none" spc="0" normalizeH="0" baseline="0" noProof="1">
                <a:ln>
                  <a:noFill/>
                </a:ln>
                <a:solidFill>
                  <a:srgbClr val="800000"/>
                </a:solidFill>
                <a:effectLst/>
                <a:uLnTx/>
                <a:uFillTx/>
                <a:latin typeface="Times New Roman" pitchFamily="18" charset="0"/>
                <a:ea typeface="+mn-ea"/>
                <a:cs typeface="Times New Roman" pitchFamily="18" charset="0"/>
              </a:rPr>
              <a:t>postzygotische Barriere</a:t>
            </a:r>
            <a:r>
              <a:rPr kumimoji="0" lang="de-DE" sz="1800" b="1" i="0" u="none" strike="noStrike" kern="1200" cap="none" spc="0" normalizeH="0" baseline="0" noProof="0" dirty="0">
                <a:ln>
                  <a:noFill/>
                </a:ln>
                <a:solidFill>
                  <a:srgbClr val="800000"/>
                </a:solidFill>
                <a:effectLst/>
                <a:uLnTx/>
                <a:uFillTx/>
                <a:latin typeface="Times New Roman" pitchFamily="18" charset="0"/>
                <a:ea typeface="+mn-ea"/>
                <a:cs typeface="Times New Roman" pitchFamily="18" charset="0"/>
              </a:rPr>
              <a:t>.</a:t>
            </a:r>
            <a:r>
              <a:rPr kumimoji="0" lang="de-DE" sz="1800" b="1" i="0" u="none" strike="noStrike" kern="1200" cap="none" spc="0" normalizeH="0" baseline="0" noProof="1">
                <a:ln>
                  <a:noFill/>
                </a:ln>
                <a:solidFill>
                  <a:srgbClr val="000000"/>
                </a:solidFill>
                <a:effectLst/>
                <a:uLnTx/>
                <a:uFillTx/>
                <a:latin typeface="Times New Roman" pitchFamily="18" charset="0"/>
                <a:ea typeface="+mn-ea"/>
                <a:cs typeface="Times New Roman" pitchFamily="18"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Der</a:t>
            </a:r>
            <a:r>
              <a:rPr kumimoji="0" lang="de-DE" sz="1800" b="0" i="0" u="none" strike="noStrike" kern="1200" cap="none" spc="0" normalizeH="0" baseline="0" noProof="1">
                <a:ln>
                  <a:noFill/>
                </a:ln>
                <a:solidFill>
                  <a:srgbClr val="000000"/>
                </a:solidFill>
                <a:effectLst/>
                <a:uLnTx/>
                <a:uFillTx/>
                <a:latin typeface="Times New Roman" pitchFamily="18" charset="0"/>
                <a:ea typeface="+mn-ea"/>
                <a:cs typeface="Times New Roman" pitchFamily="18" charset="0"/>
              </a:rPr>
              <a:t> Genfluss zwischen einer winzigen Population von </a:t>
            </a:r>
            <a:r>
              <a:rPr kumimoji="0" lang="de-DE" sz="1800" b="1" i="0" u="none" strike="noStrike" kern="1200" cap="none" spc="0" normalizeH="0" baseline="0" noProof="1">
                <a:ln>
                  <a:noFill/>
                </a:ln>
                <a:solidFill>
                  <a:srgbClr val="000000"/>
                </a:solidFill>
                <a:effectLst/>
                <a:uLnTx/>
                <a:uFillTx/>
                <a:latin typeface="Times New Roman" pitchFamily="18" charset="0"/>
                <a:ea typeface="+mn-ea"/>
                <a:cs typeface="Times New Roman" pitchFamily="18" charset="0"/>
              </a:rPr>
              <a:t>tetraploiden Individuen</a:t>
            </a:r>
            <a:r>
              <a:rPr kumimoji="0" lang="de-DE" sz="1800" b="0" i="0" u="none" strike="noStrike" kern="1200" cap="none" spc="0" normalizeH="0" baseline="0" noProof="1">
                <a:ln>
                  <a:noFill/>
                </a:ln>
                <a:solidFill>
                  <a:srgbClr val="000000"/>
                </a:solidFill>
                <a:effectLst/>
                <a:uLnTx/>
                <a:uFillTx/>
                <a:latin typeface="Times New Roman" pitchFamily="18" charset="0"/>
                <a:ea typeface="+mn-ea"/>
                <a:cs typeface="Times New Roman" pitchFamily="18" charset="0"/>
              </a:rPr>
              <a:t> und der sie umgebenden </a:t>
            </a:r>
            <a:r>
              <a:rPr kumimoji="0" lang="de-DE" sz="1800" b="1" i="0" u="none" strike="noStrike" kern="1200" cap="none" spc="0" normalizeH="0" baseline="0" noProof="1">
                <a:ln>
                  <a:noFill/>
                </a:ln>
                <a:solidFill>
                  <a:srgbClr val="000000"/>
                </a:solidFill>
                <a:effectLst/>
                <a:uLnTx/>
                <a:uFillTx/>
                <a:latin typeface="Times New Roman" pitchFamily="18" charset="0"/>
                <a:ea typeface="+mn-ea"/>
                <a:cs typeface="Times New Roman" pitchFamily="18" charset="0"/>
              </a:rPr>
              <a:t>diploiden Elternpopulationen </a:t>
            </a:r>
            <a:r>
              <a:rPr kumimoji="0" lang="de-DE" sz="1800" b="1" i="0" u="none" strike="noStrike" kern="1200" cap="none" spc="0" normalizeH="0" baseline="0" noProof="1">
                <a:ln>
                  <a:noFill/>
                </a:ln>
                <a:solidFill>
                  <a:srgbClr val="009973"/>
                </a:solidFill>
                <a:effectLst/>
                <a:uLnTx/>
                <a:uFillTx/>
                <a:latin typeface="Times New Roman" pitchFamily="18" charset="0"/>
                <a:ea typeface="+mn-ea"/>
                <a:cs typeface="Times New Roman" pitchFamily="18" charset="0"/>
              </a:rPr>
              <a:t>A</a:t>
            </a:r>
            <a:r>
              <a:rPr kumimoji="0" lang="de-DE" sz="1800" b="1" i="0" u="none" strike="noStrike" kern="1200" cap="none" spc="0" normalizeH="0" baseline="0" noProof="1">
                <a:ln>
                  <a:noFill/>
                </a:ln>
                <a:solidFill>
                  <a:srgbClr val="000000"/>
                </a:solidFill>
                <a:effectLst/>
                <a:uLnTx/>
                <a:uFillTx/>
                <a:latin typeface="Times New Roman" pitchFamily="18" charset="0"/>
                <a:ea typeface="+mn-ea"/>
                <a:cs typeface="Times New Roman" pitchFamily="18" charset="0"/>
              </a:rPr>
              <a:t> und </a:t>
            </a:r>
            <a:r>
              <a:rPr kumimoji="0" lang="de-DE" sz="1800" b="1" i="0" u="none" strike="noStrike" kern="1200" cap="none" spc="0" normalizeH="0" baseline="0" noProof="1">
                <a:ln>
                  <a:noFill/>
                </a:ln>
                <a:solidFill>
                  <a:srgbClr val="C00000"/>
                </a:solidFill>
                <a:effectLst/>
                <a:uLnTx/>
                <a:uFillTx/>
                <a:latin typeface="Times New Roman" pitchFamily="18" charset="0"/>
                <a:ea typeface="+mn-ea"/>
                <a:cs typeface="Times New Roman" pitchFamily="18" charset="0"/>
              </a:rPr>
              <a:t>B</a:t>
            </a:r>
            <a:r>
              <a:rPr kumimoji="0" lang="de-DE" sz="1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ist unterbrochen</a:t>
            </a:r>
            <a:r>
              <a:rPr kumimoji="0" lang="de-DE" sz="1800" b="0" i="0" u="none" strike="noStrike" kern="1200" cap="none" spc="0" normalizeH="0" baseline="0" noProof="1">
                <a:ln>
                  <a:noFill/>
                </a:ln>
                <a:solidFill>
                  <a:srgbClr val="000000"/>
                </a:solidFill>
                <a:effectLst/>
                <a:uLnTx/>
                <a:uFillTx/>
                <a:latin typeface="Times New Roman" pitchFamily="18" charset="0"/>
                <a:ea typeface="+mn-ea"/>
                <a:cs typeface="Times New Roman" pitchFamily="18" charset="0"/>
              </a:rPr>
              <a:t>.</a:t>
            </a:r>
            <a:r>
              <a:rPr kumimoji="0" lang="de-DE" sz="1800" b="0" i="0" u="none" strike="noStrike" kern="1200" cap="none" spc="0" normalizeH="0" baseline="0" noProof="1">
                <a:ln>
                  <a:noFill/>
                </a:ln>
                <a:solidFill>
                  <a:srgbClr val="000000"/>
                </a:solidFill>
                <a:effectLst/>
                <a:uLnTx/>
                <a:uFillTx/>
                <a:latin typeface="Times New Roman" pitchFamily="18" charset="0"/>
                <a:ea typeface="+mn-ea"/>
                <a:cs typeface="+mn-cs"/>
              </a:rPr>
              <a:t> </a:t>
            </a:r>
            <a:endPar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3966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381000" y="365125"/>
            <a:ext cx="8534400" cy="7080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Viele</a:t>
            </a:r>
            <a:r>
              <a:rPr kumimoji="0" lang="de-DE" sz="2000" b="0" i="0" u="none" strike="noStrike" kern="1200" cap="none" spc="0" normalizeH="0" baseline="0" noProof="0">
                <a:ln>
                  <a:noFill/>
                </a:ln>
                <a:solidFill>
                  <a:srgbClr val="C00000"/>
                </a:solidFill>
                <a:effectLst/>
                <a:uLnTx/>
                <a:uFillTx/>
                <a:latin typeface="Times New Roman" pitchFamily="18" charset="0"/>
                <a:ea typeface="+mn-ea"/>
                <a:cs typeface="Times New Roman" pitchFamily="18" charset="0"/>
              </a:rPr>
              <a:t> </a:t>
            </a:r>
            <a:r>
              <a:rPr kumimoji="0" lang="de-DE" sz="2000" b="1" i="0" u="none" strike="noStrike" kern="1200" cap="none" spc="0" normalizeH="0" baseline="0" noProof="0">
                <a:ln>
                  <a:noFill/>
                </a:ln>
                <a:solidFill>
                  <a:srgbClr val="C00000"/>
                </a:solidFill>
                <a:effectLst/>
                <a:uLnTx/>
                <a:uFillTx/>
                <a:latin typeface="Times New Roman" pitchFamily="18" charset="0"/>
                <a:ea typeface="+mn-ea"/>
                <a:cs typeface="Times New Roman" pitchFamily="18" charset="0"/>
              </a:rPr>
              <a:t>Pflanzenarten</a:t>
            </a:r>
            <a:r>
              <a:rPr kumimoji="0" lang="de-DE" sz="2000" b="0" i="0" u="none" strike="noStrike" kern="1200" cap="none" spc="0" normalizeH="0" baseline="0" noProof="0">
                <a:ln>
                  <a:noFill/>
                </a:ln>
                <a:solidFill>
                  <a:srgbClr val="C00000"/>
                </a:solidFill>
                <a:effectLst/>
                <a:uLnTx/>
                <a:uFillTx/>
                <a:latin typeface="Times New Roman" pitchFamily="18" charset="0"/>
                <a:ea typeface="+mn-ea"/>
                <a:cs typeface="Times New Roman" pitchFamily="18" charset="0"/>
              </a:rPr>
              <a:t> </a:t>
            </a: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sind durch </a:t>
            </a:r>
            <a:r>
              <a:rPr kumimoji="0" lang="de-DE" sz="2000" b="1" i="0" u="none" strike="noStrike" kern="1200" cap="none" spc="0" normalizeH="0" baseline="0" noProof="0">
                <a:ln>
                  <a:noFill/>
                </a:ln>
                <a:solidFill>
                  <a:srgbClr val="800000"/>
                </a:solidFill>
                <a:effectLst/>
                <a:uLnTx/>
                <a:uFillTx/>
                <a:latin typeface="Times New Roman" pitchFamily="18" charset="0"/>
                <a:ea typeface="+mn-ea"/>
                <a:cs typeface="Times New Roman" pitchFamily="18" charset="0"/>
              </a:rPr>
              <a:t>hybridogene Artbildung </a:t>
            </a: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über </a:t>
            </a:r>
            <a:r>
              <a:rPr kumimoji="0" lang="de-DE" sz="2000" b="1" i="0" u="none" strike="noStrike" kern="1200" cap="none" spc="0" normalizeH="0" baseline="0" noProof="0">
                <a:ln>
                  <a:noFill/>
                </a:ln>
                <a:solidFill>
                  <a:srgbClr val="800000"/>
                </a:solidFill>
                <a:effectLst/>
                <a:uLnTx/>
                <a:uFillTx/>
                <a:latin typeface="Times New Roman" pitchFamily="18" charset="0"/>
                <a:ea typeface="+mn-ea"/>
                <a:cs typeface="Times New Roman" pitchFamily="18" charset="0"/>
              </a:rPr>
              <a:t>Allopolyploide</a:t>
            </a: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entstanden, z.B. viele unserer </a:t>
            </a:r>
            <a:r>
              <a:rPr kumimoji="0" lang="de-DE" sz="2000" b="1" i="0" u="none" strike="noStrike" kern="1200" cap="none" spc="0" normalizeH="0" baseline="0" noProof="0">
                <a:ln>
                  <a:noFill/>
                </a:ln>
                <a:solidFill>
                  <a:srgbClr val="3333CC"/>
                </a:solidFill>
                <a:effectLst/>
                <a:uLnTx/>
                <a:uFillTx/>
                <a:latin typeface="Times New Roman" pitchFamily="18" charset="0"/>
                <a:ea typeface="+mn-ea"/>
                <a:cs typeface="Times New Roman" pitchFamily="18" charset="0"/>
              </a:rPr>
              <a:t>Nahrungs-Pflanzen</a:t>
            </a: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a:t>
            </a:r>
          </a:p>
        </p:txBody>
      </p:sp>
      <p:pic>
        <p:nvPicPr>
          <p:cNvPr id="43011" name="Picture 5" descr="Weizen © Petra Reinartz - Fotolia.com"/>
          <p:cNvPicPr>
            <a:picLocks noChangeAspect="1" noChangeArrowheads="1"/>
          </p:cNvPicPr>
          <p:nvPr/>
        </p:nvPicPr>
        <p:blipFill>
          <a:blip r:embed="rId2" cstate="print"/>
          <a:srcRect/>
          <a:stretch>
            <a:fillRect/>
          </a:stretch>
        </p:blipFill>
        <p:spPr bwMode="auto">
          <a:xfrm>
            <a:off x="395288" y="3213100"/>
            <a:ext cx="2520950" cy="1890713"/>
          </a:xfrm>
          <a:prstGeom prst="rect">
            <a:avLst/>
          </a:prstGeom>
          <a:noFill/>
          <a:ln w="9525">
            <a:noFill/>
            <a:miter lim="800000"/>
            <a:headEnd/>
            <a:tailEnd/>
          </a:ln>
        </p:spPr>
      </p:pic>
      <p:pic>
        <p:nvPicPr>
          <p:cNvPr id="43012" name="Picture 7" descr="Baumwollfeld"/>
          <p:cNvPicPr>
            <a:picLocks noChangeAspect="1" noChangeArrowheads="1"/>
          </p:cNvPicPr>
          <p:nvPr/>
        </p:nvPicPr>
        <p:blipFill>
          <a:blip r:embed="rId3" cstate="print"/>
          <a:srcRect/>
          <a:stretch>
            <a:fillRect/>
          </a:stretch>
        </p:blipFill>
        <p:spPr bwMode="auto">
          <a:xfrm>
            <a:off x="2867025" y="4149725"/>
            <a:ext cx="2857500" cy="1914525"/>
          </a:xfrm>
          <a:prstGeom prst="rect">
            <a:avLst/>
          </a:prstGeom>
          <a:noFill/>
          <a:ln w="9525">
            <a:noFill/>
            <a:miter lim="800000"/>
            <a:headEnd/>
            <a:tailEnd/>
          </a:ln>
        </p:spPr>
      </p:pic>
      <p:pic>
        <p:nvPicPr>
          <p:cNvPr id="43013" name="Picture 9" descr="Tabakpflanze"/>
          <p:cNvPicPr>
            <a:picLocks noChangeAspect="1" noChangeArrowheads="1"/>
          </p:cNvPicPr>
          <p:nvPr/>
        </p:nvPicPr>
        <p:blipFill>
          <a:blip r:embed="rId4" cstate="print"/>
          <a:srcRect/>
          <a:stretch>
            <a:fillRect/>
          </a:stretch>
        </p:blipFill>
        <p:spPr bwMode="auto">
          <a:xfrm>
            <a:off x="5753100" y="3933825"/>
            <a:ext cx="3282950" cy="2381250"/>
          </a:xfrm>
          <a:prstGeom prst="rect">
            <a:avLst/>
          </a:prstGeom>
          <a:noFill/>
          <a:ln w="9525">
            <a:noFill/>
            <a:miter lim="800000"/>
            <a:headEnd/>
            <a:tailEnd/>
          </a:ln>
        </p:spPr>
      </p:pic>
      <p:sp>
        <p:nvSpPr>
          <p:cNvPr id="6" name="Text Box 2"/>
          <p:cNvSpPr txBox="1">
            <a:spLocks noChangeArrowheads="1"/>
          </p:cNvSpPr>
          <p:nvPr/>
        </p:nvSpPr>
        <p:spPr bwMode="auto">
          <a:xfrm>
            <a:off x="395288" y="1341438"/>
            <a:ext cx="8534400" cy="1014412"/>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Der </a:t>
            </a:r>
            <a:r>
              <a:rPr kumimoji="0" lang="de-DE" sz="2000" b="1" i="0" u="none" strike="noStrike" kern="1200" cap="none" spc="0" normalizeH="0" baseline="0" noProof="0">
                <a:ln>
                  <a:noFill/>
                </a:ln>
                <a:solidFill>
                  <a:srgbClr val="990000"/>
                </a:solidFill>
                <a:effectLst/>
                <a:uLnTx/>
                <a:uFillTx/>
                <a:latin typeface="Times New Roman" pitchFamily="18" charset="0"/>
                <a:ea typeface="+mn-ea"/>
                <a:cs typeface="Times New Roman" pitchFamily="18" charset="0"/>
              </a:rPr>
              <a:t>Brotweizen</a:t>
            </a: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a:t>
            </a:r>
            <a:r>
              <a:rPr kumimoji="0" lang="de-DE" sz="2000" b="0" i="1"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Triticum aestivum</a:t>
            </a: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ist eine </a:t>
            </a:r>
            <a:r>
              <a:rPr kumimoji="0" lang="de-DE" sz="2000" b="1" i="0" u="none" strike="noStrike" kern="1200" cap="none" spc="0" normalizeH="0" baseline="0" noProof="0">
                <a:ln>
                  <a:noFill/>
                </a:ln>
                <a:solidFill>
                  <a:srgbClr val="990000"/>
                </a:solidFill>
                <a:effectLst/>
                <a:uLnTx/>
                <a:uFillTx/>
                <a:latin typeface="Times New Roman" pitchFamily="18" charset="0"/>
                <a:ea typeface="+mn-ea"/>
                <a:cs typeface="Times New Roman" pitchFamily="18" charset="0"/>
              </a:rPr>
              <a:t>hexaploide Form</a:t>
            </a: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die wahrscheinlich vor rund </a:t>
            </a:r>
            <a:r>
              <a:rPr kumimoji="0" lang="de-DE" sz="20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5000 Jahren </a:t>
            </a: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als spontaner Hybrid eines tetraploiden Kulturweizens und eines diploiden Wildgrases entstand. </a:t>
            </a:r>
          </a:p>
        </p:txBody>
      </p:sp>
      <p:sp>
        <p:nvSpPr>
          <p:cNvPr id="7" name="Text Box 2"/>
          <p:cNvSpPr txBox="1">
            <a:spLocks noChangeArrowheads="1"/>
          </p:cNvSpPr>
          <p:nvPr/>
        </p:nvSpPr>
        <p:spPr bwMode="auto">
          <a:xfrm>
            <a:off x="395288" y="2420938"/>
            <a:ext cx="8534400" cy="7080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2000" b="1" i="0" u="none" strike="noStrike" kern="1200" cap="none" spc="0" normalizeH="0" baseline="0" noProof="0">
                <a:ln>
                  <a:noFill/>
                </a:ln>
                <a:solidFill>
                  <a:srgbClr val="990000"/>
                </a:solidFill>
                <a:effectLst/>
                <a:uLnTx/>
                <a:uFillTx/>
                <a:latin typeface="Times New Roman" pitchFamily="18" charset="0"/>
                <a:ea typeface="+mn-ea"/>
                <a:cs typeface="Times New Roman" pitchFamily="18" charset="0"/>
              </a:rPr>
              <a:t>Hafer, Baumwolle, Kartoffel und Tabak</a:t>
            </a:r>
            <a:r>
              <a:rPr kumimoji="0" lang="de-DE"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sind weitere polyploide Hybrid-Produkte.</a:t>
            </a:r>
          </a:p>
        </p:txBody>
      </p:sp>
    </p:spTree>
    <p:extLst>
      <p:ext uri="{BB962C8B-B14F-4D97-AF65-F5344CB8AC3E}">
        <p14:creationId xmlns:p14="http://schemas.microsoft.com/office/powerpoint/2010/main" val="362545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011"/>
                                        </p:tgtEl>
                                        <p:attrNameLst>
                                          <p:attrName>style.visibility</p:attrName>
                                        </p:attrNameLst>
                                      </p:cBhvr>
                                      <p:to>
                                        <p:strVal val="visible"/>
                                      </p:to>
                                    </p:set>
                                    <p:anim calcmode="lin" valueType="num">
                                      <p:cBhvr additive="base">
                                        <p:cTn id="19" dur="500" fill="hold"/>
                                        <p:tgtEl>
                                          <p:spTgt spid="43011"/>
                                        </p:tgtEl>
                                        <p:attrNameLst>
                                          <p:attrName>ppt_x</p:attrName>
                                        </p:attrNameLst>
                                      </p:cBhvr>
                                      <p:tavLst>
                                        <p:tav tm="0">
                                          <p:val>
                                            <p:strVal val="#ppt_x"/>
                                          </p:val>
                                        </p:tav>
                                        <p:tav tm="100000">
                                          <p:val>
                                            <p:strVal val="#ppt_x"/>
                                          </p:val>
                                        </p:tav>
                                      </p:tavLst>
                                    </p:anim>
                                    <p:anim calcmode="lin" valueType="num">
                                      <p:cBhvr additive="base">
                                        <p:cTn id="20" dur="500" fill="hold"/>
                                        <p:tgtEl>
                                          <p:spTgt spid="430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3012"/>
                                        </p:tgtEl>
                                        <p:attrNameLst>
                                          <p:attrName>style.visibility</p:attrName>
                                        </p:attrNameLst>
                                      </p:cBhvr>
                                      <p:to>
                                        <p:strVal val="visible"/>
                                      </p:to>
                                    </p:set>
                                    <p:anim calcmode="lin" valueType="num">
                                      <p:cBhvr additive="base">
                                        <p:cTn id="25" dur="500" fill="hold"/>
                                        <p:tgtEl>
                                          <p:spTgt spid="43012"/>
                                        </p:tgtEl>
                                        <p:attrNameLst>
                                          <p:attrName>ppt_x</p:attrName>
                                        </p:attrNameLst>
                                      </p:cBhvr>
                                      <p:tavLst>
                                        <p:tav tm="0">
                                          <p:val>
                                            <p:strVal val="#ppt_x"/>
                                          </p:val>
                                        </p:tav>
                                        <p:tav tm="100000">
                                          <p:val>
                                            <p:strVal val="#ppt_x"/>
                                          </p:val>
                                        </p:tav>
                                      </p:tavLst>
                                    </p:anim>
                                    <p:anim calcmode="lin" valueType="num">
                                      <p:cBhvr additive="base">
                                        <p:cTn id="26" dur="500" fill="hold"/>
                                        <p:tgtEl>
                                          <p:spTgt spid="430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3013"/>
                                        </p:tgtEl>
                                        <p:attrNameLst>
                                          <p:attrName>style.visibility</p:attrName>
                                        </p:attrNameLst>
                                      </p:cBhvr>
                                      <p:to>
                                        <p:strVal val="visible"/>
                                      </p:to>
                                    </p:set>
                                    <p:anim calcmode="lin" valueType="num">
                                      <p:cBhvr additive="base">
                                        <p:cTn id="31" dur="500" fill="hold"/>
                                        <p:tgtEl>
                                          <p:spTgt spid="43013"/>
                                        </p:tgtEl>
                                        <p:attrNameLst>
                                          <p:attrName>ppt_x</p:attrName>
                                        </p:attrNameLst>
                                      </p:cBhvr>
                                      <p:tavLst>
                                        <p:tav tm="0">
                                          <p:val>
                                            <p:strVal val="#ppt_x"/>
                                          </p:val>
                                        </p:tav>
                                        <p:tav tm="100000">
                                          <p:val>
                                            <p:strVal val="#ppt_x"/>
                                          </p:val>
                                        </p:tav>
                                      </p:tavLst>
                                    </p:anim>
                                    <p:anim calcmode="lin" valueType="num">
                                      <p:cBhvr additive="base">
                                        <p:cTn id="32" dur="500" fill="hold"/>
                                        <p:tgtEl>
                                          <p:spTgt spid="430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5"/>
          <p:cNvSpPr txBox="1">
            <a:spLocks noChangeArrowheads="1"/>
          </p:cNvSpPr>
          <p:nvPr/>
        </p:nvSpPr>
        <p:spPr bwMode="auto">
          <a:xfrm>
            <a:off x="990600" y="1488628"/>
            <a:ext cx="7391400" cy="4000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Genetische </a:t>
            </a:r>
            <a:r>
              <a:rPr kumimoji="0" lang="de-DE" sz="2000" b="1"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Introgression</a:t>
            </a:r>
            <a:r>
              <a:rPr kumimoji="0" lang="de-DE" sz="2000" b="1"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bei </a:t>
            </a:r>
            <a:r>
              <a:rPr kumimoji="0" lang="de-DE" sz="2000" b="1" i="0" u="none" strike="noStrike" kern="1200" cap="none" spc="0" normalizeH="0" baseline="0" noProof="0" dirty="0" err="1">
                <a:ln>
                  <a:noFill/>
                </a:ln>
                <a:solidFill>
                  <a:srgbClr val="0000FF"/>
                </a:solidFill>
                <a:effectLst/>
                <a:uLnTx/>
                <a:uFillTx/>
                <a:latin typeface="Times New Roman" pitchFamily="18" charset="0"/>
                <a:ea typeface="+mn-ea"/>
                <a:cs typeface="Calibri" pitchFamily="34" charset="0"/>
              </a:rPr>
              <a:t>Heliconius</a:t>
            </a:r>
            <a:endParaRPr kumimoji="0" lang="de-DE" sz="2000" b="0" i="0" u="none" strike="noStrike" kern="1200" cap="none" spc="0" normalizeH="0" baseline="0" noProof="0" dirty="0">
              <a:ln>
                <a:noFill/>
              </a:ln>
              <a:solidFill>
                <a:srgbClr val="0000FF"/>
              </a:solidFill>
              <a:effectLst/>
              <a:uLnTx/>
              <a:uFillTx/>
              <a:latin typeface="Times New Roman" pitchFamily="18" charset="0"/>
              <a:ea typeface="+mn-ea"/>
              <a:cs typeface="Calibri" pitchFamily="34" charset="0"/>
            </a:endParaRPr>
          </a:p>
        </p:txBody>
      </p:sp>
      <p:sp>
        <p:nvSpPr>
          <p:cNvPr id="65539" name="Textfeld 2"/>
          <p:cNvSpPr txBox="1">
            <a:spLocks noChangeArrowheads="1"/>
          </p:cNvSpPr>
          <p:nvPr/>
        </p:nvSpPr>
        <p:spPr bwMode="auto">
          <a:xfrm>
            <a:off x="900113" y="2926903"/>
            <a:ext cx="7416800" cy="646113"/>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ts val="1200"/>
              </a:spcBef>
              <a:spcAft>
                <a:spcPct val="0"/>
              </a:spcAft>
              <a:buClrTx/>
              <a:buSzTx/>
              <a:buFont typeface="Symbol" pitchFamily="18" charset="2"/>
              <a:buChar char=""/>
              <a:tabLst/>
              <a:defRPr/>
            </a:pP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Calibri" pitchFamily="34" charset="0"/>
              </a:rPr>
              <a:t>lateraler Gentransfer bei Heliconiiden; was im Taxon-Stammbaum </a:t>
            </a:r>
            <a:r>
              <a:rPr kumimoji="0" lang="de-DE" sz="1800" b="1" i="0" u="none" strike="noStrike" kern="1200" cap="none" spc="0" normalizeH="0" baseline="0" noProof="0">
                <a:ln>
                  <a:noFill/>
                </a:ln>
                <a:solidFill>
                  <a:srgbClr val="9A0000"/>
                </a:solidFill>
                <a:effectLst/>
                <a:uLnTx/>
                <a:uFillTx/>
                <a:latin typeface="Times New Roman" pitchFamily="18" charset="0"/>
                <a:ea typeface="+mn-ea"/>
                <a:cs typeface="Calibri" pitchFamily="34" charset="0"/>
              </a:rPr>
              <a:t>Konvergenz</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Calibri" pitchFamily="34" charset="0"/>
              </a:rPr>
              <a:t> ist, ist im Gen-Stammbaum </a:t>
            </a:r>
            <a:r>
              <a:rPr kumimoji="0" lang="de-DE" sz="1800" b="1" i="0" u="none" strike="noStrike" kern="1200" cap="none" spc="0" normalizeH="0" baseline="0" noProof="0">
                <a:ln>
                  <a:noFill/>
                </a:ln>
                <a:solidFill>
                  <a:srgbClr val="9A0000"/>
                </a:solidFill>
                <a:effectLst/>
                <a:uLnTx/>
                <a:uFillTx/>
                <a:latin typeface="Times New Roman" pitchFamily="18" charset="0"/>
                <a:ea typeface="+mn-ea"/>
                <a:cs typeface="Calibri" pitchFamily="34" charset="0"/>
              </a:rPr>
              <a:t>Monophylie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9268B25-CCC6-4DAB-9452-DCDBAE0845FD}"/>
              </a:ext>
            </a:extLst>
          </p:cNvPr>
          <p:cNvPicPr>
            <a:picLocks noChangeAspect="1"/>
          </p:cNvPicPr>
          <p:nvPr/>
        </p:nvPicPr>
        <p:blipFill>
          <a:blip r:embed="rId2"/>
          <a:stretch>
            <a:fillRect/>
          </a:stretch>
        </p:blipFill>
        <p:spPr>
          <a:xfrm>
            <a:off x="179512" y="188640"/>
            <a:ext cx="8839352" cy="6336704"/>
          </a:xfrm>
          <a:prstGeom prst="rect">
            <a:avLst/>
          </a:prstGeom>
        </p:spPr>
      </p:pic>
      <p:sp>
        <p:nvSpPr>
          <p:cNvPr id="2" name="Textfeld 4">
            <a:extLst>
              <a:ext uri="{FF2B5EF4-FFF2-40B4-BE49-F238E27FC236}">
                <a16:creationId xmlns:a16="http://schemas.microsoft.com/office/drawing/2014/main" id="{4F02BD2C-6352-6941-E6B2-C3489C30B097}"/>
              </a:ext>
            </a:extLst>
          </p:cNvPr>
          <p:cNvSpPr txBox="1">
            <a:spLocks noChangeArrowheads="1"/>
          </p:cNvSpPr>
          <p:nvPr/>
        </p:nvSpPr>
        <p:spPr bwMode="auto">
          <a:xfrm>
            <a:off x="125136" y="5805264"/>
            <a:ext cx="3815656" cy="64633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b="0" i="0" u="none" strike="noStrike" kern="1200" cap="none" spc="0" normalizeH="0" baseline="0" noProof="0" dirty="0" err="1">
                <a:ln>
                  <a:noFill/>
                </a:ln>
                <a:solidFill>
                  <a:srgbClr val="FFFFFF"/>
                </a:solidFill>
                <a:effectLst/>
                <a:uLnTx/>
                <a:uFillTx/>
                <a:cs typeface="Times New Roman" panose="02020603050405020304" pitchFamily="18" charset="0"/>
              </a:rPr>
              <a:t>Heliconius</a:t>
            </a:r>
            <a:r>
              <a:rPr kumimoji="0" lang="de-DE" b="0" i="0" u="none" strike="noStrike" kern="1200" cap="none" spc="0" normalizeH="0" baseline="0" noProof="0" dirty="0">
                <a:ln>
                  <a:noFill/>
                </a:ln>
                <a:solidFill>
                  <a:srgbClr val="FFFFFF"/>
                </a:solidFill>
                <a:effectLst/>
                <a:uLnTx/>
                <a:uFillTx/>
                <a:cs typeface="Times New Roman" panose="02020603050405020304" pitchFamily="18" charset="0"/>
              </a:rPr>
              <a:t> </a:t>
            </a:r>
            <a:r>
              <a:rPr kumimoji="0" lang="de-DE" b="0" i="0" u="none" strike="noStrike" kern="1200" cap="none" spc="0" normalizeH="0" baseline="0" noProof="0" dirty="0" err="1">
                <a:ln>
                  <a:noFill/>
                </a:ln>
                <a:solidFill>
                  <a:srgbClr val="FFFFFF"/>
                </a:solidFill>
                <a:effectLst/>
                <a:uLnTx/>
                <a:uFillTx/>
                <a:cs typeface="Times New Roman" panose="02020603050405020304" pitchFamily="18" charset="0"/>
              </a:rPr>
              <a:t>melpomene</a:t>
            </a:r>
            <a:r>
              <a:rPr kumimoji="0" lang="de-DE" b="0" i="0" u="none" strike="noStrike" kern="1200" cap="none" spc="0" normalizeH="0" baseline="0" noProof="0" dirty="0">
                <a:ln>
                  <a:noFill/>
                </a:ln>
                <a:solidFill>
                  <a:srgbClr val="FFFFFF"/>
                </a:solidFill>
                <a:effectLst/>
                <a:uLnTx/>
                <a:uFillTx/>
                <a:cs typeface="Times New Roman" panose="02020603050405020304" pitchFamily="18" charset="0"/>
              </a:rPr>
              <a:t> Foto Kunz</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b="0" i="0" u="none" strike="noStrike" kern="1200" cap="none" spc="0" normalizeH="0" baseline="0" noProof="0" dirty="0">
                <a:ln>
                  <a:noFill/>
                </a:ln>
                <a:solidFill>
                  <a:srgbClr val="FFFFFF"/>
                </a:solidFill>
                <a:effectLst/>
                <a:uLnTx/>
                <a:uFillTx/>
                <a:cs typeface="Times New Roman" panose="02020603050405020304" pitchFamily="18" charset="0"/>
              </a:rPr>
              <a:t>Costa Rica 21.8.2013  12485</a:t>
            </a:r>
          </a:p>
        </p:txBody>
      </p:sp>
    </p:spTree>
    <p:extLst>
      <p:ext uri="{BB962C8B-B14F-4D97-AF65-F5344CB8AC3E}">
        <p14:creationId xmlns:p14="http://schemas.microsoft.com/office/powerpoint/2010/main" val="297505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feld 2"/>
          <p:cNvSpPr txBox="1">
            <a:spLocks noChangeArrowheads="1"/>
          </p:cNvSpPr>
          <p:nvPr/>
        </p:nvSpPr>
        <p:spPr bwMode="auto">
          <a:xfrm>
            <a:off x="900113" y="332656"/>
            <a:ext cx="7416800" cy="1200329"/>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imes New Roman"/>
                <a:ea typeface="Times New Roman"/>
                <a:cs typeface="+mn-cs"/>
              </a:rPr>
              <a:t>Fruchtbare Art-Hybriden können durchaus auch das Potenzial haben, nützliche Allele von einer Art auf die andere zu übertragen (Arnold </a:t>
            </a:r>
            <a:r>
              <a:rPr kumimoji="0" lang="de-DE" sz="1800" b="0" i="0" u="none" strike="noStrike" kern="1200" cap="none" spc="0" normalizeH="0" baseline="0" noProof="0" dirty="0" err="1">
                <a:ln>
                  <a:noFill/>
                </a:ln>
                <a:solidFill>
                  <a:prstClr val="black"/>
                </a:solidFill>
                <a:effectLst/>
                <a:uLnTx/>
                <a:uFillTx/>
                <a:latin typeface="Times New Roman"/>
                <a:ea typeface="Times New Roman"/>
                <a:cs typeface="+mn-cs"/>
              </a:rPr>
              <a:t>and</a:t>
            </a:r>
            <a:r>
              <a:rPr kumimoji="0" lang="de-DE" sz="1800" b="0" i="0" u="none" strike="noStrike" kern="1200" cap="none" spc="0" normalizeH="0" baseline="0" noProof="0" dirty="0">
                <a:ln>
                  <a:noFill/>
                </a:ln>
                <a:solidFill>
                  <a:prstClr val="black"/>
                </a:solidFill>
                <a:effectLst/>
                <a:uLnTx/>
                <a:uFillTx/>
                <a:latin typeface="Times New Roman"/>
                <a:ea typeface="Times New Roman"/>
                <a:cs typeface="+mn-cs"/>
              </a:rPr>
              <a:t> Martin 2009). Damit erreicht die </a:t>
            </a:r>
            <a:r>
              <a:rPr kumimoji="0" lang="de-DE" sz="1800" b="1" i="0" u="none" strike="noStrike" kern="1200" cap="none" spc="0" normalizeH="0" baseline="0" noProof="0" dirty="0">
                <a:ln>
                  <a:noFill/>
                </a:ln>
                <a:solidFill>
                  <a:srgbClr val="C00000"/>
                </a:solidFill>
                <a:effectLst/>
                <a:uLnTx/>
                <a:uFillTx/>
                <a:latin typeface="Times New Roman"/>
                <a:ea typeface="Times New Roman"/>
                <a:cs typeface="+mn-cs"/>
              </a:rPr>
              <a:t>Durchbrechung der Reproduktionsbarrieren einen Selektionsvorteil</a:t>
            </a:r>
            <a:r>
              <a:rPr kumimoji="0" lang="de-DE" sz="1800" b="0" i="0" u="none" strike="noStrike" kern="1200" cap="none" spc="0" normalizeH="0" baseline="0" noProof="0" dirty="0">
                <a:ln>
                  <a:noFill/>
                </a:ln>
                <a:solidFill>
                  <a:prstClr val="black"/>
                </a:solidFill>
                <a:effectLst/>
                <a:uLnTx/>
                <a:uFillTx/>
                <a:latin typeface="Times New Roman"/>
                <a:ea typeface="Times New Roman"/>
                <a:cs typeface="+mn-cs"/>
              </a:rPr>
              <a:t>. </a:t>
            </a:r>
            <a:endParaRPr kumimoji="0" lang="de-DE" sz="1800" b="1" i="0" u="none" strike="noStrike" kern="1200" cap="none" spc="0" normalizeH="0" baseline="0" noProof="0" dirty="0">
              <a:ln>
                <a:noFill/>
              </a:ln>
              <a:solidFill>
                <a:srgbClr val="9A0000"/>
              </a:solidFill>
              <a:effectLst/>
              <a:uLnTx/>
              <a:uFillTx/>
              <a:latin typeface="Times New Roman" pitchFamily="18" charset="0"/>
              <a:ea typeface="+mn-ea"/>
              <a:cs typeface="Calibri" pitchFamily="34" charset="0"/>
            </a:endParaRPr>
          </a:p>
        </p:txBody>
      </p:sp>
      <p:sp>
        <p:nvSpPr>
          <p:cNvPr id="4" name="Textfeld 2"/>
          <p:cNvSpPr txBox="1">
            <a:spLocks noChangeArrowheads="1"/>
          </p:cNvSpPr>
          <p:nvPr/>
        </p:nvSpPr>
        <p:spPr bwMode="auto">
          <a:xfrm>
            <a:off x="899592" y="1988840"/>
            <a:ext cx="7416800" cy="34163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imes New Roman"/>
                <a:ea typeface="Times New Roman"/>
                <a:cs typeface="+mn-cs"/>
              </a:rPr>
              <a:t>Eines der eindrucksvollsten Beispiele für eine gewinnbringende genetische </a:t>
            </a:r>
            <a:r>
              <a:rPr kumimoji="0" lang="de-DE" sz="1800" b="0" i="0" u="none" strike="noStrike" kern="1200" cap="none" spc="0" normalizeH="0" baseline="0" noProof="0" dirty="0" err="1">
                <a:ln>
                  <a:noFill/>
                </a:ln>
                <a:solidFill>
                  <a:prstClr val="black"/>
                </a:solidFill>
                <a:effectLst/>
                <a:uLnTx/>
                <a:uFillTx/>
                <a:latin typeface="Times New Roman"/>
                <a:ea typeface="Times New Roman"/>
                <a:cs typeface="+mn-cs"/>
              </a:rPr>
              <a:t>Introgression</a:t>
            </a:r>
            <a:r>
              <a:rPr kumimoji="0" lang="de-DE" sz="1800" b="0" i="0" u="none" strike="noStrike" kern="1200" cap="none" spc="0" normalizeH="0" baseline="0" noProof="0" dirty="0">
                <a:ln>
                  <a:noFill/>
                </a:ln>
                <a:solidFill>
                  <a:prstClr val="black"/>
                </a:solidFill>
                <a:effectLst/>
                <a:uLnTx/>
                <a:uFillTx/>
                <a:latin typeface="Times New Roman"/>
                <a:ea typeface="Times New Roman"/>
                <a:cs typeface="+mn-cs"/>
              </a:rPr>
              <a:t> wurde bei Schmetterlingen der Gattung </a:t>
            </a:r>
            <a:r>
              <a:rPr kumimoji="0" lang="de-DE" sz="1800" b="0" i="1" u="none" strike="noStrike" kern="1200" cap="none" spc="0" normalizeH="0" baseline="0" noProof="0" dirty="0" err="1">
                <a:ln>
                  <a:noFill/>
                </a:ln>
                <a:solidFill>
                  <a:prstClr val="black"/>
                </a:solidFill>
                <a:effectLst/>
                <a:uLnTx/>
                <a:uFillTx/>
                <a:latin typeface="Times New Roman"/>
                <a:ea typeface="Times New Roman"/>
                <a:cs typeface="+mn-cs"/>
              </a:rPr>
              <a:t>Heliconius</a:t>
            </a:r>
            <a:r>
              <a:rPr kumimoji="0" lang="de-DE" sz="1800" b="0" i="1" u="none" strike="noStrike" kern="1200" cap="none" spc="0" normalizeH="0" baseline="0" noProof="0" dirty="0">
                <a:ln>
                  <a:noFill/>
                </a:ln>
                <a:solidFill>
                  <a:prstClr val="black"/>
                </a:solidFill>
                <a:effectLst/>
                <a:uLnTx/>
                <a:uFillTx/>
                <a:latin typeface="Times New Roman"/>
                <a:ea typeface="Times New Roman"/>
                <a:cs typeface="+mn-cs"/>
              </a:rPr>
              <a:t> </a:t>
            </a:r>
            <a:r>
              <a:rPr kumimoji="0" lang="de-DE" sz="1800" b="0" i="0" u="none" strike="noStrike" kern="1200" cap="none" spc="0" normalizeH="0" baseline="0" noProof="0" dirty="0">
                <a:ln>
                  <a:noFill/>
                </a:ln>
                <a:solidFill>
                  <a:prstClr val="black"/>
                </a:solidFill>
                <a:effectLst/>
                <a:uLnTx/>
                <a:uFillTx/>
                <a:latin typeface="Times New Roman"/>
                <a:ea typeface="Times New Roman"/>
                <a:cs typeface="+mn-cs"/>
              </a:rPr>
              <a:t>entdeckt (Pardo-Diaz et al. 2012; Nadeau et al. 2013). Es gibt mehrere </a:t>
            </a:r>
            <a:r>
              <a:rPr kumimoji="0" lang="de-DE" sz="1800" b="0" i="1" u="none" strike="noStrike" kern="1200" cap="none" spc="0" normalizeH="0" baseline="0" noProof="0" dirty="0" err="1">
                <a:ln>
                  <a:noFill/>
                </a:ln>
                <a:solidFill>
                  <a:prstClr val="black"/>
                </a:solidFill>
                <a:effectLst/>
                <a:uLnTx/>
                <a:uFillTx/>
                <a:latin typeface="Times New Roman"/>
                <a:ea typeface="Times New Roman"/>
                <a:cs typeface="+mn-cs"/>
              </a:rPr>
              <a:t>Heliconius</a:t>
            </a:r>
            <a:r>
              <a:rPr kumimoji="0" lang="de-DE" sz="1800" b="0" i="0" u="none" strike="noStrike" kern="1200" cap="none" spc="0" normalizeH="0" baseline="0" noProof="0" dirty="0">
                <a:ln>
                  <a:noFill/>
                </a:ln>
                <a:solidFill>
                  <a:prstClr val="black"/>
                </a:solidFill>
                <a:effectLst/>
                <a:uLnTx/>
                <a:uFillTx/>
                <a:latin typeface="Times New Roman"/>
                <a:ea typeface="Times New Roman"/>
                <a:cs typeface="+mn-cs"/>
              </a:rPr>
              <a:t>-Arten, die von Zentralamerika bis in den Südwesten Südamerikas lückenlos verbreitet sind, aber von Region zu Region von Nord nach Süd immer wieder andere geografische Rassen ausbilden, die in ihren Farben und Farbmustern deutlich voneinander abweichen. </a:t>
            </a: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Times New Roman"/>
              <a:ea typeface="Times New Roman"/>
              <a:cs typeface="+mn-cs"/>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imes New Roman"/>
                <a:ea typeface="Times New Roman"/>
                <a:cs typeface="+mn-cs"/>
              </a:rPr>
              <a:t>In jeder neuen geografischen Region entlang der langen Strecke von Zentralamerika bis in den Südwesten Südamerikas sieht das Farbmuster anders aus. Bei </a:t>
            </a:r>
            <a:r>
              <a:rPr kumimoji="0" lang="de-DE" sz="1800" b="0" i="1" u="none" strike="noStrike" kern="1200" cap="none" spc="0" normalizeH="0" baseline="0" noProof="0" dirty="0" err="1">
                <a:ln>
                  <a:noFill/>
                </a:ln>
                <a:solidFill>
                  <a:prstClr val="black"/>
                </a:solidFill>
                <a:effectLst/>
                <a:uLnTx/>
                <a:uFillTx/>
                <a:latin typeface="Times New Roman"/>
                <a:ea typeface="Times New Roman"/>
                <a:cs typeface="+mn-cs"/>
              </a:rPr>
              <a:t>Heloconius</a:t>
            </a:r>
            <a:r>
              <a:rPr kumimoji="0" lang="de-DE" sz="1800" b="0" i="1" u="none" strike="noStrike" kern="1200" cap="none" spc="0" normalizeH="0" baseline="0" noProof="0" dirty="0">
                <a:ln>
                  <a:noFill/>
                </a:ln>
                <a:solidFill>
                  <a:prstClr val="black"/>
                </a:solidFill>
                <a:effectLst/>
                <a:uLnTx/>
                <a:uFillTx/>
                <a:latin typeface="Times New Roman"/>
                <a:ea typeface="Times New Roman"/>
                <a:cs typeface="+mn-cs"/>
              </a:rPr>
              <a:t> </a:t>
            </a:r>
            <a:r>
              <a:rPr kumimoji="0" lang="de-DE" sz="1800" b="0" i="1" u="none" strike="noStrike" kern="1200" cap="none" spc="0" normalizeH="0" baseline="0" noProof="0" dirty="0" err="1">
                <a:ln>
                  <a:noFill/>
                </a:ln>
                <a:solidFill>
                  <a:prstClr val="black"/>
                </a:solidFill>
                <a:effectLst/>
                <a:uLnTx/>
                <a:uFillTx/>
                <a:latin typeface="Times New Roman"/>
                <a:ea typeface="Times New Roman"/>
                <a:cs typeface="+mn-cs"/>
              </a:rPr>
              <a:t>melpomene</a:t>
            </a:r>
            <a:r>
              <a:rPr kumimoji="0" lang="de-DE" sz="1800" b="0" i="0" u="none" strike="noStrike" kern="1200" cap="none" spc="0" normalizeH="0" baseline="0" noProof="0" dirty="0">
                <a:ln>
                  <a:noFill/>
                </a:ln>
                <a:solidFill>
                  <a:prstClr val="black"/>
                </a:solidFill>
                <a:effectLst/>
                <a:uLnTx/>
                <a:uFillTx/>
                <a:latin typeface="Times New Roman"/>
                <a:ea typeface="Times New Roman"/>
                <a:cs typeface="+mn-cs"/>
              </a:rPr>
              <a:t> sind das 29 </a:t>
            </a:r>
            <a:r>
              <a:rPr kumimoji="0" lang="de-DE" sz="1800" b="1" i="0" u="none" strike="noStrike" kern="1200" cap="none" spc="0" normalizeH="0" baseline="0" noProof="0" dirty="0">
                <a:ln>
                  <a:noFill/>
                </a:ln>
                <a:solidFill>
                  <a:srgbClr val="0000FF"/>
                </a:solidFill>
                <a:effectLst/>
                <a:uLnTx/>
                <a:uFillTx/>
                <a:latin typeface="Times New Roman"/>
                <a:ea typeface="Times New Roman"/>
                <a:cs typeface="+mn-cs"/>
              </a:rPr>
              <a:t>geografische Rassen </a:t>
            </a:r>
            <a:r>
              <a:rPr kumimoji="0" lang="de-DE" sz="1800" b="0" i="0" u="none" strike="noStrike" kern="1200" cap="none" spc="0" normalizeH="0" baseline="0" noProof="0" dirty="0">
                <a:ln>
                  <a:noFill/>
                </a:ln>
                <a:solidFill>
                  <a:prstClr val="black"/>
                </a:solidFill>
                <a:effectLst/>
                <a:uLnTx/>
                <a:uFillTx/>
                <a:latin typeface="Times New Roman"/>
                <a:ea typeface="Times New Roman"/>
                <a:cs typeface="+mn-cs"/>
              </a:rPr>
              <a:t>mit deutlich verschiedenen Farbmustern. </a:t>
            </a:r>
            <a:endParaRPr kumimoji="0" lang="de-DE" sz="1800" b="1" i="0" u="none" strike="noStrike" kern="1200" cap="none" spc="0" normalizeH="0" baseline="0" noProof="0" dirty="0">
              <a:ln>
                <a:noFill/>
              </a:ln>
              <a:solidFill>
                <a:srgbClr val="9A0000"/>
              </a:solidFill>
              <a:effectLst/>
              <a:uLnTx/>
              <a:uFillTx/>
              <a:latin typeface="Times New Roman" pitchFamily="18" charset="0"/>
              <a:ea typeface="+mn-ea"/>
              <a:cs typeface="Calibri"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pic>
        <p:nvPicPr>
          <p:cNvPr id="66562" name="Picture 3"/>
          <p:cNvPicPr>
            <a:picLocks noChangeAspect="1" noChangeArrowheads="1"/>
          </p:cNvPicPr>
          <p:nvPr/>
        </p:nvPicPr>
        <p:blipFill>
          <a:blip r:embed="rId2" cstate="print"/>
          <a:srcRect/>
          <a:stretch>
            <a:fillRect/>
          </a:stretch>
        </p:blipFill>
        <p:spPr bwMode="auto">
          <a:xfrm>
            <a:off x="0" y="0"/>
            <a:ext cx="6804025" cy="6858000"/>
          </a:xfrm>
          <a:prstGeom prst="rect">
            <a:avLst/>
          </a:prstGeom>
          <a:noFill/>
          <a:ln w="9525">
            <a:noFill/>
            <a:miter lim="800000"/>
            <a:headEnd/>
            <a:tailEnd/>
          </a:ln>
        </p:spPr>
      </p:pic>
      <p:sp>
        <p:nvSpPr>
          <p:cNvPr id="66563" name="Textfeld 4"/>
          <p:cNvSpPr txBox="1">
            <a:spLocks noChangeArrowheads="1"/>
          </p:cNvSpPr>
          <p:nvPr/>
        </p:nvSpPr>
        <p:spPr bwMode="auto">
          <a:xfrm>
            <a:off x="6011863" y="4292600"/>
            <a:ext cx="2663825" cy="1016000"/>
          </a:xfrm>
          <a:prstGeom prst="rect">
            <a:avLst/>
          </a:prstGeom>
          <a:solidFill>
            <a:schemeClr val="bg2"/>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1200" cap="none" spc="0" normalizeH="0" baseline="0" noProof="0">
                <a:ln>
                  <a:noFill/>
                </a:ln>
                <a:solidFill>
                  <a:srgbClr val="000000"/>
                </a:solidFill>
                <a:effectLst/>
                <a:uLnTx/>
                <a:uFillTx/>
                <a:cs typeface="Times New Roman" panose="02020603050405020304" pitchFamily="18" charset="0"/>
              </a:rPr>
              <a:t>Rassen von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1" u="none" strike="noStrike" kern="1200" cap="none" spc="0" normalizeH="0" baseline="0" noProof="0">
                <a:ln>
                  <a:noFill/>
                </a:ln>
                <a:solidFill>
                  <a:srgbClr val="843F06"/>
                </a:solidFill>
                <a:effectLst/>
                <a:uLnTx/>
                <a:uFillTx/>
                <a:cs typeface="Times New Roman" panose="02020603050405020304" pitchFamily="18" charset="0"/>
              </a:rPr>
              <a:t>Heliconius melpomene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1200" cap="none" spc="0" normalizeH="0" baseline="0" noProof="0">
                <a:ln>
                  <a:noFill/>
                </a:ln>
                <a:solidFill>
                  <a:srgbClr val="000000"/>
                </a:solidFill>
                <a:effectLst/>
                <a:uLnTx/>
                <a:uFillTx/>
                <a:cs typeface="Times New Roman" panose="02020603050405020304" pitchFamily="18" charset="0"/>
              </a:rPr>
              <a:t>in Latein-Amerika</a:t>
            </a:r>
          </a:p>
        </p:txBody>
      </p:sp>
      <p:sp>
        <p:nvSpPr>
          <p:cNvPr id="38916" name="Textfeld 9"/>
          <p:cNvSpPr txBox="1">
            <a:spLocks noChangeArrowheads="1"/>
          </p:cNvSpPr>
          <p:nvPr/>
        </p:nvSpPr>
        <p:spPr bwMode="auto">
          <a:xfrm>
            <a:off x="2339975" y="246063"/>
            <a:ext cx="1220788" cy="30797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a:ln>
                  <a:noFill/>
                </a:ln>
                <a:solidFill>
                  <a:srgbClr val="0000FF"/>
                </a:solidFill>
                <a:effectLst/>
                <a:uLnTx/>
                <a:uFillTx/>
                <a:latin typeface="Arial" pitchFamily="34" charset="0"/>
                <a:ea typeface="+mn-ea"/>
                <a:cs typeface="+mn-cs"/>
              </a:rPr>
              <a:t>rotes Band</a:t>
            </a:r>
          </a:p>
        </p:txBody>
      </p:sp>
      <p:sp>
        <p:nvSpPr>
          <p:cNvPr id="38917" name="Textfeld 11"/>
          <p:cNvSpPr txBox="1">
            <a:spLocks noChangeArrowheads="1"/>
          </p:cNvSpPr>
          <p:nvPr/>
        </p:nvSpPr>
        <p:spPr bwMode="auto">
          <a:xfrm>
            <a:off x="4894263" y="6381750"/>
            <a:ext cx="973137" cy="307975"/>
          </a:xfrm>
          <a:prstGeom prst="rect">
            <a:avLst/>
          </a:prstGeom>
          <a:solidFill>
            <a:schemeClr val="bg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a:ln>
                  <a:noFill/>
                </a:ln>
                <a:solidFill>
                  <a:srgbClr val="0000FF"/>
                </a:solidFill>
                <a:effectLst/>
                <a:uLnTx/>
                <a:uFillTx/>
                <a:latin typeface="Arial" pitchFamily="34" charset="0"/>
                <a:ea typeface="+mn-ea"/>
                <a:cs typeface="+mn-cs"/>
              </a:rPr>
              <a:t>Strahlen</a:t>
            </a:r>
          </a:p>
        </p:txBody>
      </p:sp>
      <p:pic>
        <p:nvPicPr>
          <p:cNvPr id="38918" name="Picture 5"/>
          <p:cNvPicPr>
            <a:picLocks noChangeAspect="1" noChangeArrowheads="1"/>
          </p:cNvPicPr>
          <p:nvPr/>
        </p:nvPicPr>
        <p:blipFill>
          <a:blip r:embed="rId3" cstate="print"/>
          <a:srcRect/>
          <a:stretch>
            <a:fillRect/>
          </a:stretch>
        </p:blipFill>
        <p:spPr bwMode="auto">
          <a:xfrm>
            <a:off x="3779838" y="0"/>
            <a:ext cx="1819275" cy="906463"/>
          </a:xfrm>
          <a:prstGeom prst="rect">
            <a:avLst/>
          </a:prstGeom>
          <a:noFill/>
          <a:ln w="9525">
            <a:noFill/>
            <a:miter lim="800000"/>
            <a:headEnd/>
            <a:tailEnd/>
          </a:ln>
        </p:spPr>
      </p:pic>
      <p:pic>
        <p:nvPicPr>
          <p:cNvPr id="38919" name="Picture 6"/>
          <p:cNvPicPr>
            <a:picLocks noChangeAspect="1" noChangeArrowheads="1"/>
          </p:cNvPicPr>
          <p:nvPr/>
        </p:nvPicPr>
        <p:blipFill>
          <a:blip r:embed="rId4" cstate="print"/>
          <a:srcRect/>
          <a:stretch>
            <a:fillRect/>
          </a:stretch>
        </p:blipFill>
        <p:spPr bwMode="auto">
          <a:xfrm>
            <a:off x="3059113" y="5589588"/>
            <a:ext cx="1728787" cy="1014412"/>
          </a:xfrm>
          <a:prstGeom prst="rect">
            <a:avLst/>
          </a:prstGeom>
          <a:noFill/>
          <a:ln w="9525">
            <a:noFill/>
            <a:miter lim="800000"/>
            <a:headEnd/>
            <a:tailEnd/>
          </a:ln>
        </p:spPr>
      </p:pic>
      <p:cxnSp>
        <p:nvCxnSpPr>
          <p:cNvPr id="6" name="Gerade Verbindung mit Pfeil 5"/>
          <p:cNvCxnSpPr/>
          <p:nvPr/>
        </p:nvCxnSpPr>
        <p:spPr>
          <a:xfrm>
            <a:off x="3454400" y="404813"/>
            <a:ext cx="576263" cy="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flipH="1" flipV="1">
            <a:off x="4427538" y="6308725"/>
            <a:ext cx="576262" cy="21590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66570" name="Text Box 7"/>
          <p:cNvSpPr txBox="1">
            <a:spLocks noChangeArrowheads="1"/>
          </p:cNvSpPr>
          <p:nvPr/>
        </p:nvSpPr>
        <p:spPr bwMode="auto">
          <a:xfrm>
            <a:off x="0" y="692150"/>
            <a:ext cx="1946275" cy="307975"/>
          </a:xfrm>
          <a:prstGeom prst="rect">
            <a:avLst/>
          </a:prstGeom>
          <a:solidFill>
            <a:schemeClr val="bg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sz="1400" b="1" i="0" u="none" strike="noStrike" kern="1200" cap="none" spc="0" normalizeH="0" baseline="0" noProof="0">
                <a:ln>
                  <a:noFill/>
                </a:ln>
                <a:solidFill>
                  <a:srgbClr val="000000"/>
                </a:solidFill>
                <a:effectLst/>
                <a:uLnTx/>
                <a:uFillTx/>
                <a:latin typeface="Times New Roman" pitchFamily="18" charset="0"/>
                <a:ea typeface="+mn-ea"/>
                <a:cs typeface="+mn-cs"/>
              </a:rPr>
              <a:t>Heliconius melpomene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918"/>
                                        </p:tgtEl>
                                        <p:attrNameLst>
                                          <p:attrName>style.visibility</p:attrName>
                                        </p:attrNameLst>
                                      </p:cBhvr>
                                      <p:to>
                                        <p:strVal val="visible"/>
                                      </p:to>
                                    </p:set>
                                    <p:anim calcmode="lin" valueType="num">
                                      <p:cBhvr additive="base">
                                        <p:cTn id="7" dur="500" fill="hold"/>
                                        <p:tgtEl>
                                          <p:spTgt spid="38918"/>
                                        </p:tgtEl>
                                        <p:attrNameLst>
                                          <p:attrName>ppt_x</p:attrName>
                                        </p:attrNameLst>
                                      </p:cBhvr>
                                      <p:tavLst>
                                        <p:tav tm="0">
                                          <p:val>
                                            <p:strVal val="#ppt_x"/>
                                          </p:val>
                                        </p:tav>
                                        <p:tav tm="100000">
                                          <p:val>
                                            <p:strVal val="#ppt_x"/>
                                          </p:val>
                                        </p:tav>
                                      </p:tavLst>
                                    </p:anim>
                                    <p:anim calcmode="lin" valueType="num">
                                      <p:cBhvr additive="base">
                                        <p:cTn id="8" dur="500" fill="hold"/>
                                        <p:tgtEl>
                                          <p:spTgt spid="389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8916"/>
                                        </p:tgtEl>
                                        <p:attrNameLst>
                                          <p:attrName>style.visibility</p:attrName>
                                        </p:attrNameLst>
                                      </p:cBhvr>
                                      <p:to>
                                        <p:strVal val="visible"/>
                                      </p:to>
                                    </p:set>
                                    <p:anim calcmode="lin" valueType="num">
                                      <p:cBhvr additive="base">
                                        <p:cTn id="15" dur="500" fill="hold"/>
                                        <p:tgtEl>
                                          <p:spTgt spid="38916"/>
                                        </p:tgtEl>
                                        <p:attrNameLst>
                                          <p:attrName>ppt_x</p:attrName>
                                        </p:attrNameLst>
                                      </p:cBhvr>
                                      <p:tavLst>
                                        <p:tav tm="0">
                                          <p:val>
                                            <p:strVal val="#ppt_x"/>
                                          </p:val>
                                        </p:tav>
                                        <p:tav tm="100000">
                                          <p:val>
                                            <p:strVal val="#ppt_x"/>
                                          </p:val>
                                        </p:tav>
                                      </p:tavLst>
                                    </p:anim>
                                    <p:anim calcmode="lin" valueType="num">
                                      <p:cBhvr additive="base">
                                        <p:cTn id="16" dur="500" fill="hold"/>
                                        <p:tgtEl>
                                          <p:spTgt spid="389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8919"/>
                                        </p:tgtEl>
                                        <p:attrNameLst>
                                          <p:attrName>style.visibility</p:attrName>
                                        </p:attrNameLst>
                                      </p:cBhvr>
                                      <p:to>
                                        <p:strVal val="visible"/>
                                      </p:to>
                                    </p:set>
                                    <p:anim calcmode="lin" valueType="num">
                                      <p:cBhvr additive="base">
                                        <p:cTn id="21" dur="500" fill="hold"/>
                                        <p:tgtEl>
                                          <p:spTgt spid="38919"/>
                                        </p:tgtEl>
                                        <p:attrNameLst>
                                          <p:attrName>ppt_x</p:attrName>
                                        </p:attrNameLst>
                                      </p:cBhvr>
                                      <p:tavLst>
                                        <p:tav tm="0">
                                          <p:val>
                                            <p:strVal val="#ppt_x"/>
                                          </p:val>
                                        </p:tav>
                                        <p:tav tm="100000">
                                          <p:val>
                                            <p:strVal val="#ppt_x"/>
                                          </p:val>
                                        </p:tav>
                                      </p:tavLst>
                                    </p:anim>
                                    <p:anim calcmode="lin" valueType="num">
                                      <p:cBhvr additive="base">
                                        <p:cTn id="22" dur="500" fill="hold"/>
                                        <p:tgtEl>
                                          <p:spTgt spid="389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8917"/>
                                        </p:tgtEl>
                                        <p:attrNameLst>
                                          <p:attrName>style.visibility</p:attrName>
                                        </p:attrNameLst>
                                      </p:cBhvr>
                                      <p:to>
                                        <p:strVal val="visible"/>
                                      </p:to>
                                    </p:set>
                                    <p:anim calcmode="lin" valueType="num">
                                      <p:cBhvr additive="base">
                                        <p:cTn id="29" dur="500" fill="hold"/>
                                        <p:tgtEl>
                                          <p:spTgt spid="38917"/>
                                        </p:tgtEl>
                                        <p:attrNameLst>
                                          <p:attrName>ppt_x</p:attrName>
                                        </p:attrNameLst>
                                      </p:cBhvr>
                                      <p:tavLst>
                                        <p:tav tm="0">
                                          <p:val>
                                            <p:strVal val="#ppt_x"/>
                                          </p:val>
                                        </p:tav>
                                        <p:tav tm="100000">
                                          <p:val>
                                            <p:strVal val="#ppt_x"/>
                                          </p:val>
                                        </p:tav>
                                      </p:tavLst>
                                    </p:anim>
                                    <p:anim calcmode="lin" valueType="num">
                                      <p:cBhvr additive="base">
                                        <p:cTn id="30" dur="500" fill="hold"/>
                                        <p:tgtEl>
                                          <p:spTgt spid="389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P spid="389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34925" y="62401"/>
            <a:ext cx="4824412" cy="3695700"/>
          </a:xfrm>
          <a:prstGeom prst="rect">
            <a:avLst/>
          </a:prstGeom>
          <a:noFill/>
          <a:ln w="9525">
            <a:noFill/>
            <a:miter lim="800000"/>
            <a:headEnd/>
            <a:tailEnd/>
          </a:ln>
        </p:spPr>
      </p:pic>
      <p:pic>
        <p:nvPicPr>
          <p:cNvPr id="39939" name="Grafik 2" descr="10977_Heliconius erato.JPG"/>
          <p:cNvPicPr>
            <a:picLocks noChangeAspect="1"/>
          </p:cNvPicPr>
          <p:nvPr/>
        </p:nvPicPr>
        <p:blipFill>
          <a:blip r:embed="rId3" cstate="print"/>
          <a:srcRect/>
          <a:stretch>
            <a:fillRect/>
          </a:stretch>
        </p:blipFill>
        <p:spPr bwMode="auto">
          <a:xfrm>
            <a:off x="4129088" y="3284538"/>
            <a:ext cx="4979987" cy="3384550"/>
          </a:xfrm>
          <a:prstGeom prst="rect">
            <a:avLst/>
          </a:prstGeom>
          <a:noFill/>
          <a:ln w="9525">
            <a:noFill/>
            <a:miter lim="800000"/>
            <a:headEnd/>
            <a:tailEnd/>
          </a:ln>
        </p:spPr>
      </p:pic>
      <p:sp>
        <p:nvSpPr>
          <p:cNvPr id="39940" name="Textfeld 4"/>
          <p:cNvSpPr txBox="1">
            <a:spLocks noChangeArrowheads="1"/>
          </p:cNvSpPr>
          <p:nvPr/>
        </p:nvSpPr>
        <p:spPr bwMode="auto">
          <a:xfrm>
            <a:off x="179512" y="3754438"/>
            <a:ext cx="3815656" cy="64633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b="0" i="0" u="none" strike="noStrike" kern="1200" cap="none" spc="0" normalizeH="0" baseline="0" noProof="0" dirty="0" err="1">
                <a:ln>
                  <a:noFill/>
                </a:ln>
                <a:solidFill>
                  <a:srgbClr val="FFFFFF"/>
                </a:solidFill>
                <a:effectLst/>
                <a:uLnTx/>
                <a:uFillTx/>
                <a:cs typeface="Times New Roman" panose="02020603050405020304" pitchFamily="18" charset="0"/>
              </a:rPr>
              <a:t>Heliconius</a:t>
            </a:r>
            <a:r>
              <a:rPr kumimoji="0" lang="de-DE" b="0" i="0" u="none" strike="noStrike" kern="1200" cap="none" spc="0" normalizeH="0" baseline="0" noProof="0" dirty="0">
                <a:ln>
                  <a:noFill/>
                </a:ln>
                <a:solidFill>
                  <a:srgbClr val="FFFFFF"/>
                </a:solidFill>
                <a:effectLst/>
                <a:uLnTx/>
                <a:uFillTx/>
                <a:cs typeface="Times New Roman" panose="02020603050405020304" pitchFamily="18" charset="0"/>
              </a:rPr>
              <a:t> </a:t>
            </a:r>
            <a:r>
              <a:rPr kumimoji="0" lang="de-DE" b="0" i="0" u="none" strike="noStrike" kern="1200" cap="none" spc="0" normalizeH="0" baseline="0" noProof="0" dirty="0" err="1">
                <a:ln>
                  <a:noFill/>
                </a:ln>
                <a:solidFill>
                  <a:srgbClr val="FFFFFF"/>
                </a:solidFill>
                <a:effectLst/>
                <a:uLnTx/>
                <a:uFillTx/>
                <a:cs typeface="Times New Roman" panose="02020603050405020304" pitchFamily="18" charset="0"/>
              </a:rPr>
              <a:t>melpomene</a:t>
            </a:r>
            <a:r>
              <a:rPr kumimoji="0" lang="de-DE" b="0" i="0" u="none" strike="noStrike" kern="1200" cap="none" spc="0" normalizeH="0" baseline="0" noProof="0" dirty="0">
                <a:ln>
                  <a:noFill/>
                </a:ln>
                <a:solidFill>
                  <a:srgbClr val="FFFFFF"/>
                </a:solidFill>
                <a:effectLst/>
                <a:uLnTx/>
                <a:uFillTx/>
                <a:cs typeface="Times New Roman" panose="02020603050405020304" pitchFamily="18" charset="0"/>
              </a:rPr>
              <a:t> Foto Kunz</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b="0" i="0" u="none" strike="noStrike" kern="1200" cap="none" spc="0" normalizeH="0" baseline="0" noProof="0" dirty="0">
                <a:ln>
                  <a:noFill/>
                </a:ln>
                <a:solidFill>
                  <a:srgbClr val="FFFFFF"/>
                </a:solidFill>
                <a:effectLst/>
                <a:uLnTx/>
                <a:uFillTx/>
                <a:cs typeface="Times New Roman" panose="02020603050405020304" pitchFamily="18" charset="0"/>
              </a:rPr>
              <a:t>Costa Rica 21.8.2013  12485</a:t>
            </a:r>
          </a:p>
        </p:txBody>
      </p:sp>
      <p:sp>
        <p:nvSpPr>
          <p:cNvPr id="39941" name="Textfeld 4"/>
          <p:cNvSpPr txBox="1">
            <a:spLocks noChangeArrowheads="1"/>
          </p:cNvSpPr>
          <p:nvPr/>
        </p:nvSpPr>
        <p:spPr bwMode="auto">
          <a:xfrm>
            <a:off x="5364088" y="2636912"/>
            <a:ext cx="3672407" cy="64633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b="0" i="0" u="none" strike="noStrike" kern="1200" cap="none" spc="0" normalizeH="0" baseline="0" noProof="0" dirty="0" err="1">
                <a:ln>
                  <a:noFill/>
                </a:ln>
                <a:solidFill>
                  <a:srgbClr val="FFFFFF"/>
                </a:solidFill>
                <a:effectLst/>
                <a:uLnTx/>
                <a:uFillTx/>
                <a:cs typeface="Times New Roman" panose="02020603050405020304" pitchFamily="18" charset="0"/>
              </a:rPr>
              <a:t>Heliconius</a:t>
            </a:r>
            <a:r>
              <a:rPr kumimoji="0" lang="de-DE" b="0" i="0" u="none" strike="noStrike" kern="1200" cap="none" spc="0" normalizeH="0" baseline="0" noProof="0" dirty="0">
                <a:ln>
                  <a:noFill/>
                </a:ln>
                <a:solidFill>
                  <a:srgbClr val="FFFFFF"/>
                </a:solidFill>
                <a:effectLst/>
                <a:uLnTx/>
                <a:uFillTx/>
                <a:cs typeface="Times New Roman" panose="02020603050405020304" pitchFamily="18" charset="0"/>
              </a:rPr>
              <a:t> </a:t>
            </a:r>
            <a:r>
              <a:rPr kumimoji="0" lang="de-DE" b="0" i="0" u="none" strike="noStrike" kern="1200" cap="none" spc="0" normalizeH="0" baseline="0" noProof="0" dirty="0" err="1">
                <a:ln>
                  <a:noFill/>
                </a:ln>
                <a:solidFill>
                  <a:srgbClr val="FFFFFF"/>
                </a:solidFill>
                <a:effectLst/>
                <a:uLnTx/>
                <a:uFillTx/>
                <a:cs typeface="Times New Roman" panose="02020603050405020304" pitchFamily="18" charset="0"/>
              </a:rPr>
              <a:t>melpomene</a:t>
            </a:r>
            <a:r>
              <a:rPr kumimoji="0" lang="de-DE" b="0" i="0" u="none" strike="noStrike" kern="1200" cap="none" spc="0" normalizeH="0" baseline="0" noProof="0" dirty="0">
                <a:ln>
                  <a:noFill/>
                </a:ln>
                <a:solidFill>
                  <a:srgbClr val="FFFFFF"/>
                </a:solidFill>
                <a:effectLst/>
                <a:uLnTx/>
                <a:uFillTx/>
                <a:cs typeface="Times New Roman" panose="02020603050405020304" pitchFamily="18" charset="0"/>
              </a:rPr>
              <a:t> Foto Kunz Bolivien 5.3. 2013  10977</a:t>
            </a:r>
          </a:p>
        </p:txBody>
      </p:sp>
      <p:sp>
        <p:nvSpPr>
          <p:cNvPr id="39942" name="Textfeld 5"/>
          <p:cNvSpPr txBox="1">
            <a:spLocks noChangeArrowheads="1"/>
          </p:cNvSpPr>
          <p:nvPr/>
        </p:nvSpPr>
        <p:spPr bwMode="auto">
          <a:xfrm>
            <a:off x="4427538" y="1989138"/>
            <a:ext cx="1439862" cy="369332"/>
          </a:xfrm>
          <a:prstGeom prst="rect">
            <a:avLst/>
          </a:prstGeom>
          <a:solidFill>
            <a:schemeClr val="bg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b="1" i="0" u="none" strike="noStrike" kern="1200" cap="none" spc="0" normalizeH="0" baseline="0" noProof="0" dirty="0">
                <a:ln>
                  <a:noFill/>
                </a:ln>
                <a:solidFill>
                  <a:srgbClr val="0000FF"/>
                </a:solidFill>
                <a:effectLst/>
                <a:uLnTx/>
                <a:uFillTx/>
                <a:cs typeface="Times New Roman" panose="02020603050405020304" pitchFamily="18" charset="0"/>
              </a:rPr>
              <a:t>rotes Band</a:t>
            </a:r>
          </a:p>
        </p:txBody>
      </p:sp>
      <p:sp>
        <p:nvSpPr>
          <p:cNvPr id="39943" name="Textfeld 6"/>
          <p:cNvSpPr txBox="1">
            <a:spLocks noChangeArrowheads="1"/>
          </p:cNvSpPr>
          <p:nvPr/>
        </p:nvSpPr>
        <p:spPr bwMode="auto">
          <a:xfrm>
            <a:off x="4500563" y="6000750"/>
            <a:ext cx="1223565" cy="369332"/>
          </a:xfrm>
          <a:prstGeom prst="rect">
            <a:avLst/>
          </a:prstGeom>
          <a:solidFill>
            <a:schemeClr val="bg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b="1" i="0" u="none" strike="noStrike" kern="1200" cap="none" spc="0" normalizeH="0" baseline="0" noProof="0" dirty="0">
                <a:ln>
                  <a:noFill/>
                </a:ln>
                <a:solidFill>
                  <a:srgbClr val="0000FF"/>
                </a:solidFill>
                <a:effectLst/>
                <a:uLnTx/>
                <a:uFillTx/>
                <a:cs typeface="Times New Roman" panose="02020603050405020304" pitchFamily="18" charset="0"/>
              </a:rPr>
              <a:t>Strahlen</a:t>
            </a:r>
          </a:p>
        </p:txBody>
      </p:sp>
      <p:cxnSp>
        <p:nvCxnSpPr>
          <p:cNvPr id="8" name="Gerade Verbindung mit Pfeil 7"/>
          <p:cNvCxnSpPr/>
          <p:nvPr/>
        </p:nvCxnSpPr>
        <p:spPr>
          <a:xfrm flipH="1">
            <a:off x="3851275" y="2205038"/>
            <a:ext cx="504825" cy="2159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flipV="1">
            <a:off x="5292725" y="5589588"/>
            <a:ext cx="574675" cy="36036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7594" name="Text Box 6"/>
          <p:cNvSpPr txBox="1">
            <a:spLocks noChangeArrowheads="1"/>
          </p:cNvSpPr>
          <p:nvPr/>
        </p:nvSpPr>
        <p:spPr bwMode="auto">
          <a:xfrm>
            <a:off x="6732588" y="620713"/>
            <a:ext cx="1428750" cy="64633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b="1" i="0" u="none" strike="noStrike" kern="1200" cap="none" spc="0" normalizeH="0" baseline="0" noProof="0">
                <a:ln>
                  <a:noFill/>
                </a:ln>
                <a:solidFill>
                  <a:srgbClr val="FFFFFF"/>
                </a:solidFill>
                <a:effectLst/>
                <a:uLnTx/>
                <a:uFillTx/>
                <a:cs typeface="Times New Roman" panose="02020603050405020304" pitchFamily="18" charset="0"/>
              </a:rPr>
              <a:t>Heliconius melpomene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40"/>
                                        </p:tgtEl>
                                        <p:attrNameLst>
                                          <p:attrName>style.visibility</p:attrName>
                                        </p:attrNameLst>
                                      </p:cBhvr>
                                      <p:to>
                                        <p:strVal val="visible"/>
                                      </p:to>
                                    </p:set>
                                    <p:anim calcmode="lin" valueType="num">
                                      <p:cBhvr additive="base">
                                        <p:cTn id="7" dur="500" fill="hold"/>
                                        <p:tgtEl>
                                          <p:spTgt spid="39940"/>
                                        </p:tgtEl>
                                        <p:attrNameLst>
                                          <p:attrName>ppt_x</p:attrName>
                                        </p:attrNameLst>
                                      </p:cBhvr>
                                      <p:tavLst>
                                        <p:tav tm="0">
                                          <p:val>
                                            <p:strVal val="#ppt_x"/>
                                          </p:val>
                                        </p:tav>
                                        <p:tav tm="100000">
                                          <p:val>
                                            <p:strVal val="#ppt_x"/>
                                          </p:val>
                                        </p:tav>
                                      </p:tavLst>
                                    </p:anim>
                                    <p:anim calcmode="lin" valueType="num">
                                      <p:cBhvr additive="base">
                                        <p:cTn id="8" dur="500" fill="hold"/>
                                        <p:tgtEl>
                                          <p:spTgt spid="399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9939"/>
                                        </p:tgtEl>
                                        <p:attrNameLst>
                                          <p:attrName>style.visibility</p:attrName>
                                        </p:attrNameLst>
                                      </p:cBhvr>
                                      <p:to>
                                        <p:strVal val="visible"/>
                                      </p:to>
                                    </p:set>
                                    <p:anim calcmode="lin" valueType="num">
                                      <p:cBhvr additive="base">
                                        <p:cTn id="13" dur="500" fill="hold"/>
                                        <p:tgtEl>
                                          <p:spTgt spid="39939"/>
                                        </p:tgtEl>
                                        <p:attrNameLst>
                                          <p:attrName>ppt_x</p:attrName>
                                        </p:attrNameLst>
                                      </p:cBhvr>
                                      <p:tavLst>
                                        <p:tav tm="0">
                                          <p:val>
                                            <p:strVal val="#ppt_x"/>
                                          </p:val>
                                        </p:tav>
                                        <p:tav tm="100000">
                                          <p:val>
                                            <p:strVal val="#ppt_x"/>
                                          </p:val>
                                        </p:tav>
                                      </p:tavLst>
                                    </p:anim>
                                    <p:anim calcmode="lin" valueType="num">
                                      <p:cBhvr additive="base">
                                        <p:cTn id="14" dur="500" fill="hold"/>
                                        <p:tgtEl>
                                          <p:spTgt spid="3993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9941"/>
                                        </p:tgtEl>
                                        <p:attrNameLst>
                                          <p:attrName>style.visibility</p:attrName>
                                        </p:attrNameLst>
                                      </p:cBhvr>
                                      <p:to>
                                        <p:strVal val="visible"/>
                                      </p:to>
                                    </p:set>
                                    <p:anim calcmode="lin" valueType="num">
                                      <p:cBhvr additive="base">
                                        <p:cTn id="17" dur="500" fill="hold"/>
                                        <p:tgtEl>
                                          <p:spTgt spid="39941"/>
                                        </p:tgtEl>
                                        <p:attrNameLst>
                                          <p:attrName>ppt_x</p:attrName>
                                        </p:attrNameLst>
                                      </p:cBhvr>
                                      <p:tavLst>
                                        <p:tav tm="0">
                                          <p:val>
                                            <p:strVal val="#ppt_x"/>
                                          </p:val>
                                        </p:tav>
                                        <p:tav tm="100000">
                                          <p:val>
                                            <p:strVal val="#ppt_x"/>
                                          </p:val>
                                        </p:tav>
                                      </p:tavLst>
                                    </p:anim>
                                    <p:anim calcmode="lin" valueType="num">
                                      <p:cBhvr additive="base">
                                        <p:cTn id="18" dur="500" fill="hold"/>
                                        <p:tgtEl>
                                          <p:spTgt spid="3994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9942"/>
                                        </p:tgtEl>
                                        <p:attrNameLst>
                                          <p:attrName>style.visibility</p:attrName>
                                        </p:attrNameLst>
                                      </p:cBhvr>
                                      <p:to>
                                        <p:strVal val="visible"/>
                                      </p:to>
                                    </p:set>
                                    <p:anim calcmode="lin" valueType="num">
                                      <p:cBhvr additive="base">
                                        <p:cTn id="23" dur="500" fill="hold"/>
                                        <p:tgtEl>
                                          <p:spTgt spid="39942"/>
                                        </p:tgtEl>
                                        <p:attrNameLst>
                                          <p:attrName>ppt_x</p:attrName>
                                        </p:attrNameLst>
                                      </p:cBhvr>
                                      <p:tavLst>
                                        <p:tav tm="0">
                                          <p:val>
                                            <p:strVal val="#ppt_x"/>
                                          </p:val>
                                        </p:tav>
                                        <p:tav tm="100000">
                                          <p:val>
                                            <p:strVal val="#ppt_x"/>
                                          </p:val>
                                        </p:tav>
                                      </p:tavLst>
                                    </p:anim>
                                    <p:anim calcmode="lin" valueType="num">
                                      <p:cBhvr additive="base">
                                        <p:cTn id="24" dur="500" fill="hold"/>
                                        <p:tgtEl>
                                          <p:spTgt spid="3994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9943"/>
                                        </p:tgtEl>
                                        <p:attrNameLst>
                                          <p:attrName>style.visibility</p:attrName>
                                        </p:attrNameLst>
                                      </p:cBhvr>
                                      <p:to>
                                        <p:strVal val="visible"/>
                                      </p:to>
                                    </p:set>
                                    <p:anim calcmode="lin" valueType="num">
                                      <p:cBhvr additive="base">
                                        <p:cTn id="33" dur="500" fill="hold"/>
                                        <p:tgtEl>
                                          <p:spTgt spid="39943"/>
                                        </p:tgtEl>
                                        <p:attrNameLst>
                                          <p:attrName>ppt_x</p:attrName>
                                        </p:attrNameLst>
                                      </p:cBhvr>
                                      <p:tavLst>
                                        <p:tav tm="0">
                                          <p:val>
                                            <p:strVal val="#ppt_x"/>
                                          </p:val>
                                        </p:tav>
                                        <p:tav tm="100000">
                                          <p:val>
                                            <p:strVal val="#ppt_x"/>
                                          </p:val>
                                        </p:tav>
                                      </p:tavLst>
                                    </p:anim>
                                    <p:anim calcmode="lin" valueType="num">
                                      <p:cBhvr additive="base">
                                        <p:cTn id="34" dur="500" fill="hold"/>
                                        <p:tgtEl>
                                          <p:spTgt spid="3994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p:bldP spid="39941" grpId="0"/>
      <p:bldP spid="39942" grpId="0" animBg="1"/>
      <p:bldP spid="3994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70660" name="Textfeld 8"/>
          <p:cNvSpPr txBox="1">
            <a:spLocks noChangeArrowheads="1"/>
          </p:cNvSpPr>
          <p:nvPr/>
        </p:nvSpPr>
        <p:spPr bwMode="auto">
          <a:xfrm>
            <a:off x="539552" y="476250"/>
            <a:ext cx="8243887" cy="2031325"/>
          </a:xfrm>
          <a:prstGeom prst="rect">
            <a:avLst/>
          </a:prstGeom>
          <a:solidFill>
            <a:schemeClr val="bg2"/>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imes New Roman"/>
                <a:ea typeface="Times New Roman"/>
                <a:cs typeface="+mn-cs"/>
              </a:rPr>
              <a:t>Da es sich bei </a:t>
            </a:r>
            <a:r>
              <a:rPr kumimoji="0" lang="de-DE" sz="1800" b="0" i="1" u="none" strike="noStrike" kern="1200" cap="none" spc="0" normalizeH="0" baseline="0" noProof="0" dirty="0" err="1">
                <a:ln>
                  <a:noFill/>
                </a:ln>
                <a:solidFill>
                  <a:prstClr val="black"/>
                </a:solidFill>
                <a:effectLst/>
                <a:uLnTx/>
                <a:uFillTx/>
                <a:latin typeface="Times New Roman"/>
                <a:ea typeface="Times New Roman"/>
                <a:cs typeface="+mn-cs"/>
              </a:rPr>
              <a:t>Heliconius</a:t>
            </a:r>
            <a:r>
              <a:rPr kumimoji="0" lang="de-DE" sz="1800" b="0" i="0" u="none" strike="noStrike" kern="1200" cap="none" spc="0" normalizeH="0" baseline="0" noProof="0" dirty="0">
                <a:ln>
                  <a:noFill/>
                </a:ln>
                <a:solidFill>
                  <a:prstClr val="black"/>
                </a:solidFill>
                <a:effectLst/>
                <a:uLnTx/>
                <a:uFillTx/>
                <a:latin typeface="Times New Roman"/>
                <a:ea typeface="Times New Roman"/>
                <a:cs typeface="+mn-cs"/>
              </a:rPr>
              <a:t> um eine </a:t>
            </a:r>
            <a:r>
              <a:rPr kumimoji="0" lang="de-DE" sz="1800" b="1" i="0" u="none" strike="noStrike" kern="1200" cap="none" spc="0" normalizeH="0" baseline="0" noProof="0" dirty="0">
                <a:ln>
                  <a:noFill/>
                </a:ln>
                <a:solidFill>
                  <a:prstClr val="black"/>
                </a:solidFill>
                <a:effectLst/>
                <a:uLnTx/>
                <a:uFillTx/>
                <a:latin typeface="Times New Roman"/>
                <a:ea typeface="Times New Roman"/>
                <a:cs typeface="+mn-cs"/>
              </a:rPr>
              <a:t>für Prädatoren übel-schmeckende Beute handelt</a:t>
            </a:r>
            <a:r>
              <a:rPr kumimoji="0" lang="de-DE" sz="1800" b="0" i="0" u="none" strike="noStrike" kern="1200" cap="none" spc="0" normalizeH="0" baseline="0" noProof="0" dirty="0">
                <a:ln>
                  <a:noFill/>
                </a:ln>
                <a:solidFill>
                  <a:prstClr val="black"/>
                </a:solidFill>
                <a:effectLst/>
                <a:uLnTx/>
                <a:uFillTx/>
                <a:latin typeface="Times New Roman"/>
                <a:ea typeface="Times New Roman"/>
                <a:cs typeface="+mn-cs"/>
              </a:rPr>
              <a:t>, werden die Falter durch ihre Farbmuster von Prädatoren erkannt und gemieden, sobald der Prädator zum ersten Mal die Erfahrung gemacht hat. Das Bemerkenswerte ist, dass in jeder einzelnen geografischen Region mehrere verschiedene reproduktiv voneinander getrennte </a:t>
            </a:r>
            <a:r>
              <a:rPr kumimoji="0" lang="de-DE" sz="1800" b="0" i="0" u="none" strike="noStrike" kern="1200" cap="none" spc="0" normalizeH="0" baseline="0" noProof="0" dirty="0" err="1">
                <a:ln>
                  <a:noFill/>
                </a:ln>
                <a:solidFill>
                  <a:prstClr val="black"/>
                </a:solidFill>
                <a:effectLst/>
                <a:uLnTx/>
                <a:uFillTx/>
                <a:latin typeface="Times New Roman"/>
                <a:ea typeface="Times New Roman"/>
                <a:cs typeface="+mn-cs"/>
              </a:rPr>
              <a:t>Heliconius</a:t>
            </a:r>
            <a:r>
              <a:rPr kumimoji="0" lang="de-DE" sz="1800" b="0" i="0" u="none" strike="noStrike" kern="1200" cap="none" spc="0" normalizeH="0" baseline="0" noProof="0" dirty="0">
                <a:ln>
                  <a:noFill/>
                </a:ln>
                <a:solidFill>
                  <a:prstClr val="black"/>
                </a:solidFill>
                <a:effectLst/>
                <a:uLnTx/>
                <a:uFillTx/>
                <a:latin typeface="Times New Roman"/>
                <a:ea typeface="Times New Roman"/>
                <a:cs typeface="+mn-cs"/>
              </a:rPr>
              <a:t>-Arten </a:t>
            </a:r>
            <a:r>
              <a:rPr kumimoji="0" lang="de-DE" sz="1800" b="0" i="0" u="none" strike="noStrike" kern="1200" cap="none" spc="0" normalizeH="0" baseline="0" noProof="0" dirty="0" err="1">
                <a:ln>
                  <a:noFill/>
                </a:ln>
                <a:solidFill>
                  <a:prstClr val="black"/>
                </a:solidFill>
                <a:effectLst/>
                <a:uLnTx/>
                <a:uFillTx/>
                <a:latin typeface="Times New Roman"/>
                <a:ea typeface="Times New Roman"/>
                <a:cs typeface="+mn-cs"/>
              </a:rPr>
              <a:t>sympatrisch</a:t>
            </a:r>
            <a:r>
              <a:rPr kumimoji="0" lang="de-DE" sz="1800" b="0" i="0" u="none" strike="noStrike" kern="1200" cap="none" spc="0" normalizeH="0" baseline="0" noProof="0" dirty="0">
                <a:ln>
                  <a:noFill/>
                </a:ln>
                <a:solidFill>
                  <a:prstClr val="black"/>
                </a:solidFill>
                <a:effectLst/>
                <a:uLnTx/>
                <a:uFillTx/>
                <a:latin typeface="Times New Roman"/>
                <a:ea typeface="Times New Roman"/>
                <a:cs typeface="+mn-cs"/>
              </a:rPr>
              <a:t> parallel nebeneinander leben, die entlang des Verbreitungsgebietes von Nord nach Süd einander nachahmen und ihre prägnanten Farbmuster aneinander angleichen. </a:t>
            </a:r>
            <a:endParaRPr kumimoji="0" lang="de-DE" sz="1800" b="0" i="0"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8" name="Textfeld 8"/>
          <p:cNvSpPr txBox="1">
            <a:spLocks noChangeArrowheads="1"/>
          </p:cNvSpPr>
          <p:nvPr/>
        </p:nvSpPr>
        <p:spPr bwMode="auto">
          <a:xfrm>
            <a:off x="539552" y="2780928"/>
            <a:ext cx="8243887" cy="923330"/>
          </a:xfrm>
          <a:prstGeom prst="rect">
            <a:avLst/>
          </a:prstGeom>
          <a:solidFill>
            <a:schemeClr val="bg2"/>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imes New Roman"/>
                <a:ea typeface="Times New Roman"/>
                <a:cs typeface="+mn-cs"/>
              </a:rPr>
              <a:t>Während sich also die geografischen Rassen innerhalb der Art von Region zu Region deutlich unterscheiden, ist es innerhalb einer bestimmten geografischen Region oft sehr schwer, die Arten voneinander zu unterscheiden, da sie ein gleiches Farbmuster tragen. </a:t>
            </a:r>
            <a:endParaRPr kumimoji="0" lang="de-DE" sz="1800" b="0" i="0"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11" name="Textfeld 8"/>
          <p:cNvSpPr txBox="1">
            <a:spLocks noChangeArrowheads="1"/>
          </p:cNvSpPr>
          <p:nvPr/>
        </p:nvSpPr>
        <p:spPr bwMode="auto">
          <a:xfrm>
            <a:off x="539552" y="4005064"/>
            <a:ext cx="8243887" cy="1200329"/>
          </a:xfrm>
          <a:prstGeom prst="rect">
            <a:avLst/>
          </a:prstGeom>
          <a:solidFill>
            <a:schemeClr val="bg2"/>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imes New Roman"/>
                <a:ea typeface="Times New Roman"/>
                <a:cs typeface="+mn-cs"/>
              </a:rPr>
              <a:t>Dies galt ist eines </a:t>
            </a:r>
            <a:r>
              <a:rPr kumimoji="0" lang="de-DE" sz="1800" b="1" i="0" u="none" strike="noStrike" kern="1200" cap="none" spc="0" normalizeH="0" baseline="0" noProof="0" dirty="0">
                <a:ln>
                  <a:noFill/>
                </a:ln>
                <a:solidFill>
                  <a:prstClr val="black"/>
                </a:solidFill>
                <a:effectLst/>
                <a:uLnTx/>
                <a:uFillTx/>
                <a:latin typeface="Times New Roman"/>
                <a:ea typeface="Times New Roman"/>
                <a:cs typeface="+mn-cs"/>
              </a:rPr>
              <a:t>der besten Beispiele für </a:t>
            </a:r>
            <a:r>
              <a:rPr kumimoji="0" lang="de-DE" sz="1800" b="1" i="0" u="none" strike="noStrike" kern="1200" cap="none" spc="0" normalizeH="0" baseline="0" noProof="0" dirty="0" err="1">
                <a:ln>
                  <a:noFill/>
                </a:ln>
                <a:solidFill>
                  <a:srgbClr val="0000FF"/>
                </a:solidFill>
                <a:effectLst/>
                <a:uLnTx/>
                <a:uFillTx/>
                <a:latin typeface="Times New Roman"/>
                <a:ea typeface="Times New Roman"/>
                <a:cs typeface="+mn-cs"/>
              </a:rPr>
              <a:t>Müllerschen</a:t>
            </a:r>
            <a:r>
              <a:rPr kumimoji="0" lang="de-DE" sz="1800" b="1" i="0" u="none" strike="noStrike" kern="1200" cap="none" spc="0" normalizeH="0" baseline="0" noProof="0" dirty="0">
                <a:ln>
                  <a:noFill/>
                </a:ln>
                <a:solidFill>
                  <a:srgbClr val="0000FF"/>
                </a:solidFill>
                <a:effectLst/>
                <a:uLnTx/>
                <a:uFillTx/>
                <a:latin typeface="Times New Roman"/>
                <a:ea typeface="Times New Roman"/>
                <a:cs typeface="+mn-cs"/>
              </a:rPr>
              <a:t> Mimikry</a:t>
            </a:r>
            <a:r>
              <a:rPr kumimoji="0" lang="de-DE" sz="1800" b="0" i="0" u="none" strike="noStrike" kern="1200" cap="none" spc="0" normalizeH="0" baseline="0" noProof="0" dirty="0">
                <a:ln>
                  <a:noFill/>
                </a:ln>
                <a:solidFill>
                  <a:prstClr val="black"/>
                </a:solidFill>
                <a:effectLst/>
                <a:uLnTx/>
                <a:uFillTx/>
                <a:latin typeface="Times New Roman"/>
                <a:ea typeface="Times New Roman"/>
                <a:cs typeface="+mn-cs"/>
              </a:rPr>
              <a:t>: die Prädatoren machen nur einmal die Erfahrung des Übelschmeckens, wenn sie ein Tier erbeuten und versuchen es nicht zum zweiten Mal. So sind auch die Arten, die dieses Warnmuster imitieren, von vornherein vor ihren Feinden geschützt.</a:t>
            </a:r>
            <a:endParaRPr kumimoji="0" lang="de-DE" sz="1800" b="0" i="0" u="none" strike="noStrike" kern="1200" cap="none" spc="0" normalizeH="0" baseline="0" noProof="0" dirty="0">
              <a:ln>
                <a:noFill/>
              </a:ln>
              <a:solidFill>
                <a:prstClr val="black"/>
              </a:solidFill>
              <a:effectLst/>
              <a:uLnTx/>
              <a:uFillTx/>
              <a:latin typeface="Times New Roman"/>
              <a:ea typeface="Calibri"/>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descr="H:\WINTEXT_aktuell\VORTRÄGE\Biologie_aktuell\Heliconius 1.jpg"/>
          <p:cNvPicPr>
            <a:picLocks noChangeAspect="1" noChangeArrowheads="1"/>
          </p:cNvPicPr>
          <p:nvPr/>
        </p:nvPicPr>
        <p:blipFill>
          <a:blip r:embed="rId3" cstate="print"/>
          <a:srcRect/>
          <a:stretch>
            <a:fillRect/>
          </a:stretch>
        </p:blipFill>
        <p:spPr bwMode="auto">
          <a:xfrm>
            <a:off x="3033713" y="76200"/>
            <a:ext cx="4902200" cy="3703638"/>
          </a:xfrm>
          <a:prstGeom prst="rect">
            <a:avLst/>
          </a:prstGeom>
          <a:noFill/>
          <a:ln w="9525">
            <a:noFill/>
            <a:miter lim="800000"/>
            <a:headEnd/>
            <a:tailEnd/>
          </a:ln>
        </p:spPr>
      </p:pic>
      <p:pic>
        <p:nvPicPr>
          <p:cNvPr id="68611" name="Picture 4" descr="H:\WINTEXT_aktuell\VORTRÄGE\Biologie_aktuell\Heliconius 2.jpg"/>
          <p:cNvPicPr>
            <a:picLocks noChangeAspect="1" noChangeArrowheads="1"/>
          </p:cNvPicPr>
          <p:nvPr/>
        </p:nvPicPr>
        <p:blipFill>
          <a:blip r:embed="rId4" cstate="print"/>
          <a:srcRect/>
          <a:stretch>
            <a:fillRect/>
          </a:stretch>
        </p:blipFill>
        <p:spPr bwMode="auto">
          <a:xfrm>
            <a:off x="3086100" y="3746500"/>
            <a:ext cx="4737100" cy="2470150"/>
          </a:xfrm>
          <a:prstGeom prst="rect">
            <a:avLst/>
          </a:prstGeom>
          <a:noFill/>
          <a:ln w="9525">
            <a:noFill/>
            <a:miter lim="800000"/>
            <a:headEnd/>
            <a:tailEnd/>
          </a:ln>
        </p:spPr>
      </p:pic>
      <p:sp>
        <p:nvSpPr>
          <p:cNvPr id="19462" name="Text Box 6"/>
          <p:cNvSpPr txBox="1">
            <a:spLocks noChangeArrowheads="1"/>
          </p:cNvSpPr>
          <p:nvPr/>
        </p:nvSpPr>
        <p:spPr bwMode="auto">
          <a:xfrm>
            <a:off x="3390900" y="6235700"/>
            <a:ext cx="182880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800" b="1" i="0" u="none" strike="noStrike" kern="1200" cap="none" spc="0" normalizeH="0" baseline="0" noProof="0">
                <a:ln>
                  <a:noFill/>
                </a:ln>
                <a:solidFill>
                  <a:srgbClr val="2C2CAE"/>
                </a:solidFill>
                <a:effectLst/>
                <a:uLnTx/>
                <a:uFillTx/>
                <a:latin typeface="Times New Roman" pitchFamily="18" charset="0"/>
                <a:ea typeface="+mn-ea"/>
                <a:cs typeface="+mn-cs"/>
              </a:rPr>
              <a:t>Heliconius erato</a:t>
            </a:r>
          </a:p>
        </p:txBody>
      </p:sp>
      <p:sp>
        <p:nvSpPr>
          <p:cNvPr id="19463" name="Text Box 7"/>
          <p:cNvSpPr txBox="1">
            <a:spLocks noChangeArrowheads="1"/>
          </p:cNvSpPr>
          <p:nvPr/>
        </p:nvSpPr>
        <p:spPr bwMode="auto">
          <a:xfrm>
            <a:off x="5295900" y="6248400"/>
            <a:ext cx="2490788" cy="36988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800" b="1" i="0" u="none" strike="noStrike" kern="1200" cap="none" spc="0" normalizeH="0" baseline="0" noProof="0">
                <a:ln>
                  <a:noFill/>
                </a:ln>
                <a:solidFill>
                  <a:srgbClr val="2C2CAE"/>
                </a:solidFill>
                <a:effectLst/>
                <a:uLnTx/>
                <a:uFillTx/>
                <a:latin typeface="Times New Roman" pitchFamily="18" charset="0"/>
                <a:ea typeface="+mn-ea"/>
                <a:cs typeface="+mn-cs"/>
              </a:rPr>
              <a:t>Heliconius melpomene</a:t>
            </a:r>
          </a:p>
        </p:txBody>
      </p:sp>
      <p:sp>
        <p:nvSpPr>
          <p:cNvPr id="68614" name="Text Box 8"/>
          <p:cNvSpPr txBox="1">
            <a:spLocks noChangeArrowheads="1"/>
          </p:cNvSpPr>
          <p:nvPr/>
        </p:nvSpPr>
        <p:spPr bwMode="auto">
          <a:xfrm>
            <a:off x="1571625" y="1905000"/>
            <a:ext cx="160020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West- Ecuador</a:t>
            </a:r>
          </a:p>
        </p:txBody>
      </p:sp>
      <p:sp>
        <p:nvSpPr>
          <p:cNvPr id="68615" name="Text Box 9"/>
          <p:cNvSpPr txBox="1">
            <a:spLocks noChangeArrowheads="1"/>
          </p:cNvSpPr>
          <p:nvPr/>
        </p:nvSpPr>
        <p:spPr bwMode="auto">
          <a:xfrm>
            <a:off x="1571625" y="685800"/>
            <a:ext cx="1666875" cy="36988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East- Ecuador</a:t>
            </a:r>
          </a:p>
        </p:txBody>
      </p:sp>
      <p:sp>
        <p:nvSpPr>
          <p:cNvPr id="68616" name="Text Box 10"/>
          <p:cNvSpPr txBox="1">
            <a:spLocks noChangeArrowheads="1"/>
          </p:cNvSpPr>
          <p:nvPr/>
        </p:nvSpPr>
        <p:spPr bwMode="auto">
          <a:xfrm>
            <a:off x="1571625" y="5272088"/>
            <a:ext cx="1447800" cy="36671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Central- Peru</a:t>
            </a:r>
          </a:p>
        </p:txBody>
      </p:sp>
      <p:sp>
        <p:nvSpPr>
          <p:cNvPr id="68617" name="Text Box 11"/>
          <p:cNvSpPr txBox="1">
            <a:spLocks noChangeArrowheads="1"/>
          </p:cNvSpPr>
          <p:nvPr/>
        </p:nvSpPr>
        <p:spPr bwMode="auto">
          <a:xfrm>
            <a:off x="1571625" y="2986088"/>
            <a:ext cx="1447800" cy="36671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SE- Ecuador</a:t>
            </a:r>
          </a:p>
        </p:txBody>
      </p:sp>
      <p:sp>
        <p:nvSpPr>
          <p:cNvPr id="68618" name="Text Box 12"/>
          <p:cNvSpPr txBox="1">
            <a:spLocks noChangeArrowheads="1"/>
          </p:cNvSpPr>
          <p:nvPr/>
        </p:nvSpPr>
        <p:spPr bwMode="auto">
          <a:xfrm>
            <a:off x="1876425" y="4129088"/>
            <a:ext cx="1143000" cy="36671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mn-cs"/>
              </a:rPr>
              <a:t>NE- Peru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3"/>
                                        </p:tgtEl>
                                        <p:attrNameLst>
                                          <p:attrName>style.visibility</p:attrName>
                                        </p:attrNameLst>
                                      </p:cBhvr>
                                      <p:to>
                                        <p:strVal val="visible"/>
                                      </p:to>
                                    </p:set>
                                    <p:anim calcmode="lin" valueType="num">
                                      <p:cBhvr additive="base">
                                        <p:cTn id="13" dur="500" fill="hold"/>
                                        <p:tgtEl>
                                          <p:spTgt spid="19463"/>
                                        </p:tgtEl>
                                        <p:attrNameLst>
                                          <p:attrName>ppt_x</p:attrName>
                                        </p:attrNameLst>
                                      </p:cBhvr>
                                      <p:tavLst>
                                        <p:tav tm="0">
                                          <p:val>
                                            <p:strVal val="#ppt_x"/>
                                          </p:val>
                                        </p:tav>
                                        <p:tav tm="100000">
                                          <p:val>
                                            <p:strVal val="#ppt_x"/>
                                          </p:val>
                                        </p:tav>
                                      </p:tavLst>
                                    </p:anim>
                                    <p:anim calcmode="lin" valueType="num">
                                      <p:cBhvr additive="base">
                                        <p:cTn id="14" dur="500" fill="hold"/>
                                        <p:tgtEl>
                                          <p:spTgt spid="194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70660" name="Textfeld 8"/>
          <p:cNvSpPr txBox="1">
            <a:spLocks noChangeArrowheads="1"/>
          </p:cNvSpPr>
          <p:nvPr/>
        </p:nvSpPr>
        <p:spPr bwMode="auto">
          <a:xfrm>
            <a:off x="551239" y="1412776"/>
            <a:ext cx="8243887" cy="1323439"/>
          </a:xfrm>
          <a:prstGeom prst="rect">
            <a:avLst/>
          </a:prstGeom>
          <a:solidFill>
            <a:schemeClr val="bg2"/>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Times New Roman"/>
                <a:ea typeface="Times New Roman"/>
                <a:cs typeface="+mn-cs"/>
              </a:rPr>
              <a:t>Weil die gleichen Farbmuster in verwandtschaftlich entfernten getrennten Arten auftreten, wurde </a:t>
            </a:r>
            <a:r>
              <a:rPr kumimoji="0" lang="de-DE" sz="2000" b="1" i="0" u="none" strike="noStrike" kern="1200" cap="none" spc="0" normalizeH="0" baseline="0" noProof="0" dirty="0">
                <a:ln>
                  <a:noFill/>
                </a:ln>
                <a:solidFill>
                  <a:prstClr val="black"/>
                </a:solidFill>
                <a:effectLst/>
                <a:uLnTx/>
                <a:uFillTx/>
                <a:latin typeface="Times New Roman"/>
                <a:ea typeface="Times New Roman"/>
                <a:cs typeface="+mn-cs"/>
              </a:rPr>
              <a:t>dieses Beispiel einer </a:t>
            </a:r>
            <a:r>
              <a:rPr kumimoji="0" lang="de-DE" sz="2000" b="1" i="0" u="none" strike="noStrike" kern="1200" cap="none" spc="0" normalizeH="0" baseline="0" noProof="0" dirty="0" err="1">
                <a:ln>
                  <a:noFill/>
                </a:ln>
                <a:solidFill>
                  <a:prstClr val="black"/>
                </a:solidFill>
                <a:effectLst/>
                <a:uLnTx/>
                <a:uFillTx/>
                <a:latin typeface="Times New Roman"/>
                <a:ea typeface="Times New Roman"/>
                <a:cs typeface="+mn-cs"/>
              </a:rPr>
              <a:t>Müllerschen</a:t>
            </a:r>
            <a:r>
              <a:rPr kumimoji="0" lang="de-DE" sz="2000" b="1" i="0" u="none" strike="noStrike" kern="1200" cap="none" spc="0" normalizeH="0" baseline="0" noProof="0" dirty="0">
                <a:ln>
                  <a:noFill/>
                </a:ln>
                <a:solidFill>
                  <a:prstClr val="black"/>
                </a:solidFill>
                <a:effectLst/>
                <a:uLnTx/>
                <a:uFillTx/>
                <a:latin typeface="Times New Roman"/>
                <a:ea typeface="Times New Roman"/>
                <a:cs typeface="+mn-cs"/>
              </a:rPr>
              <a:t> Mimikry lange Zeit als </a:t>
            </a:r>
            <a:r>
              <a:rPr kumimoji="0" lang="de-DE" sz="2000" b="1" i="0" u="none" strike="noStrike" kern="1200" cap="none" spc="0" normalizeH="0" baseline="0" noProof="0" dirty="0">
                <a:ln>
                  <a:noFill/>
                </a:ln>
                <a:solidFill>
                  <a:srgbClr val="C00000"/>
                </a:solidFill>
                <a:effectLst/>
                <a:uLnTx/>
                <a:uFillTx/>
                <a:latin typeface="Times New Roman"/>
                <a:ea typeface="Times New Roman"/>
                <a:cs typeface="+mn-cs"/>
              </a:rPr>
              <a:t>Konvergenz </a:t>
            </a:r>
            <a:r>
              <a:rPr kumimoji="0" lang="de-DE" sz="2000" b="0" i="0" u="none" strike="noStrike" kern="1200" cap="none" spc="0" normalizeH="0" baseline="0" noProof="0" dirty="0">
                <a:ln>
                  <a:noFill/>
                </a:ln>
                <a:solidFill>
                  <a:prstClr val="black"/>
                </a:solidFill>
                <a:effectLst/>
                <a:uLnTx/>
                <a:uFillTx/>
                <a:latin typeface="Times New Roman"/>
                <a:ea typeface="Times New Roman"/>
                <a:cs typeface="+mn-cs"/>
              </a:rPr>
              <a:t>erklärt, als eine durch den selektiven Vorteil geförderte parallele evolutive Entwicklung gleicher Farbmuster in verschiedenen Arten.</a:t>
            </a:r>
          </a:p>
        </p:txBody>
      </p:sp>
      <p:sp>
        <p:nvSpPr>
          <p:cNvPr id="5" name="Textfeld 8"/>
          <p:cNvSpPr txBox="1">
            <a:spLocks noChangeArrowheads="1"/>
          </p:cNvSpPr>
          <p:nvPr/>
        </p:nvSpPr>
        <p:spPr bwMode="auto">
          <a:xfrm>
            <a:off x="1619672" y="3583177"/>
            <a:ext cx="6192688" cy="1077218"/>
          </a:xfrm>
          <a:prstGeom prst="rect">
            <a:avLst/>
          </a:prstGeom>
          <a:solidFill>
            <a:schemeClr val="bg2"/>
          </a:solidFill>
          <a:ln w="9525">
            <a:noFill/>
            <a:miter lim="800000"/>
            <a:headEnd/>
            <a:tailEnd/>
          </a:ln>
        </p:spPr>
        <p:txBody>
          <a:bodyPr wrap="square">
            <a:spAutoFit/>
          </a:bodyPr>
          <a:lstStyle/>
          <a:p>
            <a:pPr>
              <a:spcAft>
                <a:spcPts val="0"/>
              </a:spcAft>
            </a:pPr>
            <a:r>
              <a:rPr lang="de-DE" sz="3200" dirty="0">
                <a:solidFill>
                  <a:prstClr val="black"/>
                </a:solidFill>
                <a:latin typeface="Times New Roman"/>
                <a:ea typeface="Times New Roman"/>
              </a:rPr>
              <a:t>Nun stellte sich jedoch heraus, </a:t>
            </a:r>
          </a:p>
          <a:p>
            <a:pPr>
              <a:spcAft>
                <a:spcPts val="0"/>
              </a:spcAft>
            </a:pPr>
            <a:r>
              <a:rPr lang="de-DE" sz="3200" b="1" dirty="0">
                <a:solidFill>
                  <a:srgbClr val="C00000"/>
                </a:solidFill>
                <a:latin typeface="Times New Roman"/>
                <a:ea typeface="Times New Roman"/>
              </a:rPr>
              <a:t>dass es keine Konvergenz ist!</a:t>
            </a:r>
            <a:endParaRPr lang="de-DE" sz="3200" dirty="0">
              <a:solidFill>
                <a:prstClr val="black"/>
              </a:solidFill>
              <a:latin typeface="Times New Roman"/>
              <a:ea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043608" y="6207389"/>
            <a:ext cx="6624736" cy="400110"/>
          </a:xfrm>
          <a:prstGeom prst="rect">
            <a:avLst/>
          </a:prstGeom>
          <a:solidFill>
            <a:schemeClr val="bg1"/>
          </a:solidFill>
          <a:ln w="9525">
            <a:noFill/>
            <a:miter lim="800000"/>
            <a:headEnd/>
            <a:tailEnd/>
          </a:ln>
        </p:spPr>
        <p:txBody>
          <a:bodyPr wrap="square">
            <a:spAutoFit/>
          </a:bodyPr>
          <a:lstStyle/>
          <a:p>
            <a:pPr algn="ctr">
              <a:spcBef>
                <a:spcPct val="50000"/>
              </a:spcBef>
            </a:pPr>
            <a:r>
              <a:rPr lang="de-DE" sz="2000" b="1" noProof="1">
                <a:solidFill>
                  <a:srgbClr val="000000"/>
                </a:solidFill>
                <a:cs typeface="Times New Roman" pitchFamily="18" charset="0"/>
              </a:rPr>
              <a:t>Heliconius cydno Foto Kunz Costa Rica 10.1.2023  40211 </a:t>
            </a:r>
            <a:endParaRPr lang="de-DE" sz="2000" b="1" noProof="1">
              <a:solidFill>
                <a:srgbClr val="000000"/>
              </a:solidFill>
              <a:cs typeface="Arial" pitchFamily="34" charset="0"/>
            </a:endParaRPr>
          </a:p>
        </p:txBody>
      </p:sp>
      <p:pic>
        <p:nvPicPr>
          <p:cNvPr id="6" name="Grafik 5">
            <a:extLst>
              <a:ext uri="{FF2B5EF4-FFF2-40B4-BE49-F238E27FC236}">
                <a16:creationId xmlns:a16="http://schemas.microsoft.com/office/drawing/2014/main" id="{F3282637-B7E5-DD1F-EA0A-2BE0939ABE83}"/>
              </a:ext>
            </a:extLst>
          </p:cNvPr>
          <p:cNvPicPr>
            <a:picLocks noChangeAspect="1"/>
          </p:cNvPicPr>
          <p:nvPr/>
        </p:nvPicPr>
        <p:blipFill>
          <a:blip r:embed="rId2"/>
          <a:stretch>
            <a:fillRect/>
          </a:stretch>
        </p:blipFill>
        <p:spPr>
          <a:xfrm>
            <a:off x="179512" y="116632"/>
            <a:ext cx="8847165" cy="5832648"/>
          </a:xfrm>
          <a:prstGeom prst="rect">
            <a:avLst/>
          </a:prstGeom>
        </p:spPr>
      </p:pic>
    </p:spTree>
    <p:extLst>
      <p:ext uri="{BB962C8B-B14F-4D97-AF65-F5344CB8AC3E}">
        <p14:creationId xmlns:p14="http://schemas.microsoft.com/office/powerpoint/2010/main" val="27518592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5" name="Textfeld 8"/>
          <p:cNvSpPr txBox="1">
            <a:spLocks noChangeArrowheads="1"/>
          </p:cNvSpPr>
          <p:nvPr/>
        </p:nvSpPr>
        <p:spPr bwMode="auto">
          <a:xfrm>
            <a:off x="450055" y="1350060"/>
            <a:ext cx="8243887" cy="830997"/>
          </a:xfrm>
          <a:prstGeom prst="rect">
            <a:avLst/>
          </a:prstGeom>
          <a:solidFill>
            <a:schemeClr val="bg2"/>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Times New Roman"/>
                <a:ea typeface="Times New Roman"/>
                <a:cs typeface="+mn-cs"/>
              </a:rPr>
              <a:t>Wie </a:t>
            </a:r>
            <a:r>
              <a:rPr kumimoji="0" lang="de-DE" sz="2400" b="1" i="0" u="none" strike="noStrike" kern="1200" cap="none" spc="0" normalizeH="0" baseline="0" noProof="0" dirty="0">
                <a:ln>
                  <a:noFill/>
                </a:ln>
                <a:solidFill>
                  <a:prstClr val="black"/>
                </a:solidFill>
                <a:effectLst/>
                <a:uLnTx/>
                <a:uFillTx/>
                <a:latin typeface="Times New Roman"/>
                <a:ea typeface="Times New Roman"/>
                <a:cs typeface="+mn-cs"/>
              </a:rPr>
              <a:t>entstehen diese neuen Farbmuster </a:t>
            </a:r>
            <a:r>
              <a:rPr kumimoji="0" lang="de-DE" sz="2400" b="0" i="0" u="none" strike="noStrike" kern="1200" cap="none" spc="0" normalizeH="0" baseline="0" noProof="0" dirty="0">
                <a:ln>
                  <a:noFill/>
                </a:ln>
                <a:solidFill>
                  <a:prstClr val="black"/>
                </a:solidFill>
                <a:effectLst/>
                <a:uLnTx/>
                <a:uFillTx/>
                <a:latin typeface="Times New Roman"/>
                <a:ea typeface="Times New Roman"/>
                <a:cs typeface="+mn-cs"/>
              </a:rPr>
              <a:t>in den verschiedenen Arten? </a:t>
            </a:r>
            <a:endParaRPr kumimoji="0" lang="de-DE" sz="2400" b="0" i="0"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 name="Textfeld 8">
            <a:extLst>
              <a:ext uri="{FF2B5EF4-FFF2-40B4-BE49-F238E27FC236}">
                <a16:creationId xmlns:a16="http://schemas.microsoft.com/office/drawing/2014/main" id="{BFDFAECD-27E0-0D7F-0CD0-6D9DB58C13E9}"/>
              </a:ext>
            </a:extLst>
          </p:cNvPr>
          <p:cNvSpPr txBox="1">
            <a:spLocks noChangeArrowheads="1"/>
          </p:cNvSpPr>
          <p:nvPr/>
        </p:nvSpPr>
        <p:spPr bwMode="auto">
          <a:xfrm>
            <a:off x="451951" y="2660719"/>
            <a:ext cx="8243887" cy="1200329"/>
          </a:xfrm>
          <a:prstGeom prst="rect">
            <a:avLst/>
          </a:prstGeom>
          <a:solidFill>
            <a:schemeClr val="bg2"/>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Times New Roman"/>
                <a:ea typeface="Times New Roman"/>
                <a:cs typeface="+mn-cs"/>
              </a:rPr>
              <a:t>Das Auftreten der gleichen Farbmuster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Times New Roman"/>
                <a:ea typeface="Times New Roman"/>
                <a:cs typeface="+mn-cs"/>
              </a:rPr>
              <a:t>zwischen </a:t>
            </a:r>
            <a:r>
              <a:rPr kumimoji="0" lang="de-DE" sz="2400" b="0" i="1" u="none" strike="noStrike" kern="1200" cap="none" spc="0" normalizeH="0" baseline="0" noProof="0" dirty="0" err="1">
                <a:ln>
                  <a:noFill/>
                </a:ln>
                <a:solidFill>
                  <a:prstClr val="black"/>
                </a:solidFill>
                <a:effectLst/>
                <a:uLnTx/>
                <a:uFillTx/>
                <a:latin typeface="Times New Roman"/>
                <a:ea typeface="Times New Roman"/>
                <a:cs typeface="+mn-cs"/>
              </a:rPr>
              <a:t>Heliconius</a:t>
            </a:r>
            <a:r>
              <a:rPr kumimoji="0" lang="de-DE" sz="2400" b="0" i="1" u="none" strike="noStrike" kern="1200" cap="none" spc="0" normalizeH="0" baseline="0" noProof="0" dirty="0">
                <a:ln>
                  <a:noFill/>
                </a:ln>
                <a:solidFill>
                  <a:prstClr val="black"/>
                </a:solidFill>
                <a:effectLst/>
                <a:uLnTx/>
                <a:uFillTx/>
                <a:latin typeface="Times New Roman"/>
                <a:ea typeface="Times New Roman"/>
                <a:cs typeface="+mn-cs"/>
              </a:rPr>
              <a:t> </a:t>
            </a:r>
            <a:r>
              <a:rPr kumimoji="0" lang="de-DE" sz="2400" b="0" i="1" u="none" strike="noStrike" kern="1200" cap="none" spc="0" normalizeH="0" baseline="0" noProof="0" dirty="0" err="1">
                <a:ln>
                  <a:noFill/>
                </a:ln>
                <a:solidFill>
                  <a:prstClr val="black"/>
                </a:solidFill>
                <a:effectLst/>
                <a:uLnTx/>
                <a:uFillTx/>
                <a:latin typeface="Times New Roman"/>
                <a:ea typeface="Times New Roman"/>
                <a:cs typeface="+mn-cs"/>
              </a:rPr>
              <a:t>erato</a:t>
            </a:r>
            <a:r>
              <a:rPr kumimoji="0" lang="de-DE" sz="2400" b="0" i="1" u="none" strike="noStrike" kern="1200" cap="none" spc="0" normalizeH="0" baseline="0" noProof="0" dirty="0">
                <a:ln>
                  <a:noFill/>
                </a:ln>
                <a:solidFill>
                  <a:prstClr val="black"/>
                </a:solidFill>
                <a:effectLst/>
                <a:uLnTx/>
                <a:uFillTx/>
                <a:latin typeface="Times New Roman"/>
                <a:ea typeface="Times New Roman"/>
                <a:cs typeface="+mn-cs"/>
              </a:rPr>
              <a:t> </a:t>
            </a:r>
            <a:r>
              <a:rPr kumimoji="0" lang="de-DE" sz="2400" b="0" i="0" u="none" strike="noStrike" kern="1200" cap="none" spc="0" normalizeH="0" baseline="0" noProof="0" dirty="0">
                <a:ln>
                  <a:noFill/>
                </a:ln>
                <a:solidFill>
                  <a:prstClr val="black"/>
                </a:solidFill>
                <a:effectLst/>
                <a:uLnTx/>
                <a:uFillTx/>
                <a:latin typeface="Times New Roman"/>
                <a:ea typeface="Times New Roman"/>
                <a:cs typeface="+mn-cs"/>
              </a:rPr>
              <a:t>und </a:t>
            </a:r>
            <a:r>
              <a:rPr kumimoji="0" lang="de-DE" sz="2400" b="1" i="0" u="none" strike="noStrike" kern="1200" cap="none" spc="0" normalizeH="0" baseline="0" noProof="0" dirty="0" err="1">
                <a:ln>
                  <a:noFill/>
                </a:ln>
                <a:solidFill>
                  <a:prstClr val="black"/>
                </a:solidFill>
                <a:effectLst/>
                <a:uLnTx/>
                <a:uFillTx/>
                <a:latin typeface="Times New Roman"/>
                <a:ea typeface="Times New Roman"/>
                <a:cs typeface="+mn-cs"/>
              </a:rPr>
              <a:t>Heliconius</a:t>
            </a:r>
            <a:r>
              <a:rPr kumimoji="0" lang="de-DE" sz="2400" b="1"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de-DE" sz="2400" b="1" i="0" u="none" strike="noStrike" kern="1200" cap="none" spc="0" normalizeH="0" baseline="0" noProof="0" dirty="0" err="1">
                <a:ln>
                  <a:noFill/>
                </a:ln>
                <a:solidFill>
                  <a:prstClr val="black"/>
                </a:solidFill>
                <a:effectLst/>
                <a:uLnTx/>
                <a:uFillTx/>
                <a:latin typeface="Times New Roman"/>
                <a:ea typeface="Times New Roman"/>
                <a:cs typeface="+mn-cs"/>
              </a:rPr>
              <a:t>melpomene</a:t>
            </a:r>
            <a:endParaRPr kumimoji="0" lang="de-DE" sz="2400" b="1" i="0" u="none" strike="noStrike" kern="1200" cap="none" spc="0" normalizeH="0" baseline="0" noProof="0" dirty="0">
              <a:ln>
                <a:noFill/>
              </a:ln>
              <a:solidFill>
                <a:prstClr val="black"/>
              </a:solidFill>
              <a:effectLst/>
              <a:uLnTx/>
              <a:uFillTx/>
              <a:latin typeface="Times New Roman"/>
              <a:ea typeface="Times New Roman"/>
              <a:cs typeface="+mn-cs"/>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Times New Roman"/>
                <a:ea typeface="Times New Roman"/>
                <a:cs typeface="+mn-cs"/>
              </a:rPr>
              <a:t>geht auf gelegentliche </a:t>
            </a:r>
            <a:r>
              <a:rPr kumimoji="0" lang="de-DE" sz="2400" b="1" i="0" u="none" strike="noStrike" kern="1200" cap="none" spc="0" normalizeH="0" baseline="0" noProof="0" dirty="0">
                <a:ln>
                  <a:noFill/>
                </a:ln>
                <a:solidFill>
                  <a:srgbClr val="C00000"/>
                </a:solidFill>
                <a:effectLst/>
                <a:uLnTx/>
                <a:uFillTx/>
                <a:latin typeface="Times New Roman"/>
                <a:ea typeface="Times New Roman"/>
                <a:cs typeface="+mn-cs"/>
              </a:rPr>
              <a:t>Art-Hybridisierungen</a:t>
            </a:r>
            <a:r>
              <a:rPr kumimoji="0" lang="de-DE" sz="2400" b="0" i="0" u="none" strike="noStrike" kern="1200" cap="none" spc="0" normalizeH="0" baseline="0" noProof="0" dirty="0">
                <a:ln>
                  <a:noFill/>
                </a:ln>
                <a:solidFill>
                  <a:prstClr val="black"/>
                </a:solidFill>
                <a:effectLst/>
                <a:uLnTx/>
                <a:uFillTx/>
                <a:latin typeface="Times New Roman"/>
                <a:ea typeface="Times New Roman"/>
                <a:cs typeface="+mn-cs"/>
              </a:rPr>
              <a:t> zurück</a:t>
            </a:r>
            <a:r>
              <a:rPr lang="de-DE" sz="2400" dirty="0">
                <a:solidFill>
                  <a:prstClr val="black"/>
                </a:solidFill>
                <a:latin typeface="Times New Roman"/>
                <a:ea typeface="Times New Roman"/>
              </a:rPr>
              <a:t> !!!</a:t>
            </a:r>
            <a:endParaRPr kumimoji="0" lang="de-DE" sz="2400" b="0" i="0" u="none" strike="noStrike" kern="1200" cap="none" spc="0" normalizeH="0" baseline="0" noProof="0" dirty="0">
              <a:ln>
                <a:noFill/>
              </a:ln>
              <a:solidFill>
                <a:prstClr val="black"/>
              </a:solidFill>
              <a:effectLst/>
              <a:uLnTx/>
              <a:uFillTx/>
              <a:latin typeface="Times New Roman"/>
              <a:ea typeface="Times New Roman"/>
              <a:cs typeface="+mn-cs"/>
            </a:endParaRPr>
          </a:p>
        </p:txBody>
      </p:sp>
    </p:spTree>
    <p:extLst>
      <p:ext uri="{BB962C8B-B14F-4D97-AF65-F5344CB8AC3E}">
        <p14:creationId xmlns:p14="http://schemas.microsoft.com/office/powerpoint/2010/main" val="139533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feld 8"/>
          <p:cNvSpPr txBox="1">
            <a:spLocks noChangeArrowheads="1"/>
          </p:cNvSpPr>
          <p:nvPr/>
        </p:nvSpPr>
        <p:spPr bwMode="auto">
          <a:xfrm>
            <a:off x="450056" y="530964"/>
            <a:ext cx="8243887" cy="2677656"/>
          </a:xfrm>
          <a:prstGeom prst="rect">
            <a:avLst/>
          </a:prstGeom>
          <a:solidFill>
            <a:schemeClr val="bg2"/>
          </a:solidFill>
          <a:ln w="9525">
            <a:noFill/>
            <a:miter lim="800000"/>
            <a:headEnd/>
            <a:tailEnd/>
          </a:ln>
        </p:spPr>
        <p:txBody>
          <a:bodyPr wrap="square">
            <a:spAutoFit/>
          </a:bodyPr>
          <a:lstStyle/>
          <a:p>
            <a:pPr lvl="0">
              <a:spcAft>
                <a:spcPts val="0"/>
              </a:spcAft>
              <a:defRPr/>
            </a:pPr>
            <a:r>
              <a:rPr kumimoji="0" lang="de-DE" sz="2400" b="0" i="0" u="none" strike="noStrike" kern="1200" cap="none" spc="0" normalizeH="0" baseline="0" noProof="0" dirty="0">
                <a:ln>
                  <a:noFill/>
                </a:ln>
                <a:solidFill>
                  <a:prstClr val="black"/>
                </a:solidFill>
                <a:effectLst/>
                <a:uLnTx/>
                <a:uFillTx/>
                <a:latin typeface="Times New Roman"/>
                <a:ea typeface="Times New Roman"/>
                <a:cs typeface="+mn-cs"/>
              </a:rPr>
              <a:t>Es gibt hauptsächlich </a:t>
            </a:r>
            <a:r>
              <a:rPr kumimoji="0" lang="de-DE" sz="2400" i="0" u="none" strike="noStrike" kern="1200" cap="none" spc="0" normalizeH="0" baseline="0" noProof="0" dirty="0">
                <a:ln>
                  <a:noFill/>
                </a:ln>
                <a:solidFill>
                  <a:srgbClr val="0000FF"/>
                </a:solidFill>
                <a:effectLst/>
                <a:uLnTx/>
                <a:uFillTx/>
                <a:latin typeface="Times New Roman"/>
                <a:ea typeface="Times New Roman"/>
              </a:rPr>
              <a:t>3 </a:t>
            </a:r>
            <a:r>
              <a:rPr lang="de-DE" sz="2400" dirty="0">
                <a:solidFill>
                  <a:srgbClr val="0000FF"/>
                </a:solidFill>
                <a:latin typeface="Times New Roman"/>
                <a:ea typeface="Times New Roman"/>
              </a:rPr>
              <a:t>Gencluster</a:t>
            </a:r>
            <a:r>
              <a:rPr lang="de-DE" sz="2400" b="1" dirty="0">
                <a:solidFill>
                  <a:prstClr val="black"/>
                </a:solidFill>
                <a:latin typeface="Times New Roman"/>
                <a:ea typeface="Times New Roman"/>
              </a:rPr>
              <a:t>,</a:t>
            </a:r>
            <a:endParaRPr kumimoji="0" lang="de-DE" sz="2400" b="0" i="0" u="none" strike="noStrike" kern="1200" cap="none" spc="0" normalizeH="0" baseline="0" noProof="0" dirty="0">
              <a:ln>
                <a:noFill/>
              </a:ln>
              <a:solidFill>
                <a:prstClr val="black"/>
              </a:solidFill>
              <a:effectLst/>
              <a:uLnTx/>
              <a:uFillTx/>
              <a:latin typeface="Times New Roman"/>
              <a:ea typeface="Times New Roman"/>
              <a:cs typeface="+mn-cs"/>
            </a:endParaRPr>
          </a:p>
          <a:p>
            <a:pPr marL="0" marR="0" lvl="0" indent="0" algn="l" defTabSz="914400" rtl="0" eaLnBrk="1" fontAlgn="base" latinLnBrk="0" hangingPunct="1">
              <a:lnSpc>
                <a:spcPct val="100000"/>
              </a:lnSpc>
              <a:spcBef>
                <a:spcPct val="0"/>
              </a:spcBef>
              <a:spcAft>
                <a:spcPts val="0"/>
              </a:spcAft>
              <a:buClrTx/>
              <a:buSzTx/>
              <a:buFontTx/>
              <a:buNone/>
              <a:tabLst/>
              <a:defRPr/>
            </a:pPr>
            <a:endParaRPr lang="de-DE" sz="2400" dirty="0">
              <a:solidFill>
                <a:prstClr val="black"/>
              </a:solidFill>
              <a:latin typeface="Times New Roman"/>
              <a:ea typeface="Times New Roman"/>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Times New Roman"/>
                <a:ea typeface="Times New Roman"/>
                <a:cs typeface="+mn-cs"/>
              </a:rPr>
              <a:t>die die jeweiligen Farbmuster steuern:</a:t>
            </a:r>
          </a:p>
          <a:p>
            <a:pPr marL="0" marR="0" lvl="0" indent="0" algn="l" defTabSz="914400" rtl="0" eaLnBrk="1" fontAlgn="base" latinLnBrk="0" hangingPunct="1">
              <a:lnSpc>
                <a:spcPct val="100000"/>
              </a:lnSpc>
              <a:spcBef>
                <a:spcPct val="0"/>
              </a:spcBef>
              <a:spcAft>
                <a:spcPts val="0"/>
              </a:spcAft>
              <a:buClrTx/>
              <a:buSzTx/>
              <a:buFontTx/>
              <a:buNone/>
              <a:tabLst/>
              <a:defRPr/>
            </a:pPr>
            <a:endParaRPr lang="de-DE" sz="2400" dirty="0">
              <a:solidFill>
                <a:prstClr val="black"/>
              </a:solidFill>
              <a:latin typeface="Times New Roman"/>
              <a:ea typeface="Times New Roman"/>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Times New Roman"/>
                <a:ea typeface="Times New Roman"/>
                <a:cs typeface="+mn-cs"/>
              </a:rPr>
              <a:t>1. </a:t>
            </a:r>
            <a:r>
              <a:rPr kumimoji="0" lang="de-DE" sz="2400" b="1" i="0" u="none" strike="noStrike" kern="1200" cap="none" spc="0" normalizeH="0" baseline="0" noProof="0" dirty="0" err="1">
                <a:ln>
                  <a:noFill/>
                </a:ln>
                <a:solidFill>
                  <a:prstClr val="black"/>
                </a:solidFill>
                <a:effectLst/>
                <a:uLnTx/>
                <a:uFillTx/>
                <a:latin typeface="Times New Roman"/>
                <a:ea typeface="Times New Roman"/>
                <a:cs typeface="+mn-cs"/>
              </a:rPr>
              <a:t>red</a:t>
            </a:r>
            <a:r>
              <a:rPr kumimoji="0" lang="de-DE" sz="2400" b="1"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de-DE" sz="2400" b="1" i="0" u="none" strike="noStrike" kern="1200" cap="none" spc="0" normalizeH="0" baseline="0" noProof="0" dirty="0" err="1">
                <a:ln>
                  <a:noFill/>
                </a:ln>
                <a:solidFill>
                  <a:prstClr val="black"/>
                </a:solidFill>
                <a:effectLst/>
                <a:uLnTx/>
                <a:uFillTx/>
                <a:latin typeface="Times New Roman"/>
                <a:ea typeface="Times New Roman"/>
                <a:cs typeface="+mn-cs"/>
              </a:rPr>
              <a:t>colour</a:t>
            </a:r>
            <a:r>
              <a:rPr kumimoji="0" lang="de-DE" sz="2400" b="1" i="0" u="none" strike="noStrike" kern="1200" cap="none" spc="0" normalizeH="0" baseline="0" noProof="0" dirty="0">
                <a:ln>
                  <a:noFill/>
                </a:ln>
                <a:solidFill>
                  <a:prstClr val="black"/>
                </a:solidFill>
                <a:effectLst/>
                <a:uLnTx/>
                <a:uFillTx/>
                <a:latin typeface="Times New Roman"/>
                <a:ea typeface="Times New Roman"/>
                <a:cs typeface="+mn-cs"/>
              </a:rPr>
              <a:t> </a:t>
            </a:r>
          </a:p>
          <a:p>
            <a:pPr marL="0" marR="0" lvl="0" indent="0" algn="l" defTabSz="914400" rtl="0" eaLnBrk="1" fontAlgn="base" latinLnBrk="0" hangingPunct="1">
              <a:lnSpc>
                <a:spcPct val="100000"/>
              </a:lnSpc>
              <a:spcBef>
                <a:spcPct val="0"/>
              </a:spcBef>
              <a:spcAft>
                <a:spcPts val="0"/>
              </a:spcAft>
              <a:buClrTx/>
              <a:buSzTx/>
              <a:buFontTx/>
              <a:buNone/>
              <a:tabLst/>
              <a:defRPr/>
            </a:pPr>
            <a:r>
              <a:rPr lang="de-DE" sz="2400" b="1" dirty="0">
                <a:solidFill>
                  <a:prstClr val="black"/>
                </a:solidFill>
                <a:latin typeface="Times New Roman"/>
                <a:ea typeface="Times New Roman"/>
              </a:rPr>
              <a:t>2. </a:t>
            </a:r>
            <a:r>
              <a:rPr kumimoji="0" lang="de-DE" sz="2400" b="1" i="0" u="none" strike="noStrike" kern="1200" cap="none" spc="0" normalizeH="0" baseline="0" noProof="0" dirty="0" err="1">
                <a:ln>
                  <a:noFill/>
                </a:ln>
                <a:solidFill>
                  <a:prstClr val="black"/>
                </a:solidFill>
                <a:effectLst/>
                <a:uLnTx/>
                <a:uFillTx/>
                <a:latin typeface="Times New Roman"/>
                <a:ea typeface="Times New Roman"/>
                <a:cs typeface="+mn-cs"/>
              </a:rPr>
              <a:t>red</a:t>
            </a:r>
            <a:r>
              <a:rPr kumimoji="0" lang="de-DE" sz="2400" b="1" i="0" u="none" strike="noStrike" kern="1200" cap="none" spc="0" normalizeH="0" baseline="0" noProof="0" dirty="0">
                <a:ln>
                  <a:noFill/>
                </a:ln>
                <a:solidFill>
                  <a:prstClr val="black"/>
                </a:solidFill>
                <a:effectLst/>
                <a:uLnTx/>
                <a:uFillTx/>
                <a:latin typeface="Times New Roman"/>
                <a:ea typeface="Times New Roman"/>
                <a:cs typeface="+mn-cs"/>
              </a:rPr>
              <a:t> band </a:t>
            </a:r>
          </a:p>
          <a:p>
            <a:pPr marL="0" marR="0" lvl="0" indent="0" algn="l" defTabSz="914400" rtl="0" eaLnBrk="1" fontAlgn="base" latinLnBrk="0" hangingPunct="1">
              <a:lnSpc>
                <a:spcPct val="100000"/>
              </a:lnSpc>
              <a:spcBef>
                <a:spcPct val="0"/>
              </a:spcBef>
              <a:spcAft>
                <a:spcPts val="0"/>
              </a:spcAft>
              <a:buClrTx/>
              <a:buSzTx/>
              <a:buFontTx/>
              <a:buNone/>
              <a:tabLst/>
              <a:defRPr/>
            </a:pPr>
            <a:r>
              <a:rPr lang="de-DE" sz="2400" b="1" dirty="0">
                <a:solidFill>
                  <a:prstClr val="black"/>
                </a:solidFill>
                <a:latin typeface="Times New Roman"/>
                <a:ea typeface="Times New Roman"/>
              </a:rPr>
              <a:t>3. </a:t>
            </a:r>
            <a:r>
              <a:rPr kumimoji="0" lang="de-DE" sz="2400" b="1" i="0" u="none" strike="noStrike" kern="1200" cap="none" spc="0" normalizeH="0" baseline="0" noProof="0" dirty="0" err="1">
                <a:ln>
                  <a:noFill/>
                </a:ln>
                <a:solidFill>
                  <a:prstClr val="black"/>
                </a:solidFill>
                <a:effectLst/>
                <a:uLnTx/>
                <a:uFillTx/>
                <a:latin typeface="Times New Roman"/>
                <a:ea typeface="Times New Roman"/>
                <a:cs typeface="+mn-cs"/>
              </a:rPr>
              <a:t>rayed</a:t>
            </a:r>
            <a:r>
              <a:rPr kumimoji="0" lang="de-DE" sz="2400" b="1" i="0" u="none" strike="noStrike" kern="1200" cap="none" spc="0" normalizeH="0" baseline="0" noProof="0" dirty="0">
                <a:ln>
                  <a:noFill/>
                </a:ln>
                <a:solidFill>
                  <a:prstClr val="black"/>
                </a:solidFill>
                <a:effectLst/>
                <a:uLnTx/>
                <a:uFillTx/>
                <a:latin typeface="Times New Roman"/>
                <a:ea typeface="Times New Roman"/>
                <a:cs typeface="+mn-cs"/>
              </a:rPr>
              <a:t>, tiger-strip</a:t>
            </a:r>
            <a:r>
              <a:rPr lang="de-DE" sz="2400" b="1" dirty="0">
                <a:solidFill>
                  <a:prstClr val="black"/>
                </a:solidFill>
                <a:latin typeface="Times New Roman"/>
                <a:ea typeface="Times New Roman"/>
              </a:rPr>
              <a:t>e</a:t>
            </a:r>
            <a:endParaRPr kumimoji="0" lang="de-DE" sz="2400" b="0" i="0" u="none" strike="noStrike" kern="1200" cap="none" spc="0" normalizeH="0" baseline="0" noProof="0" dirty="0">
              <a:ln>
                <a:noFill/>
              </a:ln>
              <a:solidFill>
                <a:prstClr val="black"/>
              </a:solidFill>
              <a:effectLst/>
              <a:uLnTx/>
              <a:uFillTx/>
              <a:latin typeface="Times New Roman"/>
              <a:ea typeface="Calibri"/>
              <a:cs typeface="+mn-cs"/>
            </a:endParaRPr>
          </a:p>
        </p:txBody>
      </p:sp>
      <p:pic>
        <p:nvPicPr>
          <p:cNvPr id="3" name="Grafik 2">
            <a:extLst>
              <a:ext uri="{FF2B5EF4-FFF2-40B4-BE49-F238E27FC236}">
                <a16:creationId xmlns:a16="http://schemas.microsoft.com/office/drawing/2014/main" id="{96F28F02-04BE-4283-7AC1-420056BE0210}"/>
              </a:ext>
            </a:extLst>
          </p:cNvPr>
          <p:cNvPicPr>
            <a:picLocks noChangeAspect="1"/>
          </p:cNvPicPr>
          <p:nvPr/>
        </p:nvPicPr>
        <p:blipFill>
          <a:blip r:embed="rId2"/>
          <a:stretch>
            <a:fillRect/>
          </a:stretch>
        </p:blipFill>
        <p:spPr>
          <a:xfrm>
            <a:off x="611560" y="3429000"/>
            <a:ext cx="3096344" cy="3023202"/>
          </a:xfrm>
          <a:prstGeom prst="rect">
            <a:avLst/>
          </a:prstGeom>
        </p:spPr>
      </p:pic>
      <p:pic>
        <p:nvPicPr>
          <p:cNvPr id="6" name="Grafik 5">
            <a:extLst>
              <a:ext uri="{FF2B5EF4-FFF2-40B4-BE49-F238E27FC236}">
                <a16:creationId xmlns:a16="http://schemas.microsoft.com/office/drawing/2014/main" id="{63175DAC-402C-4C32-CB54-A8562319C759}"/>
              </a:ext>
            </a:extLst>
          </p:cNvPr>
          <p:cNvPicPr>
            <a:picLocks noChangeAspect="1"/>
          </p:cNvPicPr>
          <p:nvPr/>
        </p:nvPicPr>
        <p:blipFill>
          <a:blip r:embed="rId3"/>
          <a:stretch>
            <a:fillRect/>
          </a:stretch>
        </p:blipFill>
        <p:spPr>
          <a:xfrm>
            <a:off x="4067944" y="3402429"/>
            <a:ext cx="3456384" cy="3029048"/>
          </a:xfrm>
          <a:prstGeom prst="rect">
            <a:avLst/>
          </a:prstGeom>
        </p:spPr>
      </p:pic>
    </p:spTree>
    <p:extLst>
      <p:ext uri="{BB962C8B-B14F-4D97-AF65-F5344CB8AC3E}">
        <p14:creationId xmlns:p14="http://schemas.microsoft.com/office/powerpoint/2010/main" val="8614866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pic>
        <p:nvPicPr>
          <p:cNvPr id="53250" name="Picture 4"/>
          <p:cNvPicPr>
            <a:picLocks noChangeAspect="1" noChangeArrowheads="1"/>
          </p:cNvPicPr>
          <p:nvPr/>
        </p:nvPicPr>
        <p:blipFill>
          <a:blip r:embed="rId2" cstate="print"/>
          <a:srcRect/>
          <a:stretch>
            <a:fillRect/>
          </a:stretch>
        </p:blipFill>
        <p:spPr bwMode="auto">
          <a:xfrm>
            <a:off x="4643438" y="3357563"/>
            <a:ext cx="3241675" cy="3205162"/>
          </a:xfrm>
          <a:prstGeom prst="rect">
            <a:avLst/>
          </a:prstGeom>
          <a:noFill/>
          <a:ln w="9525">
            <a:noFill/>
            <a:miter lim="800000"/>
            <a:headEnd/>
            <a:tailEnd/>
          </a:ln>
        </p:spPr>
      </p:pic>
      <p:pic>
        <p:nvPicPr>
          <p:cNvPr id="53251" name="Picture 5"/>
          <p:cNvPicPr>
            <a:picLocks noChangeAspect="1" noChangeArrowheads="1"/>
          </p:cNvPicPr>
          <p:nvPr/>
        </p:nvPicPr>
        <p:blipFill>
          <a:blip r:embed="rId3" cstate="print"/>
          <a:srcRect/>
          <a:stretch>
            <a:fillRect/>
          </a:stretch>
        </p:blipFill>
        <p:spPr bwMode="auto">
          <a:xfrm>
            <a:off x="395288" y="2058988"/>
            <a:ext cx="3816350" cy="3314700"/>
          </a:xfrm>
          <a:prstGeom prst="rect">
            <a:avLst/>
          </a:prstGeom>
          <a:noFill/>
          <a:ln w="9525">
            <a:noFill/>
            <a:miter lim="800000"/>
            <a:headEnd/>
            <a:tailEnd/>
          </a:ln>
        </p:spPr>
      </p:pic>
      <p:pic>
        <p:nvPicPr>
          <p:cNvPr id="53252" name="Picture 6"/>
          <p:cNvPicPr>
            <a:picLocks noChangeAspect="1" noChangeArrowheads="1"/>
          </p:cNvPicPr>
          <p:nvPr/>
        </p:nvPicPr>
        <p:blipFill>
          <a:blip r:embed="rId4" cstate="print"/>
          <a:srcRect/>
          <a:stretch>
            <a:fillRect/>
          </a:stretch>
        </p:blipFill>
        <p:spPr bwMode="auto">
          <a:xfrm>
            <a:off x="5062538" y="63500"/>
            <a:ext cx="3397250" cy="2924175"/>
          </a:xfrm>
          <a:prstGeom prst="rect">
            <a:avLst/>
          </a:prstGeom>
          <a:noFill/>
          <a:ln w="9525">
            <a:noFill/>
            <a:miter lim="800000"/>
            <a:headEnd/>
            <a:tailEnd/>
          </a:ln>
        </p:spPr>
      </p:pic>
      <p:sp>
        <p:nvSpPr>
          <p:cNvPr id="71685" name="Textfeld 6"/>
          <p:cNvSpPr txBox="1">
            <a:spLocks noChangeArrowheads="1"/>
          </p:cNvSpPr>
          <p:nvPr/>
        </p:nvSpPr>
        <p:spPr bwMode="auto">
          <a:xfrm>
            <a:off x="250825" y="188913"/>
            <a:ext cx="4176713" cy="1631216"/>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1" i="1" u="none" strike="noStrike" kern="1200" cap="none" spc="0" normalizeH="0" baseline="0" noProof="0" dirty="0" err="1">
                <a:ln>
                  <a:noFill/>
                </a:ln>
                <a:solidFill>
                  <a:srgbClr val="843F06"/>
                </a:solidFill>
                <a:effectLst/>
                <a:uLnTx/>
                <a:uFillTx/>
                <a:latin typeface="+mn-lt"/>
                <a:ea typeface="+mn-ea"/>
                <a:cs typeface="+mn-cs"/>
              </a:rPr>
              <a:t>Heliconius</a:t>
            </a:r>
            <a:r>
              <a:rPr kumimoji="0" lang="de-DE" sz="2000" b="1" i="1" u="none" strike="noStrike" kern="1200" cap="none" spc="0" normalizeH="0" baseline="0" noProof="0" dirty="0">
                <a:ln>
                  <a:noFill/>
                </a:ln>
                <a:solidFill>
                  <a:srgbClr val="843F06"/>
                </a:solidFill>
                <a:effectLst/>
                <a:uLnTx/>
                <a:uFillTx/>
                <a:latin typeface="+mn-lt"/>
                <a:ea typeface="+mn-ea"/>
                <a:cs typeface="+mn-cs"/>
              </a:rPr>
              <a:t> </a:t>
            </a:r>
            <a:r>
              <a:rPr kumimoji="0" lang="de-DE" sz="2000" b="1" i="1" u="none" strike="noStrike" kern="1200" cap="none" spc="0" normalizeH="0" baseline="0" noProof="0" dirty="0" err="1">
                <a:ln>
                  <a:noFill/>
                </a:ln>
                <a:solidFill>
                  <a:srgbClr val="843F06"/>
                </a:solidFill>
                <a:effectLst/>
                <a:uLnTx/>
                <a:uFillTx/>
                <a:latin typeface="+mn-lt"/>
                <a:ea typeface="+mn-ea"/>
                <a:cs typeface="+mn-cs"/>
              </a:rPr>
              <a:t>melpomene</a:t>
            </a:r>
            <a:r>
              <a:rPr kumimoji="0" lang="de-DE" sz="2000" b="1" i="1" u="none" strike="noStrike" kern="1200" cap="none" spc="0" normalizeH="0" baseline="0" noProof="0" dirty="0">
                <a:ln>
                  <a:noFill/>
                </a:ln>
                <a:solidFill>
                  <a:srgbClr val="843F06"/>
                </a:solidFill>
                <a:effectLst/>
                <a:uLnTx/>
                <a:uFillTx/>
                <a:latin typeface="+mn-lt"/>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1200" cap="none" spc="0" normalizeH="0" baseline="0" noProof="0" dirty="0">
                <a:ln>
                  <a:noFill/>
                </a:ln>
                <a:solidFill>
                  <a:srgbClr val="000000"/>
                </a:solidFill>
                <a:effectLst/>
                <a:uLnTx/>
                <a:uFillTx/>
                <a:latin typeface="+mn-lt"/>
                <a:ea typeface="+mn-ea"/>
                <a:cs typeface="+mn-cs"/>
              </a:rPr>
              <a:t>3 Gengruppen </a:t>
            </a:r>
            <a:r>
              <a:rPr kumimoji="0" lang="de-DE" sz="2000" b="0" i="0" u="none" strike="noStrike" kern="1200" cap="none" spc="0" normalizeH="0" baseline="0" noProof="0" dirty="0">
                <a:ln>
                  <a:noFill/>
                </a:ln>
                <a:solidFill>
                  <a:srgbClr val="000000"/>
                </a:solidFill>
                <a:effectLst/>
                <a:uLnTx/>
                <a:uFillTx/>
                <a:latin typeface="+mn-lt"/>
                <a:ea typeface="+mn-ea"/>
                <a:cs typeface="+mn-cs"/>
              </a:rPr>
              <a:t>kontrollieren 3 bei vielen </a:t>
            </a:r>
            <a:r>
              <a:rPr kumimoji="0" lang="de-DE" sz="2000" b="0" i="1" u="none" strike="noStrike" kern="1200" cap="none" spc="0" normalizeH="0" baseline="0" noProof="0" dirty="0" err="1">
                <a:ln>
                  <a:noFill/>
                </a:ln>
                <a:solidFill>
                  <a:srgbClr val="000000"/>
                </a:solidFill>
                <a:effectLst/>
                <a:uLnTx/>
                <a:uFillTx/>
                <a:latin typeface="+mn-lt"/>
                <a:ea typeface="+mn-ea"/>
                <a:cs typeface="+mn-cs"/>
              </a:rPr>
              <a:t>Heliconius</a:t>
            </a:r>
            <a:r>
              <a:rPr kumimoji="0" lang="de-DE" sz="2000" b="0" i="0" u="none" strike="noStrike" kern="1200" cap="none" spc="0" normalizeH="0" baseline="0" noProof="0" dirty="0">
                <a:ln>
                  <a:noFill/>
                </a:ln>
                <a:solidFill>
                  <a:srgbClr val="000000"/>
                </a:solidFill>
                <a:effectLst/>
                <a:uLnTx/>
                <a:uFillTx/>
                <a:latin typeface="+mn-lt"/>
                <a:ea typeface="+mn-ea"/>
                <a:cs typeface="+mn-cs"/>
              </a:rPr>
              <a:t>-Arten vorkommende Farbmuster:</a:t>
            </a:r>
          </a:p>
        </p:txBody>
      </p:sp>
      <p:sp>
        <p:nvSpPr>
          <p:cNvPr id="6" name="Textfeld 5"/>
          <p:cNvSpPr txBox="1">
            <a:spLocks noChangeArrowheads="1"/>
          </p:cNvSpPr>
          <p:nvPr/>
        </p:nvSpPr>
        <p:spPr bwMode="auto">
          <a:xfrm>
            <a:off x="5437188" y="6381750"/>
            <a:ext cx="3238500" cy="368300"/>
          </a:xfrm>
          <a:prstGeom prst="rect">
            <a:avLst/>
          </a:prstGeom>
          <a:solidFill>
            <a:schemeClr val="bg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Arial" pitchFamily="34" charset="0"/>
                <a:ea typeface="+mn-ea"/>
                <a:cs typeface="+mn-cs"/>
              </a:rPr>
              <a:t>3. kein Rot am Vorderflügel</a:t>
            </a:r>
          </a:p>
        </p:txBody>
      </p:sp>
      <p:sp>
        <p:nvSpPr>
          <p:cNvPr id="7" name="Textfeld 6"/>
          <p:cNvSpPr txBox="1">
            <a:spLocks noChangeArrowheads="1"/>
          </p:cNvSpPr>
          <p:nvPr/>
        </p:nvSpPr>
        <p:spPr bwMode="auto">
          <a:xfrm>
            <a:off x="5126038" y="2987675"/>
            <a:ext cx="3311525" cy="369888"/>
          </a:xfrm>
          <a:prstGeom prst="rect">
            <a:avLst/>
          </a:prstGeom>
          <a:solidFill>
            <a:schemeClr val="bg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Arial" pitchFamily="34" charset="0"/>
                <a:ea typeface="+mn-ea"/>
                <a:cs typeface="+mn-cs"/>
              </a:rPr>
              <a:t>1. rotes Band am Vorderflügel</a:t>
            </a:r>
          </a:p>
        </p:txBody>
      </p:sp>
      <p:sp>
        <p:nvSpPr>
          <p:cNvPr id="8" name="Textfeld 7"/>
          <p:cNvSpPr txBox="1">
            <a:spLocks noChangeArrowheads="1"/>
          </p:cNvSpPr>
          <p:nvPr/>
        </p:nvSpPr>
        <p:spPr bwMode="auto">
          <a:xfrm>
            <a:off x="458788" y="5373688"/>
            <a:ext cx="3681412" cy="368300"/>
          </a:xfrm>
          <a:prstGeom prst="rect">
            <a:avLst/>
          </a:prstGeom>
          <a:solidFill>
            <a:schemeClr val="bg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Arial" pitchFamily="34" charset="0"/>
                <a:ea typeface="+mn-ea"/>
                <a:cs typeface="+mn-cs"/>
              </a:rPr>
              <a:t>2. Strahlenmuster am Hinterflügel</a:t>
            </a:r>
          </a:p>
        </p:txBody>
      </p:sp>
    </p:spTree>
    <p:extLst>
      <p:ext uri="{BB962C8B-B14F-4D97-AF65-F5344CB8AC3E}">
        <p14:creationId xmlns:p14="http://schemas.microsoft.com/office/powerpoint/2010/main" val="266648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252"/>
                                        </p:tgtEl>
                                        <p:attrNameLst>
                                          <p:attrName>style.visibility</p:attrName>
                                        </p:attrNameLst>
                                      </p:cBhvr>
                                      <p:to>
                                        <p:strVal val="visible"/>
                                      </p:to>
                                    </p:set>
                                    <p:anim calcmode="lin" valueType="num">
                                      <p:cBhvr additive="base">
                                        <p:cTn id="7" dur="500" fill="hold"/>
                                        <p:tgtEl>
                                          <p:spTgt spid="53252"/>
                                        </p:tgtEl>
                                        <p:attrNameLst>
                                          <p:attrName>ppt_x</p:attrName>
                                        </p:attrNameLst>
                                      </p:cBhvr>
                                      <p:tavLst>
                                        <p:tav tm="0">
                                          <p:val>
                                            <p:strVal val="#ppt_x"/>
                                          </p:val>
                                        </p:tav>
                                        <p:tav tm="100000">
                                          <p:val>
                                            <p:strVal val="#ppt_x"/>
                                          </p:val>
                                        </p:tav>
                                      </p:tavLst>
                                    </p:anim>
                                    <p:anim calcmode="lin" valueType="num">
                                      <p:cBhvr additive="base">
                                        <p:cTn id="8" dur="500" fill="hold"/>
                                        <p:tgtEl>
                                          <p:spTgt spid="532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3251"/>
                                        </p:tgtEl>
                                        <p:attrNameLst>
                                          <p:attrName>style.visibility</p:attrName>
                                        </p:attrNameLst>
                                      </p:cBhvr>
                                      <p:to>
                                        <p:strVal val="visible"/>
                                      </p:to>
                                    </p:set>
                                    <p:anim calcmode="lin" valueType="num">
                                      <p:cBhvr additive="base">
                                        <p:cTn id="17" dur="500" fill="hold"/>
                                        <p:tgtEl>
                                          <p:spTgt spid="53251"/>
                                        </p:tgtEl>
                                        <p:attrNameLst>
                                          <p:attrName>ppt_x</p:attrName>
                                        </p:attrNameLst>
                                      </p:cBhvr>
                                      <p:tavLst>
                                        <p:tav tm="0">
                                          <p:val>
                                            <p:strVal val="#ppt_x"/>
                                          </p:val>
                                        </p:tav>
                                        <p:tav tm="100000">
                                          <p:val>
                                            <p:strVal val="#ppt_x"/>
                                          </p:val>
                                        </p:tav>
                                      </p:tavLst>
                                    </p:anim>
                                    <p:anim calcmode="lin" valueType="num">
                                      <p:cBhvr additive="base">
                                        <p:cTn id="18" dur="500" fill="hold"/>
                                        <p:tgtEl>
                                          <p:spTgt spid="5325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3250"/>
                                        </p:tgtEl>
                                        <p:attrNameLst>
                                          <p:attrName>style.visibility</p:attrName>
                                        </p:attrNameLst>
                                      </p:cBhvr>
                                      <p:to>
                                        <p:strVal val="visible"/>
                                      </p:to>
                                    </p:set>
                                    <p:anim calcmode="lin" valueType="num">
                                      <p:cBhvr additive="base">
                                        <p:cTn id="27" dur="500" fill="hold"/>
                                        <p:tgtEl>
                                          <p:spTgt spid="53250"/>
                                        </p:tgtEl>
                                        <p:attrNameLst>
                                          <p:attrName>ppt_x</p:attrName>
                                        </p:attrNameLst>
                                      </p:cBhvr>
                                      <p:tavLst>
                                        <p:tav tm="0">
                                          <p:val>
                                            <p:strVal val="#ppt_x"/>
                                          </p:val>
                                        </p:tav>
                                        <p:tav tm="100000">
                                          <p:val>
                                            <p:strVal val="#ppt_x"/>
                                          </p:val>
                                        </p:tav>
                                      </p:tavLst>
                                    </p:anim>
                                    <p:anim calcmode="lin" valueType="num">
                                      <p:cBhvr additive="base">
                                        <p:cTn id="28" dur="500" fill="hold"/>
                                        <p:tgtEl>
                                          <p:spTgt spid="5325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72706" name="Textfeld 6"/>
          <p:cNvSpPr txBox="1">
            <a:spLocks noChangeArrowheads="1"/>
          </p:cNvSpPr>
          <p:nvPr/>
        </p:nvSpPr>
        <p:spPr bwMode="auto">
          <a:xfrm>
            <a:off x="395288" y="395288"/>
            <a:ext cx="3960812" cy="40011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0" i="0" u="none" strike="noStrike" kern="1200" cap="none" spc="0" normalizeH="0" baseline="0" noProof="0" dirty="0">
                <a:ln>
                  <a:noFill/>
                </a:ln>
                <a:solidFill>
                  <a:srgbClr val="000000"/>
                </a:solidFill>
                <a:effectLst/>
                <a:uLnTx/>
                <a:uFillTx/>
                <a:cs typeface="Times New Roman" panose="02020603050405020304" pitchFamily="18" charset="0"/>
              </a:rPr>
              <a:t>hier dasselbe bei </a:t>
            </a:r>
            <a:r>
              <a:rPr kumimoji="0" lang="de-DE" sz="2000" b="1" i="1" u="none" strike="noStrike" kern="1200" cap="none" spc="0" normalizeH="0" baseline="0" noProof="0" dirty="0" err="1">
                <a:ln>
                  <a:noFill/>
                </a:ln>
                <a:solidFill>
                  <a:srgbClr val="843F06"/>
                </a:solidFill>
                <a:effectLst/>
                <a:uLnTx/>
                <a:uFillTx/>
                <a:cs typeface="Times New Roman" panose="02020603050405020304" pitchFamily="18" charset="0"/>
              </a:rPr>
              <a:t>Heliconius</a:t>
            </a:r>
            <a:r>
              <a:rPr kumimoji="0" lang="de-DE" sz="2000" b="1" i="1" u="none" strike="noStrike" kern="1200" cap="none" spc="0" normalizeH="0" baseline="0" noProof="0" dirty="0">
                <a:ln>
                  <a:noFill/>
                </a:ln>
                <a:solidFill>
                  <a:srgbClr val="843F06"/>
                </a:solidFill>
                <a:effectLst/>
                <a:uLnTx/>
                <a:uFillTx/>
                <a:cs typeface="Times New Roman" panose="02020603050405020304" pitchFamily="18" charset="0"/>
              </a:rPr>
              <a:t> </a:t>
            </a:r>
            <a:r>
              <a:rPr kumimoji="0" lang="de-DE" sz="2000" b="1" i="1" u="none" strike="noStrike" kern="1200" cap="none" spc="0" normalizeH="0" baseline="0" noProof="0" dirty="0" err="1">
                <a:ln>
                  <a:noFill/>
                </a:ln>
                <a:solidFill>
                  <a:srgbClr val="843F06"/>
                </a:solidFill>
                <a:effectLst/>
                <a:uLnTx/>
                <a:uFillTx/>
                <a:cs typeface="Times New Roman" panose="02020603050405020304" pitchFamily="18" charset="0"/>
              </a:rPr>
              <a:t>erato</a:t>
            </a:r>
            <a:r>
              <a:rPr kumimoji="0" lang="de-DE" sz="2000" b="1" i="1" u="none" strike="noStrike" kern="1200" cap="none" spc="0" normalizeH="0" baseline="0" noProof="0" dirty="0">
                <a:ln>
                  <a:noFill/>
                </a:ln>
                <a:solidFill>
                  <a:srgbClr val="843F06"/>
                </a:solidFill>
                <a:effectLst/>
                <a:uLnTx/>
                <a:uFillTx/>
                <a:cs typeface="Times New Roman" panose="02020603050405020304" pitchFamily="18" charset="0"/>
              </a:rPr>
              <a:t>:</a:t>
            </a:r>
          </a:p>
        </p:txBody>
      </p:sp>
      <p:sp>
        <p:nvSpPr>
          <p:cNvPr id="7" name="Textfeld 6"/>
          <p:cNvSpPr txBox="1">
            <a:spLocks noChangeArrowheads="1"/>
          </p:cNvSpPr>
          <p:nvPr/>
        </p:nvSpPr>
        <p:spPr bwMode="auto">
          <a:xfrm>
            <a:off x="5126038" y="2843213"/>
            <a:ext cx="3311525" cy="369887"/>
          </a:xfrm>
          <a:prstGeom prst="rect">
            <a:avLst/>
          </a:prstGeom>
          <a:solidFill>
            <a:schemeClr val="bg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Arial" pitchFamily="34" charset="0"/>
                <a:ea typeface="+mn-ea"/>
                <a:cs typeface="+mn-cs"/>
              </a:rPr>
              <a:t>1. rotes Band am Vorderflügel</a:t>
            </a:r>
          </a:p>
        </p:txBody>
      </p:sp>
      <p:sp>
        <p:nvSpPr>
          <p:cNvPr id="8" name="Textfeld 7"/>
          <p:cNvSpPr txBox="1">
            <a:spLocks noChangeArrowheads="1"/>
          </p:cNvSpPr>
          <p:nvPr/>
        </p:nvSpPr>
        <p:spPr bwMode="auto">
          <a:xfrm>
            <a:off x="458788" y="5373688"/>
            <a:ext cx="3681412" cy="368300"/>
          </a:xfrm>
          <a:prstGeom prst="rect">
            <a:avLst/>
          </a:prstGeom>
          <a:solidFill>
            <a:schemeClr val="bg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Arial" pitchFamily="34" charset="0"/>
                <a:ea typeface="+mn-ea"/>
                <a:cs typeface="+mn-cs"/>
              </a:rPr>
              <a:t>2. Strahlenmuster am Hinterflügel</a:t>
            </a:r>
          </a:p>
        </p:txBody>
      </p:sp>
      <p:pic>
        <p:nvPicPr>
          <p:cNvPr id="9" name="Picture 3"/>
          <p:cNvPicPr>
            <a:picLocks noChangeAspect="1" noChangeArrowheads="1"/>
          </p:cNvPicPr>
          <p:nvPr/>
        </p:nvPicPr>
        <p:blipFill>
          <a:blip r:embed="rId2" cstate="print"/>
          <a:srcRect/>
          <a:stretch>
            <a:fillRect/>
          </a:stretch>
        </p:blipFill>
        <p:spPr bwMode="auto">
          <a:xfrm>
            <a:off x="5045075" y="115888"/>
            <a:ext cx="3559175" cy="2754312"/>
          </a:xfrm>
          <a:prstGeom prst="rect">
            <a:avLst/>
          </a:prstGeom>
          <a:noFill/>
          <a:ln w="9525">
            <a:noFill/>
            <a:miter lim="800000"/>
            <a:headEnd/>
            <a:tailEnd/>
          </a:ln>
        </p:spPr>
      </p:pic>
      <p:pic>
        <p:nvPicPr>
          <p:cNvPr id="10" name="Picture 4"/>
          <p:cNvPicPr>
            <a:picLocks noChangeAspect="1" noChangeArrowheads="1"/>
          </p:cNvPicPr>
          <p:nvPr/>
        </p:nvPicPr>
        <p:blipFill>
          <a:blip r:embed="rId3" cstate="print"/>
          <a:srcRect/>
          <a:stretch>
            <a:fillRect/>
          </a:stretch>
        </p:blipFill>
        <p:spPr bwMode="auto">
          <a:xfrm>
            <a:off x="468313" y="1444625"/>
            <a:ext cx="3684587" cy="3929063"/>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a:stretch>
            <a:fillRect/>
          </a:stretch>
        </p:blipFill>
        <p:spPr bwMode="auto">
          <a:xfrm>
            <a:off x="4643438" y="3213100"/>
            <a:ext cx="3529012" cy="3149600"/>
          </a:xfrm>
          <a:prstGeom prst="rect">
            <a:avLst/>
          </a:prstGeom>
          <a:noFill/>
          <a:ln w="9525">
            <a:noFill/>
            <a:miter lim="800000"/>
            <a:headEnd/>
            <a:tailEnd/>
          </a:ln>
        </p:spPr>
      </p:pic>
      <p:sp>
        <p:nvSpPr>
          <p:cNvPr id="6" name="Textfeld 5"/>
          <p:cNvSpPr txBox="1">
            <a:spLocks noChangeArrowheads="1"/>
          </p:cNvSpPr>
          <p:nvPr/>
        </p:nvSpPr>
        <p:spPr bwMode="auto">
          <a:xfrm>
            <a:off x="4787900" y="6308725"/>
            <a:ext cx="3238500" cy="369888"/>
          </a:xfrm>
          <a:prstGeom prst="rect">
            <a:avLst/>
          </a:prstGeom>
          <a:solidFill>
            <a:schemeClr val="bg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Arial" pitchFamily="34" charset="0"/>
                <a:ea typeface="+mn-ea"/>
                <a:cs typeface="+mn-cs"/>
              </a:rPr>
              <a:t>3. kein Rot am Vorderflügel</a:t>
            </a:r>
          </a:p>
        </p:txBody>
      </p:sp>
    </p:spTree>
    <p:extLst>
      <p:ext uri="{BB962C8B-B14F-4D97-AF65-F5344CB8AC3E}">
        <p14:creationId xmlns:p14="http://schemas.microsoft.com/office/powerpoint/2010/main" val="329671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Textfeld 8"/>
          <p:cNvSpPr txBox="1">
            <a:spLocks noChangeArrowheads="1"/>
          </p:cNvSpPr>
          <p:nvPr/>
        </p:nvSpPr>
        <p:spPr bwMode="auto">
          <a:xfrm>
            <a:off x="611560" y="476672"/>
            <a:ext cx="8243887" cy="3108543"/>
          </a:xfrm>
          <a:prstGeom prst="rect">
            <a:avLst/>
          </a:prstGeom>
          <a:solidFill>
            <a:schemeClr val="bg2"/>
          </a:solidFill>
          <a:ln w="9525">
            <a:noFill/>
            <a:miter lim="800000"/>
            <a:headEnd/>
            <a:tailEnd/>
          </a:ln>
        </p:spPr>
        <p:txBody>
          <a:bodyPr wrap="square">
            <a:spAutoFit/>
          </a:bodyPr>
          <a:lstStyle/>
          <a:p>
            <a:pPr lvl="0">
              <a:spcAft>
                <a:spcPts val="0"/>
              </a:spcAft>
              <a:defRPr/>
            </a:pPr>
            <a:r>
              <a:rPr kumimoji="0" lang="de-DE" sz="2800" b="0" i="0" u="none" strike="noStrike" kern="1200" cap="none" spc="0" normalizeH="0" baseline="0" noProof="0" dirty="0">
                <a:ln>
                  <a:noFill/>
                </a:ln>
                <a:solidFill>
                  <a:prstClr val="black"/>
                </a:solidFill>
                <a:effectLst/>
                <a:uLnTx/>
                <a:uFillTx/>
                <a:latin typeface="Times New Roman"/>
                <a:ea typeface="Times New Roman"/>
                <a:cs typeface="+mn-cs"/>
              </a:rPr>
              <a:t>Diese </a:t>
            </a:r>
            <a:r>
              <a:rPr lang="de-DE" sz="2800" dirty="0">
                <a:latin typeface="Times New Roman"/>
                <a:ea typeface="Times New Roman"/>
              </a:rPr>
              <a:t>Gencluster</a:t>
            </a:r>
            <a:r>
              <a:rPr lang="de-DE" sz="2800" b="1" dirty="0">
                <a:latin typeface="Times New Roman"/>
                <a:ea typeface="Times New Roman"/>
              </a:rPr>
              <a:t>,</a:t>
            </a:r>
            <a:endParaRPr kumimoji="0" lang="de-DE" sz="2800" b="0" i="0" u="none" strike="noStrike" kern="1200" cap="none" spc="0" normalizeH="0" baseline="0" noProof="0" dirty="0">
              <a:ln>
                <a:noFill/>
              </a:ln>
              <a:effectLst/>
              <a:uLnTx/>
              <a:uFillTx/>
              <a:latin typeface="Times New Roman"/>
              <a:ea typeface="Times New Roman"/>
              <a:cs typeface="+mn-cs"/>
            </a:endParaRPr>
          </a:p>
          <a:p>
            <a:pPr marL="0" marR="0" lvl="0" indent="0" algn="l" defTabSz="914400" rtl="0" eaLnBrk="1" fontAlgn="base" latinLnBrk="0" hangingPunct="1">
              <a:lnSpc>
                <a:spcPct val="100000"/>
              </a:lnSpc>
              <a:spcBef>
                <a:spcPct val="0"/>
              </a:spcBef>
              <a:spcAft>
                <a:spcPts val="0"/>
              </a:spcAft>
              <a:buClrTx/>
              <a:buSzTx/>
              <a:buFontTx/>
              <a:buNone/>
              <a:tabLst/>
              <a:defRPr/>
            </a:pPr>
            <a:endParaRPr lang="de-DE" sz="2800" dirty="0">
              <a:solidFill>
                <a:prstClr val="black"/>
              </a:solidFill>
              <a:latin typeface="Times New Roman"/>
              <a:ea typeface="Times New Roman"/>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Times New Roman"/>
                <a:ea typeface="Times New Roman"/>
                <a:cs typeface="+mn-cs"/>
              </a:rPr>
              <a:t>werden durch vereinzelte </a:t>
            </a:r>
            <a:r>
              <a:rPr kumimoji="0" lang="de-DE" sz="2800" b="1" i="0" u="none" strike="noStrike" kern="1200" cap="none" spc="0" normalizeH="0" baseline="0" noProof="0" dirty="0">
                <a:ln>
                  <a:noFill/>
                </a:ln>
                <a:solidFill>
                  <a:srgbClr val="C00000"/>
                </a:solidFill>
                <a:effectLst/>
                <a:uLnTx/>
                <a:uFillTx/>
                <a:latin typeface="Times New Roman"/>
                <a:ea typeface="Times New Roman"/>
                <a:cs typeface="+mn-cs"/>
              </a:rPr>
              <a:t>Art-Hybridisierungen</a:t>
            </a:r>
            <a:r>
              <a:rPr kumimoji="0" lang="de-DE" sz="2800" b="0" i="0" u="none" strike="noStrike" kern="1200" cap="none" spc="0" normalizeH="0" baseline="0" noProof="0" dirty="0">
                <a:ln>
                  <a:noFill/>
                </a:ln>
                <a:solidFill>
                  <a:prstClr val="black"/>
                </a:solidFill>
                <a:effectLst/>
                <a:uLnTx/>
                <a:uFillTx/>
                <a:latin typeface="Times New Roman"/>
                <a:ea typeface="Times New Roman"/>
                <a:cs typeface="+mn-cs"/>
              </a:rPr>
              <a: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Times New Roman"/>
                <a:ea typeface="Times New Roman"/>
                <a:cs typeface="+mn-cs"/>
              </a:rPr>
              <a:t>zwischen den Arten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Times New Roman"/>
                <a:ea typeface="Times New Roman"/>
                <a:cs typeface="+mn-cs"/>
              </a:rPr>
              <a:t>über </a:t>
            </a:r>
            <a:r>
              <a:rPr kumimoji="0" lang="de-DE" sz="2800" b="1" i="0" u="none" strike="noStrike" kern="1200" cap="none" spc="0" normalizeH="0" baseline="0" noProof="0" dirty="0">
                <a:ln>
                  <a:noFill/>
                </a:ln>
                <a:solidFill>
                  <a:srgbClr val="0000FF"/>
                </a:solidFill>
                <a:effectLst/>
                <a:uLnTx/>
                <a:uFillTx/>
                <a:latin typeface="Times New Roman"/>
                <a:ea typeface="Times New Roman"/>
                <a:cs typeface="+mn-cs"/>
              </a:rPr>
              <a:t>genetische </a:t>
            </a:r>
            <a:r>
              <a:rPr kumimoji="0" lang="de-DE" sz="2800" b="1" i="0" u="none" strike="noStrike" kern="1200" cap="none" spc="0" normalizeH="0" baseline="0" noProof="0" dirty="0" err="1">
                <a:ln>
                  <a:noFill/>
                </a:ln>
                <a:solidFill>
                  <a:srgbClr val="0000FF"/>
                </a:solidFill>
                <a:effectLst/>
                <a:uLnTx/>
                <a:uFillTx/>
                <a:latin typeface="Times New Roman"/>
                <a:ea typeface="Times New Roman"/>
                <a:cs typeface="+mn-cs"/>
              </a:rPr>
              <a:t>Introgression</a:t>
            </a:r>
            <a:r>
              <a:rPr kumimoji="0" lang="de-DE" sz="2800" b="1" i="0" u="none" strike="noStrike" kern="1200" cap="none" spc="0" normalizeH="0" baseline="0" noProof="0" dirty="0">
                <a:ln>
                  <a:noFill/>
                </a:ln>
                <a:solidFill>
                  <a:srgbClr val="0000FF"/>
                </a:solidFill>
                <a:effectLst/>
                <a:uLnTx/>
                <a:uFillTx/>
                <a:latin typeface="Times New Roman"/>
                <a:ea typeface="Times New Roman"/>
                <a:cs typeface="+mn-cs"/>
              </a:rPr>
              <a:t> </a:t>
            </a:r>
          </a:p>
          <a:p>
            <a:pPr marL="0" marR="0" lvl="0" indent="0" algn="l" defTabSz="914400" rtl="0" eaLnBrk="1" fontAlgn="base" latinLnBrk="0" hangingPunct="1">
              <a:lnSpc>
                <a:spcPct val="100000"/>
              </a:lnSpc>
              <a:spcBef>
                <a:spcPct val="0"/>
              </a:spcBef>
              <a:spcAft>
                <a:spcPts val="0"/>
              </a:spcAft>
              <a:buClrTx/>
              <a:buSzTx/>
              <a:buFontTx/>
              <a:buNone/>
              <a:tabLst/>
              <a:defRPr/>
            </a:pPr>
            <a:endParaRPr lang="de-DE" sz="2800" b="1" dirty="0">
              <a:solidFill>
                <a:srgbClr val="0000FF"/>
              </a:solidFill>
              <a:latin typeface="Times New Roman"/>
              <a:ea typeface="Times New Roman"/>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Times New Roman"/>
                <a:ea typeface="Times New Roman"/>
                <a:cs typeface="+mn-cs"/>
              </a:rPr>
              <a:t>von einer Art auf die andere übertragen</a:t>
            </a:r>
            <a:endParaRPr kumimoji="0" lang="de-DE" sz="2800" b="0" i="0"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7" name="Textfeld 8"/>
          <p:cNvSpPr txBox="1">
            <a:spLocks noChangeArrowheads="1"/>
          </p:cNvSpPr>
          <p:nvPr/>
        </p:nvSpPr>
        <p:spPr bwMode="auto">
          <a:xfrm>
            <a:off x="900113" y="5495156"/>
            <a:ext cx="7280275" cy="707886"/>
          </a:xfrm>
          <a:prstGeom prst="rect">
            <a:avLst/>
          </a:prstGeom>
          <a:solidFill>
            <a:schemeClr val="bg2"/>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0" i="0" u="none" strike="noStrike" kern="1200" cap="none" spc="0" normalizeH="0" baseline="0" noProof="0">
                <a:ln>
                  <a:noFill/>
                </a:ln>
                <a:solidFill>
                  <a:srgbClr val="000000"/>
                </a:solidFill>
                <a:effectLst/>
                <a:uLnTx/>
                <a:uFillTx/>
                <a:latin typeface="Times New Roman"/>
                <a:ea typeface="+mn-ea"/>
                <a:cs typeface="+mn-cs"/>
              </a:rPr>
              <a:t>Und genau das haben wir bei bestimmten </a:t>
            </a:r>
            <a:r>
              <a:rPr kumimoji="0" lang="de-DE" sz="2000" b="1" i="0" u="none" strike="noStrike" kern="1200" cap="none" spc="0" normalizeH="0" baseline="0" noProof="0">
                <a:ln>
                  <a:noFill/>
                </a:ln>
                <a:solidFill>
                  <a:srgbClr val="000000"/>
                </a:solidFill>
                <a:effectLst/>
                <a:uLnTx/>
                <a:uFillTx/>
                <a:latin typeface="Times New Roman"/>
                <a:ea typeface="+mn-ea"/>
                <a:cs typeface="+mn-cs"/>
              </a:rPr>
              <a:t>Farbmustern</a:t>
            </a:r>
            <a:r>
              <a:rPr kumimoji="0" lang="de-DE" sz="2000" b="0" i="0" u="none" strike="noStrike" kern="1200" cap="none" spc="0" normalizeH="0" baseline="0" noProof="0">
                <a:ln>
                  <a:noFill/>
                </a:ln>
                <a:solidFill>
                  <a:srgbClr val="000000"/>
                </a:solidFill>
                <a:effectLst/>
                <a:uLnTx/>
                <a:uFillTx/>
                <a:latin typeface="Times New Roman"/>
                <a:ea typeface="+mn-ea"/>
                <a:cs typeface="+mn-cs"/>
              </a:rPr>
              <a:t> von </a:t>
            </a:r>
            <a:r>
              <a:rPr kumimoji="0" lang="de-DE" sz="2000" b="1" i="1" u="none" strike="noStrike" kern="1200" cap="none" spc="0" normalizeH="0" baseline="0" noProof="0">
                <a:ln>
                  <a:noFill/>
                </a:ln>
                <a:solidFill>
                  <a:srgbClr val="843F06"/>
                </a:solidFill>
                <a:effectLst/>
                <a:uLnTx/>
                <a:uFillTx/>
                <a:latin typeface="Times New Roman"/>
                <a:ea typeface="+mn-ea"/>
                <a:cs typeface="+mn-cs"/>
              </a:rPr>
              <a:t>Heliconius</a:t>
            </a:r>
            <a:r>
              <a:rPr kumimoji="0" lang="de-DE" sz="2000" b="1" i="0" u="none" strike="noStrike" kern="1200" cap="none" spc="0" normalizeH="0" baseline="0" noProof="0">
                <a:ln>
                  <a:noFill/>
                </a:ln>
                <a:solidFill>
                  <a:srgbClr val="843F06"/>
                </a:solidFill>
                <a:effectLst/>
                <a:uLnTx/>
                <a:uFillTx/>
                <a:latin typeface="Times New Roman"/>
                <a:ea typeface="+mn-ea"/>
                <a:cs typeface="+mn-cs"/>
              </a:rPr>
              <a:t>-Arten</a:t>
            </a:r>
            <a:r>
              <a:rPr kumimoji="0" lang="de-DE" sz="2000" b="0" i="0" u="none" strike="noStrike" kern="1200" cap="none" spc="0" normalizeH="0" baseline="0" noProof="0">
                <a:ln>
                  <a:noFill/>
                </a:ln>
                <a:solidFill>
                  <a:srgbClr val="000000"/>
                </a:solidFill>
                <a:effectLst/>
                <a:uLnTx/>
                <a:uFillTx/>
                <a:latin typeface="Times New Roman"/>
                <a:ea typeface="+mn-ea"/>
                <a:cs typeface="+mn-cs"/>
              </a:rPr>
              <a:t>.</a:t>
            </a:r>
            <a:endParaRPr kumimoji="0" lang="de-DE" sz="2000" b="1" i="0" u="none" strike="noStrike" kern="1200" cap="none" spc="0" normalizeH="0" baseline="0" noProof="0">
              <a:ln>
                <a:noFill/>
              </a:ln>
              <a:solidFill>
                <a:srgbClr val="843F06"/>
              </a:solidFill>
              <a:effectLst/>
              <a:uLnTx/>
              <a:uFillTx/>
              <a:latin typeface="Times New Roman"/>
              <a:ea typeface="+mn-ea"/>
              <a:cs typeface="+mn-cs"/>
            </a:endParaRPr>
          </a:p>
        </p:txBody>
      </p:sp>
      <p:sp>
        <p:nvSpPr>
          <p:cNvPr id="10" name="Textfeld 8"/>
          <p:cNvSpPr txBox="1">
            <a:spLocks noChangeArrowheads="1"/>
          </p:cNvSpPr>
          <p:nvPr/>
        </p:nvSpPr>
        <p:spPr bwMode="auto">
          <a:xfrm>
            <a:off x="892175" y="3933056"/>
            <a:ext cx="7280275" cy="1323439"/>
          </a:xfrm>
          <a:prstGeom prst="rect">
            <a:avLst/>
          </a:prstGeom>
          <a:solidFill>
            <a:schemeClr val="bg2"/>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0" i="0" u="none" strike="noStrike" kern="1200" cap="none" spc="0" normalizeH="0" baseline="0" noProof="0" dirty="0">
                <a:ln>
                  <a:noFill/>
                </a:ln>
                <a:solidFill>
                  <a:srgbClr val="000000"/>
                </a:solidFill>
                <a:effectLst/>
                <a:uLnTx/>
                <a:uFillTx/>
                <a:latin typeface="Times New Roman"/>
                <a:ea typeface="+mn-ea"/>
                <a:cs typeface="+mn-cs"/>
              </a:rPr>
              <a:t>Das nennt man </a:t>
            </a:r>
            <a:r>
              <a:rPr kumimoji="0" lang="de-DE" sz="2000" b="1" i="0" u="none" strike="noStrike" kern="1200" cap="none" spc="0" normalizeH="0" baseline="0" noProof="0" dirty="0">
                <a:ln>
                  <a:noFill/>
                </a:ln>
                <a:solidFill>
                  <a:srgbClr val="0000FF"/>
                </a:solidFill>
                <a:effectLst/>
                <a:uLnTx/>
                <a:uFillTx/>
                <a:latin typeface="Times New Roman"/>
                <a:ea typeface="+mn-ea"/>
                <a:cs typeface="+mn-cs"/>
              </a:rPr>
              <a:t>„adaptive </a:t>
            </a:r>
            <a:r>
              <a:rPr kumimoji="0" lang="de-DE" sz="2000" b="1" i="0" u="none" strike="noStrike" kern="1200" cap="none" spc="0" normalizeH="0" baseline="0" noProof="0" dirty="0" err="1">
                <a:ln>
                  <a:noFill/>
                </a:ln>
                <a:solidFill>
                  <a:srgbClr val="0000FF"/>
                </a:solidFill>
                <a:effectLst/>
                <a:uLnTx/>
                <a:uFillTx/>
                <a:latin typeface="Times New Roman"/>
                <a:ea typeface="+mn-ea"/>
                <a:cs typeface="+mn-cs"/>
              </a:rPr>
              <a:t>Introgression</a:t>
            </a:r>
            <a:r>
              <a:rPr kumimoji="0" lang="de-DE" sz="2000" b="1" i="0" u="none" strike="noStrike" kern="1200" cap="none" spc="0" normalizeH="0" baseline="0" noProof="0" dirty="0">
                <a:ln>
                  <a:noFill/>
                </a:ln>
                <a:solidFill>
                  <a:srgbClr val="0000FF"/>
                </a:solidFill>
                <a:effectLst/>
                <a:uLnTx/>
                <a:uFillTx/>
                <a:latin typeface="Times New Roman"/>
                <a:ea typeface="+mn-ea"/>
                <a:cs typeface="+mn-cs"/>
              </a:rPr>
              <a:t>“</a:t>
            </a:r>
            <a:r>
              <a:rPr kumimoji="0" lang="de-DE" sz="2000" b="0" i="0" u="none" strike="noStrike" kern="1200" cap="none" spc="0" normalizeH="0" baseline="0" noProof="0" dirty="0">
                <a:ln>
                  <a:noFill/>
                </a:ln>
                <a:solidFill>
                  <a:srgbClr val="000000"/>
                </a:solidFill>
                <a:effectLst/>
                <a:uLnTx/>
                <a:uFillTx/>
                <a:latin typeface="Times New Roman"/>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1200" cap="none" spc="0" normalizeH="0" baseline="0" noProof="0" dirty="0">
                <a:ln>
                  <a:noFill/>
                </a:ln>
                <a:solidFill>
                  <a:srgbClr val="843F06"/>
                </a:solidFill>
                <a:effectLst/>
                <a:uLnTx/>
                <a:uFillTx/>
                <a:latin typeface="Times New Roman"/>
                <a:ea typeface="+mn-ea"/>
                <a:cs typeface="+mn-cs"/>
              </a:rPr>
              <a:t>Eine Art „holt sich“ aus einer anderen Art einige brauchbare Gene heraus, um sich einer vorteilhaften Situation anzupassen.</a:t>
            </a:r>
          </a:p>
        </p:txBody>
      </p:sp>
    </p:spTree>
    <p:extLst>
      <p:ext uri="{BB962C8B-B14F-4D97-AF65-F5344CB8AC3E}">
        <p14:creationId xmlns:p14="http://schemas.microsoft.com/office/powerpoint/2010/main" val="60093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50178" name="Textfeld 8"/>
          <p:cNvSpPr txBox="1">
            <a:spLocks noChangeArrowheads="1"/>
          </p:cNvSpPr>
          <p:nvPr/>
        </p:nvSpPr>
        <p:spPr bwMode="auto">
          <a:xfrm>
            <a:off x="892175" y="3794264"/>
            <a:ext cx="7280275" cy="1938992"/>
          </a:xfrm>
          <a:prstGeom prst="rect">
            <a:avLst/>
          </a:prstGeom>
          <a:solidFill>
            <a:schemeClr val="bg2"/>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0" i="0" u="none" strike="noStrike" kern="1200" cap="none" spc="0" normalizeH="0" baseline="0" noProof="0" dirty="0">
                <a:ln>
                  <a:noFill/>
                </a:ln>
                <a:solidFill>
                  <a:srgbClr val="000000"/>
                </a:solidFill>
                <a:effectLst/>
                <a:uLnTx/>
                <a:uFillTx/>
                <a:latin typeface="Times New Roman"/>
                <a:ea typeface="+mn-ea"/>
                <a:cs typeface="+mn-cs"/>
              </a:rPr>
              <a:t>Die gelegentliche Paarung zwischen verschiedenen </a:t>
            </a:r>
            <a:r>
              <a:rPr kumimoji="0" lang="de-DE" sz="2000" b="0" i="0" u="none" strike="noStrike" kern="1200" cap="none" spc="0" normalizeH="0" baseline="0" noProof="0" dirty="0" err="1">
                <a:ln>
                  <a:noFill/>
                </a:ln>
                <a:solidFill>
                  <a:srgbClr val="000000"/>
                </a:solidFill>
                <a:effectLst/>
                <a:uLnTx/>
                <a:uFillTx/>
                <a:latin typeface="Times New Roman"/>
                <a:ea typeface="+mn-ea"/>
                <a:cs typeface="+mn-cs"/>
              </a:rPr>
              <a:t>Heliconius</a:t>
            </a:r>
            <a:r>
              <a:rPr kumimoji="0" lang="de-DE" sz="2000" b="0" i="0" u="none" strike="noStrike" kern="1200" cap="none" spc="0" normalizeH="0" baseline="0" noProof="0" dirty="0">
                <a:ln>
                  <a:noFill/>
                </a:ln>
                <a:solidFill>
                  <a:srgbClr val="000000"/>
                </a:solidFill>
                <a:effectLst/>
                <a:uLnTx/>
                <a:uFillTx/>
                <a:latin typeface="Times New Roman"/>
                <a:ea typeface="+mn-ea"/>
                <a:cs typeface="+mn-cs"/>
              </a:rPr>
              <a:t>-Arten (damit zur Bildung von F1-Hybriden</a:t>
            </a:r>
            <a:r>
              <a:rPr lang="de-DE" sz="2000" dirty="0">
                <a:solidFill>
                  <a:srgbClr val="000000"/>
                </a:solidFill>
                <a:latin typeface="Times New Roman"/>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Times New Roman"/>
              <a:ea typeface="+mn-ea"/>
              <a:cs typeface="+mn-cs"/>
            </a:endParaRPr>
          </a:p>
          <a:p>
            <a:pPr lvl="0">
              <a:defRPr/>
            </a:pPr>
            <a:r>
              <a:rPr lang="de-DE" sz="2000" b="1" dirty="0">
                <a:solidFill>
                  <a:srgbClr val="000000"/>
                </a:solidFill>
                <a:latin typeface="Times New Roman"/>
              </a:rPr>
              <a:t>führt nicht</a:t>
            </a:r>
            <a:r>
              <a:rPr lang="de-DE" sz="2000" dirty="0">
                <a:solidFill>
                  <a:srgbClr val="000000"/>
                </a:solidFill>
                <a:latin typeface="Times New Roman"/>
              </a:rPr>
              <a:t> zur Vermischung der beiden Arten, </a:t>
            </a:r>
            <a:endParaRPr kumimoji="0" lang="de-DE" sz="2000" b="0" i="0" u="none" strike="noStrike" kern="1200" cap="none" spc="0" normalizeH="0" baseline="0" noProof="0" dirty="0">
              <a:ln>
                <a:noFill/>
              </a:ln>
              <a:solidFill>
                <a:srgbClr val="000000"/>
              </a:solidFill>
              <a:effectLst/>
              <a:uLnTx/>
              <a:uFillTx/>
              <a:latin typeface="Times New Roman"/>
              <a:ea typeface="+mn-ea"/>
              <a:cs typeface="+mn-cs"/>
            </a:endParaRPr>
          </a:p>
          <a:p>
            <a:pPr lvl="0">
              <a:defRPr/>
            </a:pPr>
            <a:r>
              <a:rPr kumimoji="0" lang="de-DE" sz="2000" b="0" i="0" u="none" strike="noStrike" kern="1200" cap="none" spc="0" normalizeH="0" baseline="0" noProof="0" dirty="0">
                <a:ln>
                  <a:noFill/>
                </a:ln>
                <a:solidFill>
                  <a:srgbClr val="000000"/>
                </a:solidFill>
                <a:effectLst/>
                <a:uLnTx/>
                <a:uFillTx/>
                <a:latin typeface="Times New Roman"/>
                <a:ea typeface="+mn-ea"/>
                <a:cs typeface="+mn-cs"/>
              </a:rPr>
              <a:t>weil es danach es immer wieder zu </a:t>
            </a:r>
            <a:r>
              <a:rPr kumimoji="0" lang="de-DE" sz="2000" b="1" i="0" u="none" strike="noStrike" kern="1200" cap="none" spc="0" normalizeH="0" baseline="0" noProof="0" dirty="0">
                <a:ln>
                  <a:noFill/>
                </a:ln>
                <a:solidFill>
                  <a:srgbClr val="000000"/>
                </a:solidFill>
                <a:effectLst/>
                <a:uLnTx/>
                <a:uFillTx/>
                <a:latin typeface="Times New Roman"/>
                <a:ea typeface="+mn-ea"/>
                <a:cs typeface="+mn-cs"/>
              </a:rPr>
              <a:t>Rück-Kreuzungen</a:t>
            </a:r>
            <a:r>
              <a:rPr kumimoji="0" lang="de-DE" sz="2000" b="0" i="0" u="none" strike="noStrike" kern="1200" cap="none" spc="0" normalizeH="0" baseline="0" noProof="0" dirty="0">
                <a:ln>
                  <a:noFill/>
                </a:ln>
                <a:solidFill>
                  <a:srgbClr val="000000"/>
                </a:solidFill>
                <a:effectLst/>
                <a:uLnTx/>
                <a:uFillTx/>
                <a:latin typeface="Times New Roman"/>
                <a:ea typeface="+mn-ea"/>
                <a:cs typeface="+mn-cs"/>
              </a:rPr>
              <a:t> </a:t>
            </a:r>
          </a:p>
          <a:p>
            <a:pPr lvl="0">
              <a:defRPr/>
            </a:pPr>
            <a:r>
              <a:rPr kumimoji="0" lang="de-DE" sz="2000" b="0" i="0" u="none" strike="noStrike" kern="1200" cap="none" spc="0" normalizeH="0" baseline="0" noProof="0" dirty="0">
                <a:ln>
                  <a:noFill/>
                </a:ln>
                <a:solidFill>
                  <a:srgbClr val="000000"/>
                </a:solidFill>
                <a:effectLst/>
                <a:uLnTx/>
                <a:uFillTx/>
                <a:latin typeface="Times New Roman"/>
                <a:ea typeface="+mn-ea"/>
                <a:cs typeface="+mn-cs"/>
              </a:rPr>
              <a:t>mit den Elternarten </a:t>
            </a:r>
            <a:r>
              <a:rPr lang="de-DE" sz="2000" dirty="0">
                <a:solidFill>
                  <a:srgbClr val="000000"/>
                </a:solidFill>
                <a:latin typeface="Times New Roman"/>
              </a:rPr>
              <a:t>kommt</a:t>
            </a:r>
            <a:endParaRPr kumimoji="0" lang="de-DE" sz="2000" b="1" i="0" u="none" strike="noStrike" kern="1200" cap="none" spc="0" normalizeH="0" baseline="0" noProof="0" dirty="0">
              <a:ln>
                <a:noFill/>
              </a:ln>
              <a:solidFill>
                <a:srgbClr val="843F06"/>
              </a:solidFill>
              <a:effectLst/>
              <a:uLnTx/>
              <a:uFillTx/>
              <a:latin typeface="Times New Roman"/>
              <a:ea typeface="+mn-ea"/>
              <a:cs typeface="+mn-cs"/>
            </a:endParaRPr>
          </a:p>
        </p:txBody>
      </p:sp>
      <p:sp>
        <p:nvSpPr>
          <p:cNvPr id="70660" name="Textfeld 8"/>
          <p:cNvSpPr txBox="1">
            <a:spLocks noChangeArrowheads="1"/>
          </p:cNvSpPr>
          <p:nvPr/>
        </p:nvSpPr>
        <p:spPr bwMode="auto">
          <a:xfrm>
            <a:off x="900113" y="476250"/>
            <a:ext cx="7280275" cy="1631216"/>
          </a:xfrm>
          <a:prstGeom prst="rect">
            <a:avLst/>
          </a:prstGeom>
          <a:solidFill>
            <a:schemeClr val="bg2"/>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0" i="0" u="none" strike="noStrike" kern="1200" cap="none" spc="0" normalizeH="0" baseline="0" noProof="0" dirty="0">
                <a:ln>
                  <a:noFill/>
                </a:ln>
                <a:solidFill>
                  <a:srgbClr val="000000"/>
                </a:solidFill>
                <a:effectLst/>
                <a:uLnTx/>
                <a:uFillTx/>
                <a:latin typeface="Times New Roman"/>
                <a:ea typeface="+mn-ea"/>
                <a:cs typeface="+mn-cs"/>
              </a:rPr>
              <a:t>Die gegenseitige Anpassung (Adaptation) im Farbmuster bei verschiedenen </a:t>
            </a:r>
            <a:r>
              <a:rPr kumimoji="0" lang="de-DE" sz="2000" b="1" i="1" u="none" strike="noStrike" kern="1200" cap="none" spc="0" normalizeH="0" baseline="0" noProof="0" dirty="0" err="1">
                <a:ln>
                  <a:noFill/>
                </a:ln>
                <a:solidFill>
                  <a:srgbClr val="843F06"/>
                </a:solidFill>
                <a:effectLst/>
                <a:uLnTx/>
                <a:uFillTx/>
                <a:latin typeface="Times New Roman"/>
                <a:ea typeface="+mn-ea"/>
                <a:cs typeface="+mn-cs"/>
              </a:rPr>
              <a:t>Heliconius</a:t>
            </a:r>
            <a:r>
              <a:rPr kumimoji="0" lang="de-DE" sz="2000" b="0" i="0" u="none" strike="noStrike" kern="1200" cap="none" spc="0" normalizeH="0" baseline="0" noProof="0" dirty="0">
                <a:ln>
                  <a:noFill/>
                </a:ln>
                <a:solidFill>
                  <a:srgbClr val="000000"/>
                </a:solidFill>
                <a:effectLst/>
                <a:uLnTx/>
                <a:uFillTx/>
                <a:latin typeface="Times New Roman"/>
                <a:ea typeface="+mn-ea"/>
                <a:cs typeface="+mn-cs"/>
              </a:rPr>
              <a:t>-Arten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0" i="0" u="none" strike="noStrike" kern="1200" cap="none" spc="0" normalizeH="0" baseline="0" noProof="0" dirty="0">
                <a:ln>
                  <a:noFill/>
                </a:ln>
                <a:solidFill>
                  <a:srgbClr val="000000"/>
                </a:solidFill>
                <a:effectLst/>
                <a:uLnTx/>
                <a:uFillTx/>
                <a:latin typeface="Times New Roman"/>
                <a:ea typeface="+mn-ea"/>
                <a:cs typeface="+mn-cs"/>
              </a:rPr>
              <a:t>galt bisher als Parade-Beispiel für </a:t>
            </a:r>
            <a:r>
              <a:rPr kumimoji="0" lang="de-DE" sz="2000" b="1" i="0" u="none" strike="noStrike" kern="1200" cap="none" spc="0" normalizeH="0" baseline="0" noProof="0" dirty="0">
                <a:ln>
                  <a:noFill/>
                </a:ln>
                <a:solidFill>
                  <a:srgbClr val="000000"/>
                </a:solidFill>
                <a:effectLst/>
                <a:uLnTx/>
                <a:uFillTx/>
                <a:latin typeface="Times New Roman"/>
                <a:ea typeface="+mn-ea"/>
                <a:cs typeface="+mn-cs"/>
              </a:rPr>
              <a:t>konvergente Entwicklung,</a:t>
            </a:r>
          </a:p>
          <a:p>
            <a:pPr marL="0" marR="0" lvl="0" indent="0" algn="l" defTabSz="914400" rtl="0" eaLnBrk="1" fontAlgn="base" latinLnBrk="0" hangingPunct="1">
              <a:lnSpc>
                <a:spcPct val="100000"/>
              </a:lnSpc>
              <a:spcBef>
                <a:spcPct val="0"/>
              </a:spcBef>
              <a:spcAft>
                <a:spcPct val="0"/>
              </a:spcAft>
              <a:buClrTx/>
              <a:buSzTx/>
              <a:buFontTx/>
              <a:buNone/>
              <a:tabLst/>
              <a:defRPr/>
            </a:pPr>
            <a:endParaRPr lang="de-DE" sz="2000" b="1" dirty="0">
              <a:solidFill>
                <a:srgbClr val="000000"/>
              </a:solidFill>
              <a:latin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i="0" u="none" strike="noStrike" kern="1200" cap="none" spc="0" normalizeH="0" baseline="0" noProof="0" dirty="0">
                <a:ln>
                  <a:noFill/>
                </a:ln>
                <a:solidFill>
                  <a:srgbClr val="000000"/>
                </a:solidFill>
                <a:effectLst/>
                <a:uLnTx/>
                <a:uFillTx/>
                <a:latin typeface="Times New Roman"/>
                <a:ea typeface="+mn-ea"/>
                <a:cs typeface="+mn-cs"/>
              </a:rPr>
              <a:t>Als</a:t>
            </a:r>
            <a:r>
              <a:rPr kumimoji="0" lang="de-DE" sz="2000" b="0" i="0" u="none" strike="noStrike" kern="1200" cap="none" spc="0" normalizeH="0" baseline="0" noProof="0" dirty="0">
                <a:ln>
                  <a:noFill/>
                </a:ln>
                <a:solidFill>
                  <a:srgbClr val="000000"/>
                </a:solidFill>
                <a:effectLst/>
                <a:uLnTx/>
                <a:uFillTx/>
                <a:latin typeface="Times New Roman"/>
                <a:ea typeface="+mn-ea"/>
                <a:cs typeface="+mn-cs"/>
              </a:rPr>
              <a:t> </a:t>
            </a:r>
            <a:r>
              <a:rPr kumimoji="0" lang="de-DE" sz="2000" b="1" i="0" u="none" strike="noStrike" kern="1200" cap="none" spc="0" normalizeH="0" baseline="0" noProof="0" dirty="0" err="1">
                <a:ln>
                  <a:noFill/>
                </a:ln>
                <a:solidFill>
                  <a:srgbClr val="000000"/>
                </a:solidFill>
                <a:effectLst/>
                <a:uLnTx/>
                <a:uFillTx/>
                <a:latin typeface="Times New Roman"/>
                <a:ea typeface="+mn-ea"/>
                <a:cs typeface="+mn-cs"/>
              </a:rPr>
              <a:t>Müller‘schen</a:t>
            </a:r>
            <a:r>
              <a:rPr kumimoji="0" lang="de-DE" sz="2000" b="1" i="0" u="none" strike="noStrike" kern="1200" cap="none" spc="0" normalizeH="0" baseline="0" noProof="0" dirty="0">
                <a:ln>
                  <a:noFill/>
                </a:ln>
                <a:solidFill>
                  <a:srgbClr val="000000"/>
                </a:solidFill>
                <a:effectLst/>
                <a:uLnTx/>
                <a:uFillTx/>
                <a:latin typeface="Times New Roman"/>
                <a:ea typeface="+mn-ea"/>
                <a:cs typeface="+mn-cs"/>
              </a:rPr>
              <a:t> Mimikry</a:t>
            </a:r>
            <a:endParaRPr kumimoji="0" lang="de-DE" sz="2000" b="1" i="0" u="none" strike="noStrike" kern="1200" cap="none" spc="0" normalizeH="0" baseline="0" noProof="0" dirty="0">
              <a:ln>
                <a:noFill/>
              </a:ln>
              <a:solidFill>
                <a:srgbClr val="843F06"/>
              </a:solidFill>
              <a:effectLst/>
              <a:uLnTx/>
              <a:uFillTx/>
              <a:latin typeface="Times New Roman"/>
              <a:ea typeface="+mn-ea"/>
              <a:cs typeface="+mn-cs"/>
            </a:endParaRPr>
          </a:p>
        </p:txBody>
      </p:sp>
      <p:sp>
        <p:nvSpPr>
          <p:cNvPr id="9" name="Textfeld 8"/>
          <p:cNvSpPr txBox="1">
            <a:spLocks noChangeArrowheads="1"/>
          </p:cNvSpPr>
          <p:nvPr/>
        </p:nvSpPr>
        <p:spPr bwMode="auto">
          <a:xfrm>
            <a:off x="900113" y="2871927"/>
            <a:ext cx="7280275" cy="707886"/>
          </a:xfrm>
          <a:prstGeom prst="rect">
            <a:avLst/>
          </a:prstGeom>
          <a:solidFill>
            <a:schemeClr val="bg2"/>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0" i="0" u="none" strike="noStrike" kern="1200" cap="none" spc="0" normalizeH="0" baseline="0" noProof="0" dirty="0">
                <a:ln>
                  <a:noFill/>
                </a:ln>
                <a:solidFill>
                  <a:srgbClr val="000000"/>
                </a:solidFill>
                <a:effectLst/>
                <a:uLnTx/>
                <a:uFillTx/>
                <a:latin typeface="Times New Roman"/>
                <a:ea typeface="+mn-ea"/>
                <a:cs typeface="+mn-cs"/>
              </a:rPr>
              <a:t>Aber es beruht </a:t>
            </a:r>
            <a:r>
              <a:rPr kumimoji="0" lang="de-DE" sz="2000" b="1" i="0" u="none" strike="noStrike" kern="1200" cap="none" spc="0" normalizeH="0" baseline="0" noProof="0" dirty="0">
                <a:ln>
                  <a:noFill/>
                </a:ln>
                <a:solidFill>
                  <a:srgbClr val="C00000"/>
                </a:solidFill>
                <a:effectLst/>
                <a:uLnTx/>
                <a:uFillTx/>
                <a:latin typeface="Times New Roman"/>
                <a:ea typeface="+mn-ea"/>
                <a:cs typeface="+mn-cs"/>
              </a:rPr>
              <a:t>nicht auf Konvergenz,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1200" cap="none" spc="0" normalizeH="0" baseline="0" noProof="0" dirty="0">
                <a:ln>
                  <a:noFill/>
                </a:ln>
                <a:solidFill>
                  <a:srgbClr val="C00000"/>
                </a:solidFill>
                <a:effectLst/>
                <a:uLnTx/>
                <a:uFillTx/>
                <a:latin typeface="Times New Roman"/>
                <a:ea typeface="+mn-ea"/>
                <a:cs typeface="+mn-cs"/>
              </a:rPr>
              <a:t>sondern auf Homologie</a:t>
            </a:r>
            <a:endParaRPr kumimoji="0" lang="de-DE" sz="2000" b="1" i="0" u="none" strike="noStrike" kern="1200" cap="none" spc="0" normalizeH="0" baseline="0" noProof="0" dirty="0">
              <a:ln>
                <a:noFill/>
              </a:ln>
              <a:solidFill>
                <a:srgbClr val="843F06"/>
              </a:solidFill>
              <a:effectLst/>
              <a:uLnTx/>
              <a:uFillTx/>
              <a:latin typeface="Times New Roman"/>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178"/>
                                        </p:tgtEl>
                                        <p:attrNameLst>
                                          <p:attrName>style.visibility</p:attrName>
                                        </p:attrNameLst>
                                      </p:cBhvr>
                                      <p:to>
                                        <p:strVal val="visible"/>
                                      </p:to>
                                    </p:set>
                                    <p:anim calcmode="lin" valueType="num">
                                      <p:cBhvr additive="base">
                                        <p:cTn id="13" dur="500" fill="hold"/>
                                        <p:tgtEl>
                                          <p:spTgt spid="50178"/>
                                        </p:tgtEl>
                                        <p:attrNameLst>
                                          <p:attrName>ppt_x</p:attrName>
                                        </p:attrNameLst>
                                      </p:cBhvr>
                                      <p:tavLst>
                                        <p:tav tm="0">
                                          <p:val>
                                            <p:strVal val="#ppt_x"/>
                                          </p:val>
                                        </p:tav>
                                        <p:tav tm="100000">
                                          <p:val>
                                            <p:strVal val="#ppt_x"/>
                                          </p:val>
                                        </p:tav>
                                      </p:tavLst>
                                    </p:anim>
                                    <p:anim calcmode="lin" valueType="num">
                                      <p:cBhvr additive="base">
                                        <p:cTn id="14" dur="500" fill="hold"/>
                                        <p:tgtEl>
                                          <p:spTgt spid="501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6" name="Textfeld 8"/>
          <p:cNvSpPr txBox="1">
            <a:spLocks noChangeArrowheads="1"/>
          </p:cNvSpPr>
          <p:nvPr/>
        </p:nvSpPr>
        <p:spPr bwMode="auto">
          <a:xfrm>
            <a:off x="539552" y="980728"/>
            <a:ext cx="8243887" cy="4154984"/>
          </a:xfrm>
          <a:prstGeom prst="rect">
            <a:avLst/>
          </a:prstGeom>
          <a:solidFill>
            <a:schemeClr val="bg2"/>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Times New Roman"/>
                <a:ea typeface="Times New Roman"/>
                <a:cs typeface="+mn-cs"/>
              </a:rPr>
              <a:t>Obwohl die Arthybride eine reduzierte Fitness haben,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Times New Roman"/>
                <a:ea typeface="Times New Roman"/>
                <a:cs typeface="+mn-cs"/>
              </a:rPr>
              <a:t>ist der Erwerb dieser bestimmten Farbmuster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Times New Roman"/>
                <a:ea typeface="Times New Roman"/>
                <a:cs typeface="+mn-cs"/>
              </a:rPr>
              <a:t>durch </a:t>
            </a:r>
            <a:r>
              <a:rPr kumimoji="0" lang="de-DE" sz="2400" b="1" i="0" u="none" strike="noStrike" kern="1200" cap="none" spc="0" normalizeH="0" baseline="0" noProof="0" dirty="0" err="1">
                <a:ln>
                  <a:noFill/>
                </a:ln>
                <a:solidFill>
                  <a:prstClr val="black"/>
                </a:solidFill>
                <a:effectLst/>
                <a:uLnTx/>
                <a:uFillTx/>
                <a:latin typeface="Times New Roman"/>
                <a:ea typeface="Times New Roman"/>
                <a:cs typeface="+mn-cs"/>
              </a:rPr>
              <a:t>Introgression</a:t>
            </a:r>
            <a:r>
              <a:rPr kumimoji="0" lang="de-DE" sz="2400" b="0" i="0" u="none" strike="noStrike" kern="1200" cap="none" spc="0" normalizeH="0" baseline="0" noProof="0" dirty="0">
                <a:ln>
                  <a:noFill/>
                </a:ln>
                <a:solidFill>
                  <a:prstClr val="black"/>
                </a:solidFill>
                <a:effectLst/>
                <a:uLnTx/>
                <a:uFillTx/>
                <a:latin typeface="Times New Roman"/>
                <a:ea typeface="Times New Roman"/>
                <a:cs typeface="+mn-cs"/>
              </a:rPr>
              <a:t> der adaptiven Allele zwischen den Spezies ein </a:t>
            </a:r>
            <a:r>
              <a:rPr kumimoji="0" lang="de-DE" sz="2400" b="1" i="0" u="none" strike="noStrike" kern="1200" cap="none" spc="0" normalizeH="0" baseline="0" noProof="0" dirty="0">
                <a:ln>
                  <a:noFill/>
                </a:ln>
                <a:solidFill>
                  <a:prstClr val="black"/>
                </a:solidFill>
                <a:effectLst/>
                <a:uLnTx/>
                <a:uFillTx/>
                <a:latin typeface="Times New Roman"/>
                <a:ea typeface="Times New Roman"/>
                <a:cs typeface="+mn-cs"/>
              </a:rPr>
              <a:t>Selektions-begünstigter Vorfall</a:t>
            </a:r>
            <a:r>
              <a:rPr kumimoji="0" lang="de-DE" sz="2400" b="0" i="0" u="none" strike="noStrike" kern="1200" cap="none" spc="0" normalizeH="0" baseline="0" noProof="0" dirty="0">
                <a:ln>
                  <a:noFill/>
                </a:ln>
                <a:solidFill>
                  <a:prstClr val="black"/>
                </a:solidFill>
                <a:effectLst/>
                <a:uLnTx/>
                <a:uFillTx/>
                <a:latin typeface="Times New Roman"/>
                <a:ea typeface="Times New Roman"/>
                <a:cs typeface="+mn-cs"/>
              </a:rPr>
              <a:t>. </a:t>
            </a:r>
          </a:p>
          <a:p>
            <a:pPr marL="0" marR="0" lvl="0" indent="0" algn="l" defTabSz="914400" rtl="0" eaLnBrk="1" fontAlgn="base" latinLnBrk="0" hangingPunct="1">
              <a:lnSpc>
                <a:spcPct val="100000"/>
              </a:lnSpc>
              <a:spcBef>
                <a:spcPct val="0"/>
              </a:spcBef>
              <a:spcAft>
                <a:spcPts val="0"/>
              </a:spcAft>
              <a:buClrTx/>
              <a:buSzTx/>
              <a:buFontTx/>
              <a:buNone/>
              <a:tabLst/>
              <a:defRPr/>
            </a:pPr>
            <a:endParaRPr lang="de-DE" sz="2400" dirty="0">
              <a:solidFill>
                <a:prstClr val="black"/>
              </a:solidFill>
              <a:latin typeface="Times New Roman"/>
              <a:ea typeface="Times New Roman"/>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Times New Roman"/>
                <a:ea typeface="Times New Roman"/>
                <a:cs typeface="+mn-cs"/>
              </a:rPr>
              <a:t>Die jeweils übereinstimmenden Farbmuster in den verschiedenen Arten sind daher </a:t>
            </a:r>
            <a:r>
              <a:rPr kumimoji="0" lang="de-DE" sz="2400" b="1" i="0" u="none" strike="noStrike" kern="1200" cap="none" spc="0" normalizeH="0" baseline="0" noProof="0" dirty="0">
                <a:ln>
                  <a:noFill/>
                </a:ln>
                <a:solidFill>
                  <a:prstClr val="black"/>
                </a:solidFill>
                <a:effectLst/>
                <a:uLnTx/>
                <a:uFillTx/>
                <a:latin typeface="Times New Roman"/>
                <a:ea typeface="Times New Roman"/>
                <a:cs typeface="+mn-cs"/>
              </a:rPr>
              <a:t>kein Ergebnis von konvergenter Selektion</a:t>
            </a:r>
            <a:r>
              <a:rPr kumimoji="0" lang="de-DE" sz="2400" b="0" i="0" u="none" strike="noStrike" kern="1200" cap="none" spc="0" normalizeH="0" baseline="0" noProof="0" dirty="0">
                <a:ln>
                  <a:noFill/>
                </a:ln>
                <a:solidFill>
                  <a:prstClr val="black"/>
                </a:solidFill>
                <a:effectLst/>
                <a:uLnTx/>
                <a:uFillTx/>
                <a:latin typeface="Times New Roman"/>
                <a:ea typeface="Times New Roman"/>
                <a:cs typeface="+mn-cs"/>
              </a:rPr>
              <a:t>,</a:t>
            </a:r>
          </a:p>
          <a:p>
            <a:pPr marL="0" marR="0" lvl="0" indent="0" algn="l" defTabSz="914400" rtl="0" eaLnBrk="1" fontAlgn="base" latinLnBrk="0" hangingPunct="1">
              <a:lnSpc>
                <a:spcPct val="100000"/>
              </a:lnSpc>
              <a:spcBef>
                <a:spcPct val="0"/>
              </a:spcBef>
              <a:spcAft>
                <a:spcPts val="0"/>
              </a:spcAft>
              <a:buClrTx/>
              <a:buSzTx/>
              <a:buFontTx/>
              <a:buNone/>
              <a:tabLst/>
              <a:defRPr/>
            </a:pPr>
            <a:endParaRPr lang="de-DE" sz="2400" dirty="0">
              <a:solidFill>
                <a:prstClr val="black"/>
              </a:solidFill>
              <a:latin typeface="Times New Roman"/>
              <a:ea typeface="Times New Roman"/>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Times New Roman"/>
                <a:ea typeface="Times New Roman"/>
                <a:cs typeface="+mn-cs"/>
              </a:rPr>
              <a:t>sondern die für die jeweiligen Farbmuster verantwortlichen Gencluster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2400" b="1" i="0" u="none" strike="noStrike" kern="1200" cap="none" spc="0" normalizeH="0" baseline="0" noProof="0" dirty="0">
                <a:ln>
                  <a:noFill/>
                </a:ln>
                <a:solidFill>
                  <a:srgbClr val="0000FF"/>
                </a:solidFill>
                <a:effectLst/>
                <a:uLnTx/>
                <a:uFillTx/>
                <a:latin typeface="Times New Roman"/>
                <a:ea typeface="Times New Roman"/>
                <a:cs typeface="+mn-cs"/>
              </a:rPr>
              <a:t>sind von gleicher Abstammung und daher </a:t>
            </a:r>
            <a:r>
              <a:rPr kumimoji="0" lang="de-DE" sz="2400" b="1" i="0" u="none" strike="noStrike" kern="1200" cap="none" spc="0" normalizeH="0" baseline="0" noProof="0" dirty="0">
                <a:ln>
                  <a:noFill/>
                </a:ln>
                <a:solidFill>
                  <a:srgbClr val="C00000"/>
                </a:solidFill>
                <a:effectLst/>
                <a:uLnTx/>
                <a:uFillTx/>
                <a:latin typeface="Times New Roman"/>
                <a:ea typeface="Times New Roman"/>
                <a:cs typeface="+mn-cs"/>
              </a:rPr>
              <a:t>homolog</a:t>
            </a:r>
            <a:r>
              <a:rPr kumimoji="0" lang="de-DE" sz="2400" b="0" i="0" u="none" strike="noStrike" kern="1200" cap="none" spc="0" normalizeH="0" baseline="0" noProof="0" dirty="0">
                <a:ln>
                  <a:noFill/>
                </a:ln>
                <a:solidFill>
                  <a:srgbClr val="C00000"/>
                </a:solidFill>
                <a:effectLst/>
                <a:uLnTx/>
                <a:uFillTx/>
                <a:latin typeface="Times New Roman"/>
                <a:ea typeface="Times New Roman"/>
                <a:cs typeface="+mn-cs"/>
              </a:rPr>
              <a:t>.</a:t>
            </a:r>
            <a:r>
              <a:rPr kumimoji="0" lang="de-DE" sz="2400" b="0" i="0" u="none" strike="noStrike" kern="1200" cap="none" spc="0" normalizeH="0" baseline="0" noProof="0" dirty="0">
                <a:ln>
                  <a:noFill/>
                </a:ln>
                <a:solidFill>
                  <a:prstClr val="black"/>
                </a:solidFill>
                <a:effectLst/>
                <a:uLnTx/>
                <a:uFillTx/>
                <a:latin typeface="Times New Roman"/>
                <a:ea typeface="Times New Roman"/>
                <a:cs typeface="+mn-cs"/>
              </a:rPr>
              <a:t> </a:t>
            </a:r>
            <a:endParaRPr kumimoji="0" lang="de-DE" sz="2400" b="0" i="0" u="none" strike="noStrike" kern="1200" cap="none" spc="0" normalizeH="0" baseline="0" noProof="0" dirty="0">
              <a:ln>
                <a:noFill/>
              </a:ln>
              <a:solidFill>
                <a:prstClr val="black"/>
              </a:solidFill>
              <a:effectLst/>
              <a:uLnTx/>
              <a:uFillTx/>
              <a:latin typeface="Times New Roman"/>
              <a:ea typeface="Calibri"/>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71682" name="Textfeld 4"/>
          <p:cNvSpPr txBox="1">
            <a:spLocks noChangeArrowheads="1"/>
          </p:cNvSpPr>
          <p:nvPr/>
        </p:nvSpPr>
        <p:spPr bwMode="auto">
          <a:xfrm>
            <a:off x="755650" y="1568450"/>
            <a:ext cx="8064500" cy="452437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800" b="0" i="0" u="none" strike="noStrike" kern="1200" cap="none" spc="0" normalizeH="0" baseline="0" noProof="0">
                <a:ln>
                  <a:noFill/>
                </a:ln>
                <a:solidFill>
                  <a:srgbClr val="000000"/>
                </a:solidFill>
                <a:effectLst/>
                <a:uLnTx/>
                <a:uFillTx/>
                <a:latin typeface="Times New Roman"/>
                <a:ea typeface="+mn-ea"/>
                <a:cs typeface="+mn-cs"/>
              </a:rPr>
              <a:t>Hines HM, Counterman BA, Papa R, Albuquerque </a:t>
            </a:r>
            <a:r>
              <a:rPr kumimoji="0" lang="de-DE" sz="1800" b="0" i="0" u="none" strike="noStrike" kern="1200" cap="none" spc="0" normalizeH="0" baseline="0" noProof="0">
                <a:ln>
                  <a:noFill/>
                </a:ln>
                <a:solidFill>
                  <a:srgbClr val="000000"/>
                </a:solidFill>
                <a:effectLst/>
                <a:uLnTx/>
                <a:uFillTx/>
                <a:latin typeface="Times New Roman"/>
                <a:ea typeface="+mn-ea"/>
                <a:cs typeface="+mn-cs"/>
              </a:rPr>
              <a:t>de Moura P, Cardoso MZ, et al. (</a:t>
            </a:r>
            <a:r>
              <a:rPr kumimoji="0" lang="de-DE" sz="1800" b="1" i="0" u="none" strike="noStrike" kern="1200" cap="none" spc="0" normalizeH="0" baseline="0" noProof="0">
                <a:ln>
                  <a:noFill/>
                </a:ln>
                <a:solidFill>
                  <a:srgbClr val="843F06"/>
                </a:solidFill>
                <a:effectLst/>
                <a:uLnTx/>
                <a:uFillTx/>
                <a:latin typeface="Times New Roman"/>
                <a:ea typeface="+mn-ea"/>
                <a:cs typeface="+mn-cs"/>
              </a:rPr>
              <a:t>2011</a:t>
            </a:r>
            <a:r>
              <a:rPr kumimoji="0" lang="de-DE" sz="1800" b="0" i="0" u="none" strike="noStrike" kern="1200" cap="none" spc="0" normalizeH="0" baseline="0" noProof="0">
                <a:ln>
                  <a:noFill/>
                </a:ln>
                <a:solidFill>
                  <a:srgbClr val="000000"/>
                </a:solidFill>
                <a:effectLst/>
                <a:uLnTx/>
                <a:uFillTx/>
                <a:latin typeface="Times New Roman"/>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Times New Roman"/>
                <a:ea typeface="+mn-ea"/>
                <a:cs typeface="+mn-cs"/>
              </a:rPr>
              <a:t>Wing </a:t>
            </a:r>
            <a:r>
              <a:rPr kumimoji="0" lang="en-US" sz="1800" b="0" i="0" u="none" strike="noStrike" kern="1200" cap="none" spc="0" normalizeH="0" baseline="0" noProof="0">
                <a:ln>
                  <a:noFill/>
                </a:ln>
                <a:solidFill>
                  <a:srgbClr val="000000"/>
                </a:solidFill>
                <a:effectLst/>
                <a:uLnTx/>
                <a:uFillTx/>
                <a:latin typeface="Times New Roman"/>
                <a:ea typeface="+mn-ea"/>
                <a:cs typeface="+mn-cs"/>
              </a:rPr>
              <a:t>patterning gene </a:t>
            </a:r>
            <a:r>
              <a:rPr kumimoji="0" lang="en-US" sz="1800" b="1" i="0" u="none" strike="noStrike" kern="1200" cap="none" spc="0" normalizeH="0" baseline="0" noProof="0">
                <a:ln>
                  <a:noFill/>
                </a:ln>
                <a:solidFill>
                  <a:srgbClr val="0000FF"/>
                </a:solidFill>
                <a:effectLst/>
                <a:uLnTx/>
                <a:uFillTx/>
                <a:latin typeface="Times New Roman"/>
                <a:ea typeface="+mn-ea"/>
                <a:cs typeface="+mn-cs"/>
              </a:rPr>
              <a:t>redefines the mimetic history </a:t>
            </a:r>
            <a:r>
              <a:rPr kumimoji="0" lang="en-US" sz="1800" b="0" i="0" u="none" strike="noStrike" kern="1200" cap="none" spc="0" normalizeH="0" baseline="0" noProof="0">
                <a:ln>
                  <a:noFill/>
                </a:ln>
                <a:solidFill>
                  <a:srgbClr val="000000"/>
                </a:solidFill>
                <a:effectLst/>
                <a:uLnTx/>
                <a:uFillTx/>
                <a:latin typeface="Times New Roman"/>
                <a:ea typeface="+mn-ea"/>
                <a:cs typeface="+mn-cs"/>
              </a:rPr>
              <a:t>of </a:t>
            </a:r>
            <a:r>
              <a:rPr kumimoji="0" lang="en-US" sz="1800" b="0" i="1" u="none" strike="noStrike" kern="1200" cap="none" spc="0" normalizeH="0" baseline="0" noProof="0">
                <a:ln>
                  <a:noFill/>
                </a:ln>
                <a:solidFill>
                  <a:srgbClr val="000000"/>
                </a:solidFill>
                <a:effectLst/>
                <a:uLnTx/>
                <a:uFillTx/>
                <a:latin typeface="Times New Roman"/>
                <a:ea typeface="+mn-ea"/>
                <a:cs typeface="+mn-cs"/>
              </a:rPr>
              <a:t>Heliconius</a:t>
            </a:r>
            <a:r>
              <a:rPr kumimoji="0" lang="en-US" sz="1800" b="0" i="0" u="none" strike="noStrike" kern="1200" cap="none" spc="0" normalizeH="0" baseline="0" noProof="0">
                <a:ln>
                  <a:noFill/>
                </a:ln>
                <a:solidFill>
                  <a:srgbClr val="000000"/>
                </a:solidFill>
                <a:effectLst/>
                <a:uLnTx/>
                <a:uFillTx/>
                <a:latin typeface="Times New Roman"/>
                <a:ea typeface="+mn-ea"/>
                <a:cs typeface="+mn-cs"/>
              </a:rPr>
              <a:t> butterflies.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a:ea typeface="+mn-ea"/>
                <a:cs typeface="+mn-cs"/>
              </a:rPr>
              <a:t>Proc Natl Acad Sci U S A </a:t>
            </a:r>
            <a:r>
              <a:rPr kumimoji="0" lang="de-DE" sz="1800" b="0" i="0" u="none" strike="noStrike" kern="1200" cap="none" spc="0" normalizeH="0" baseline="0" noProof="0">
                <a:ln>
                  <a:noFill/>
                </a:ln>
                <a:solidFill>
                  <a:srgbClr val="000000"/>
                </a:solidFill>
                <a:effectLst/>
                <a:uLnTx/>
                <a:uFillTx/>
                <a:latin typeface="Times New Roman"/>
                <a:ea typeface="+mn-ea"/>
                <a:cs typeface="+mn-cs"/>
              </a:rPr>
              <a:t>108: 19666–19671.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srgbClr val="000000"/>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800" b="0" i="0" u="none" strike="noStrike" kern="1200" cap="none" spc="0" normalizeH="0" baseline="0" noProof="0">
                <a:ln>
                  <a:noFill/>
                </a:ln>
                <a:solidFill>
                  <a:srgbClr val="000000"/>
                </a:solidFill>
                <a:effectLst/>
                <a:uLnTx/>
                <a:uFillTx/>
                <a:latin typeface="Times New Roman"/>
                <a:ea typeface="+mn-ea"/>
                <a:cs typeface="+mn-cs"/>
              </a:rPr>
              <a:t>Pardo-Diaz C, Salazar C, Baxter SW, Merot C, Figueiredo-Ready W, et al. (</a:t>
            </a:r>
            <a:r>
              <a:rPr kumimoji="0" lang="pt-BR" sz="1800" b="1" i="0" u="none" strike="noStrike" kern="1200" cap="none" spc="0" normalizeH="0" baseline="0" noProof="0">
                <a:ln>
                  <a:noFill/>
                </a:ln>
                <a:solidFill>
                  <a:srgbClr val="843F06"/>
                </a:solidFill>
                <a:effectLst/>
                <a:uLnTx/>
                <a:uFillTx/>
                <a:latin typeface="Times New Roman"/>
                <a:ea typeface="+mn-ea"/>
                <a:cs typeface="+mn-cs"/>
              </a:rPr>
              <a:t>2012</a:t>
            </a:r>
            <a:r>
              <a:rPr kumimoji="0" lang="pt-BR" sz="1800" b="0" i="0" u="none" strike="noStrike" kern="1200" cap="none" spc="0" normalizeH="0" baseline="0" noProof="0">
                <a:ln>
                  <a:noFill/>
                </a:ln>
                <a:solidFill>
                  <a:srgbClr val="000000"/>
                </a:solidFill>
                <a:effectLst/>
                <a:uLnTx/>
                <a:uFillTx/>
                <a:latin typeface="Times New Roman"/>
                <a:ea typeface="+mn-ea"/>
                <a:cs typeface="+mn-cs"/>
              </a:rPr>
              <a:t>): </a:t>
            </a:r>
            <a:r>
              <a:rPr kumimoji="0" lang="pt-BR" sz="1800" b="1" i="0" u="none" strike="noStrike" kern="1200" cap="none" spc="0" normalizeH="0" baseline="0" noProof="0">
                <a:ln>
                  <a:noFill/>
                </a:ln>
                <a:solidFill>
                  <a:srgbClr val="000000"/>
                </a:solidFill>
                <a:effectLst/>
                <a:uLnTx/>
                <a:uFillTx/>
                <a:latin typeface="Times New Roman"/>
                <a:ea typeface="+mn-ea"/>
                <a:cs typeface="+mn-cs"/>
              </a:rPr>
              <a:t>Adaptive </a:t>
            </a:r>
            <a:r>
              <a:rPr kumimoji="0" lang="en-US" sz="1800" b="1" i="0" u="none" strike="noStrike" kern="1200" cap="none" spc="0" normalizeH="0" baseline="0" noProof="0">
                <a:ln>
                  <a:noFill/>
                </a:ln>
                <a:solidFill>
                  <a:srgbClr val="000000"/>
                </a:solidFill>
                <a:effectLst/>
                <a:uLnTx/>
                <a:uFillTx/>
                <a:latin typeface="Times New Roman"/>
                <a:ea typeface="+mn-ea"/>
                <a:cs typeface="+mn-cs"/>
              </a:rPr>
              <a:t>introgression </a:t>
            </a:r>
            <a:r>
              <a:rPr kumimoji="0" lang="en-US" sz="1800" b="0" i="0" u="none" strike="noStrike" kern="1200" cap="none" spc="0" normalizeH="0" baseline="0" noProof="0">
                <a:ln>
                  <a:noFill/>
                </a:ln>
                <a:solidFill>
                  <a:srgbClr val="000000"/>
                </a:solidFill>
                <a:effectLst/>
                <a:uLnTx/>
                <a:uFillTx/>
                <a:latin typeface="Times New Roman"/>
                <a:ea typeface="+mn-ea"/>
                <a:cs typeface="+mn-cs"/>
              </a:rPr>
              <a:t>across species boundaries in Heliconius </a:t>
            </a:r>
            <a:r>
              <a:rPr kumimoji="0" lang="de-DE" sz="1800" b="0" i="0" u="none" strike="noStrike" kern="1200" cap="none" spc="0" normalizeH="0" baseline="0" noProof="0">
                <a:ln>
                  <a:noFill/>
                </a:ln>
                <a:solidFill>
                  <a:srgbClr val="000000"/>
                </a:solidFill>
                <a:effectLst/>
                <a:uLnTx/>
                <a:uFillTx/>
                <a:latin typeface="Times New Roman"/>
                <a:ea typeface="+mn-ea"/>
                <a:cs typeface="+mn-cs"/>
              </a:rPr>
              <a:t>butterflies.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Times New Roman"/>
                <a:ea typeface="+mn-ea"/>
                <a:cs typeface="+mn-cs"/>
              </a:rPr>
              <a:t>PLoS Genet 8: e1002752.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a:ln>
                  <a:noFill/>
                </a:ln>
                <a:solidFill>
                  <a:srgbClr val="000000"/>
                </a:solidFill>
                <a:effectLst/>
                <a:uLnTx/>
                <a:uFillTx/>
                <a:latin typeface="Times New Roman"/>
                <a:ea typeface="+mn-ea"/>
                <a:cs typeface="+mn-cs"/>
              </a:rPr>
              <a:t>The </a:t>
            </a:r>
            <a:r>
              <a:rPr kumimoji="0" lang="it-IT" sz="1800" b="1" i="0" u="none" strike="noStrike" kern="1200" cap="none" spc="0" normalizeH="0" baseline="0" noProof="0">
                <a:ln>
                  <a:noFill/>
                </a:ln>
                <a:solidFill>
                  <a:srgbClr val="000000"/>
                </a:solidFill>
                <a:effectLst/>
                <a:uLnTx/>
                <a:uFillTx/>
                <a:latin typeface="Times New Roman"/>
                <a:ea typeface="+mn-ea"/>
                <a:cs typeface="+mn-cs"/>
              </a:rPr>
              <a:t>Heliconius Genome Consortium </a:t>
            </a:r>
            <a:r>
              <a:rPr kumimoji="0" lang="it-IT" sz="1800" b="0" i="0" u="none" strike="noStrike" kern="1200" cap="none" spc="0" normalizeH="0" baseline="0" noProof="0">
                <a:ln>
                  <a:noFill/>
                </a:ln>
                <a:solidFill>
                  <a:srgbClr val="000000"/>
                </a:solidFill>
                <a:effectLst/>
                <a:uLnTx/>
                <a:uFillTx/>
                <a:latin typeface="Times New Roman"/>
                <a:ea typeface="+mn-ea"/>
                <a:cs typeface="+mn-cs"/>
              </a:rPr>
              <a:t>(</a:t>
            </a:r>
            <a:r>
              <a:rPr kumimoji="0" lang="it-IT" sz="1800" b="1" i="0" u="none" strike="noStrike" kern="1200" cap="none" spc="0" normalizeH="0" baseline="0" noProof="0">
                <a:ln>
                  <a:noFill/>
                </a:ln>
                <a:solidFill>
                  <a:srgbClr val="843F06"/>
                </a:solidFill>
                <a:effectLst/>
                <a:uLnTx/>
                <a:uFillTx/>
                <a:latin typeface="Times New Roman"/>
                <a:ea typeface="+mn-ea"/>
                <a:cs typeface="+mn-cs"/>
              </a:rPr>
              <a:t>2012</a:t>
            </a:r>
            <a:r>
              <a:rPr kumimoji="0" lang="it-IT" sz="1800" b="0" i="0" u="none" strike="noStrike" kern="1200" cap="none" spc="0" normalizeH="0" baseline="0" noProof="0">
                <a:ln>
                  <a:noFill/>
                </a:ln>
                <a:solidFill>
                  <a:srgbClr val="000000"/>
                </a:solidFill>
                <a:effectLst/>
                <a:uLnTx/>
                <a:uFillTx/>
                <a:latin typeface="Times New Roman"/>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a:ea typeface="+mn-ea"/>
                <a:cs typeface="+mn-cs"/>
              </a:rPr>
              <a:t>Butterfly genome reveals promiscuous exchange of </a:t>
            </a:r>
            <a:r>
              <a:rPr kumimoji="0" lang="en-US" sz="1800" b="1" i="0" u="none" strike="noStrike" kern="1200" cap="none" spc="0" normalizeH="0" baseline="0" noProof="0">
                <a:ln>
                  <a:noFill/>
                </a:ln>
                <a:solidFill>
                  <a:srgbClr val="000000"/>
                </a:solidFill>
                <a:effectLst/>
                <a:uLnTx/>
                <a:uFillTx/>
                <a:latin typeface="Times New Roman"/>
                <a:ea typeface="+mn-ea"/>
                <a:cs typeface="+mn-cs"/>
              </a:rPr>
              <a:t>mimicry adaptations </a:t>
            </a:r>
            <a:r>
              <a:rPr kumimoji="0" lang="en-US" sz="1800" b="0" i="0" u="none" strike="noStrike" kern="1200" cap="none" spc="0" normalizeH="0" baseline="0" noProof="0">
                <a:ln>
                  <a:noFill/>
                </a:ln>
                <a:solidFill>
                  <a:srgbClr val="000000"/>
                </a:solidFill>
                <a:effectLst/>
                <a:uLnTx/>
                <a:uFillTx/>
                <a:latin typeface="Times New Roman"/>
                <a:ea typeface="+mn-ea"/>
                <a:cs typeface="+mn-cs"/>
              </a:rPr>
              <a:t>among species. Nature. E-pub 16 May </a:t>
            </a:r>
            <a:r>
              <a:rPr kumimoji="0" lang="en-US" sz="1800" b="1" i="0" u="none" strike="noStrike" kern="1200" cap="none" spc="0" normalizeH="0" baseline="0" noProof="0">
                <a:ln>
                  <a:noFill/>
                </a:ln>
                <a:solidFill>
                  <a:srgbClr val="843F06"/>
                </a:solidFill>
                <a:effectLst/>
                <a:uLnTx/>
                <a:uFillTx/>
                <a:latin typeface="Times New Roman"/>
                <a:ea typeface="+mn-ea"/>
                <a:cs typeface="+mn-cs"/>
              </a:rPr>
              <a:t>2012</a:t>
            </a:r>
            <a:r>
              <a:rPr kumimoji="0" lang="en-US" sz="1800" b="0" i="0" u="none" strike="noStrike" kern="1200" cap="none" spc="0" normalizeH="0" baseline="0" noProof="0">
                <a:ln>
                  <a:noFill/>
                </a:ln>
                <a:solidFill>
                  <a:srgbClr val="000000"/>
                </a:solidFill>
                <a:effectLst/>
                <a:uLnTx/>
                <a:uFillTx/>
                <a:latin typeface="Times New Roman"/>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Times New Roman"/>
                <a:ea typeface="+mn-ea"/>
                <a:cs typeface="+mn-cs"/>
              </a:rPr>
              <a:t>Nadeau,J., Martin,S., Kozak,K.M., Blaxter,M.L., Mallet,J. et.al. </a:t>
            </a:r>
            <a:r>
              <a:rPr kumimoji="0" lang="en-US" sz="1800" b="0" i="0" u="none" strike="noStrike" kern="1200" cap="none" spc="0" normalizeH="0" baseline="0" noProof="0">
                <a:ln>
                  <a:noFill/>
                </a:ln>
                <a:solidFill>
                  <a:srgbClr val="000000"/>
                </a:solidFill>
                <a:effectLst/>
                <a:uLnTx/>
                <a:uFillTx/>
                <a:latin typeface="Times New Roman"/>
                <a:ea typeface="+mn-ea"/>
                <a:cs typeface="+mn-cs"/>
              </a:rPr>
              <a:t>(</a:t>
            </a:r>
            <a:r>
              <a:rPr kumimoji="0" lang="en-US" sz="1800" b="1" i="0" u="none" strike="noStrike" kern="1200" cap="none" spc="0" normalizeH="0" baseline="0" noProof="0">
                <a:ln>
                  <a:noFill/>
                </a:ln>
                <a:solidFill>
                  <a:srgbClr val="843F06"/>
                </a:solidFill>
                <a:effectLst/>
                <a:uLnTx/>
                <a:uFillTx/>
                <a:latin typeface="Times New Roman"/>
                <a:ea typeface="+mn-ea"/>
                <a:cs typeface="+mn-cs"/>
              </a:rPr>
              <a:t>2013</a:t>
            </a:r>
            <a:r>
              <a:rPr kumimoji="0" lang="en-US" sz="1800" b="0" i="0" u="none" strike="noStrike" kern="1200" cap="none" spc="0" normalizeH="0" baseline="0" noProof="0">
                <a:ln>
                  <a:noFill/>
                </a:ln>
                <a:solidFill>
                  <a:srgbClr val="000000"/>
                </a:solidFill>
                <a:effectLst/>
                <a:uLnTx/>
                <a:uFillTx/>
                <a:latin typeface="Times New Roman"/>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a:ea typeface="+mn-ea"/>
                <a:cs typeface="+mn-cs"/>
              </a:rPr>
              <a:t>Genome-wide patterns of divergence and </a:t>
            </a:r>
            <a:r>
              <a:rPr kumimoji="0" lang="en-US" sz="1800" b="1" i="0" u="none" strike="noStrike" kern="1200" cap="none" spc="0" normalizeH="0" baseline="0" noProof="0">
                <a:ln>
                  <a:noFill/>
                </a:ln>
                <a:solidFill>
                  <a:srgbClr val="000000"/>
                </a:solidFill>
                <a:effectLst/>
                <a:uLnTx/>
                <a:uFillTx/>
                <a:latin typeface="Times New Roman"/>
                <a:ea typeface="+mn-ea"/>
                <a:cs typeface="+mn-cs"/>
              </a:rPr>
              <a:t>gene flow across a butterfly radiation</a:t>
            </a:r>
            <a:r>
              <a:rPr kumimoji="0" lang="en-US" sz="1800" b="0" i="0" u="none" strike="noStrike" kern="1200" cap="none" spc="0" normalizeH="0" baseline="0" noProof="0">
                <a:ln>
                  <a:noFill/>
                </a:ln>
                <a:solidFill>
                  <a:srgbClr val="000000"/>
                </a:solidFill>
                <a:effectLst/>
                <a:uLnTx/>
                <a:uFillTx/>
                <a:latin typeface="Times New Roman"/>
                <a:ea typeface="+mn-ea"/>
                <a:cs typeface="+mn-cs"/>
              </a:rPr>
              <a:t>. Mol. Ecol. </a:t>
            </a:r>
            <a:r>
              <a:rPr kumimoji="0" lang="en-US" sz="1800" b="0" i="1" u="none" strike="noStrike" kern="1200" cap="none" spc="0" normalizeH="0" baseline="0" noProof="0">
                <a:ln>
                  <a:noFill/>
                </a:ln>
                <a:solidFill>
                  <a:srgbClr val="000000"/>
                </a:solidFill>
                <a:effectLst/>
                <a:uLnTx/>
                <a:uFillTx/>
                <a:latin typeface="Times New Roman"/>
                <a:ea typeface="+mn-ea"/>
                <a:cs typeface="+mn-cs"/>
              </a:rPr>
              <a:t>22</a:t>
            </a:r>
            <a:r>
              <a:rPr kumimoji="0" lang="en-US" sz="1800" b="0" i="0" u="none" strike="noStrike" kern="1200" cap="none" spc="0" normalizeH="0" baseline="0" noProof="0">
                <a:ln>
                  <a:noFill/>
                </a:ln>
                <a:solidFill>
                  <a:srgbClr val="000000"/>
                </a:solidFill>
                <a:effectLst/>
                <a:uLnTx/>
                <a:uFillTx/>
                <a:latin typeface="Times New Roman"/>
                <a:ea typeface="+mn-ea"/>
                <a:cs typeface="+mn-cs"/>
              </a:rPr>
              <a:t>, 814-818.</a:t>
            </a:r>
            <a:endParaRPr kumimoji="0" lang="de-DE"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1683" name="Textfeld 4"/>
          <p:cNvSpPr txBox="1">
            <a:spLocks noChangeArrowheads="1"/>
          </p:cNvSpPr>
          <p:nvPr/>
        </p:nvSpPr>
        <p:spPr bwMode="auto">
          <a:xfrm>
            <a:off x="755650" y="404813"/>
            <a:ext cx="8064500" cy="64611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a:ea typeface="+mn-ea"/>
                <a:cs typeface="+mn-cs"/>
              </a:rPr>
              <a:t>Müller F (</a:t>
            </a:r>
            <a:r>
              <a:rPr kumimoji="0" lang="en-US" sz="1800" b="1" i="0" u="none" strike="noStrike" kern="1200" cap="none" spc="0" normalizeH="0" baseline="0" noProof="0">
                <a:ln>
                  <a:noFill/>
                </a:ln>
                <a:solidFill>
                  <a:srgbClr val="843F06"/>
                </a:solidFill>
                <a:effectLst/>
                <a:uLnTx/>
                <a:uFillTx/>
                <a:latin typeface="Times New Roman"/>
                <a:ea typeface="+mn-ea"/>
                <a:cs typeface="+mn-cs"/>
              </a:rPr>
              <a:t>1879</a:t>
            </a:r>
            <a:r>
              <a:rPr kumimoji="0" lang="en-US" sz="1800" b="0" i="0" u="none" strike="noStrike" kern="1200" cap="none" spc="0" normalizeH="0" baseline="0" noProof="0">
                <a:ln>
                  <a:noFill/>
                </a:ln>
                <a:solidFill>
                  <a:srgbClr val="000000"/>
                </a:solidFill>
                <a:effectLst/>
                <a:uLnTx/>
                <a:uFillTx/>
                <a:latin typeface="Times New Roman"/>
                <a:ea typeface="+mn-ea"/>
                <a:cs typeface="+mn-cs"/>
              </a:rPr>
              <a:t>): Ituna and Thyridia; </a:t>
            </a:r>
            <a:r>
              <a:rPr kumimoji="0" lang="en-US" sz="1800" b="1" i="0" u="none" strike="noStrike" kern="1200" cap="none" spc="0" normalizeH="0" baseline="0" noProof="0">
                <a:ln>
                  <a:noFill/>
                </a:ln>
                <a:solidFill>
                  <a:srgbClr val="000000"/>
                </a:solidFill>
                <a:effectLst/>
                <a:uLnTx/>
                <a:uFillTx/>
                <a:latin typeface="Times New Roman"/>
                <a:ea typeface="+mn-ea"/>
                <a:cs typeface="+mn-cs"/>
              </a:rPr>
              <a:t>a remarkable case of mimicry in butterflies</a:t>
            </a:r>
            <a:r>
              <a:rPr kumimoji="0" lang="en-US" sz="1800" b="0" i="0" u="none" strike="noStrike" kern="1200" cap="none" spc="0" normalizeH="0" baseline="0" noProof="0">
                <a:ln>
                  <a:noFill/>
                </a:ln>
                <a:solidFill>
                  <a:srgbClr val="000000"/>
                </a:solidFill>
                <a:effectLst/>
                <a:uLnTx/>
                <a:uFillTx/>
                <a:latin typeface="Times New Roman"/>
                <a:ea typeface="+mn-ea"/>
                <a:cs typeface="+mn-cs"/>
              </a:rPr>
              <a:t>. Trans Entomol Soc </a:t>
            </a:r>
            <a:r>
              <a:rPr kumimoji="0" lang="de-DE" sz="1800" b="0" i="0" u="none" strike="noStrike" kern="1200" cap="none" spc="0" normalizeH="0" baseline="0" noProof="0">
                <a:ln>
                  <a:noFill/>
                </a:ln>
                <a:solidFill>
                  <a:srgbClr val="000000"/>
                </a:solidFill>
                <a:effectLst/>
                <a:uLnTx/>
                <a:uFillTx/>
                <a:latin typeface="Times New Roman"/>
                <a:ea typeface="+mn-ea"/>
                <a:cs typeface="+mn-cs"/>
              </a:rPr>
              <a:t>Lond 1879: xx–xxix.</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7" name="Textfeld 8"/>
          <p:cNvSpPr txBox="1">
            <a:spLocks noChangeArrowheads="1"/>
          </p:cNvSpPr>
          <p:nvPr/>
        </p:nvSpPr>
        <p:spPr bwMode="auto">
          <a:xfrm>
            <a:off x="432569" y="908720"/>
            <a:ext cx="8243887" cy="2308324"/>
          </a:xfrm>
          <a:prstGeom prst="rect">
            <a:avLst/>
          </a:prstGeom>
          <a:solidFill>
            <a:schemeClr val="bg2"/>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Times New Roman"/>
                <a:ea typeface="Times New Roman"/>
                <a:cs typeface="+mn-cs"/>
              </a:rPr>
              <a:t>Was hier vorliegt,</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Times New Roman"/>
                <a:ea typeface="Times New Roman"/>
                <a:cs typeface="+mn-cs"/>
              </a:rPr>
              <a:t> ist eine </a:t>
            </a:r>
            <a:r>
              <a:rPr kumimoji="0" lang="de-DE" sz="2400" b="1" i="0" u="none" strike="noStrike" kern="1200" cap="none" spc="0" normalizeH="0" baseline="0" noProof="0" dirty="0">
                <a:ln>
                  <a:noFill/>
                </a:ln>
                <a:solidFill>
                  <a:srgbClr val="C00000"/>
                </a:solidFill>
                <a:effectLst/>
                <a:uLnTx/>
                <a:uFillTx/>
                <a:latin typeface="Times New Roman"/>
                <a:ea typeface="Times New Roman"/>
                <a:cs typeface="+mn-cs"/>
              </a:rPr>
              <a:t>Diskrepanz zwischen einer Phylogenie,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2400" b="1" i="0" u="none" strike="noStrike" kern="1200" cap="none" spc="0" normalizeH="0" baseline="0" noProof="0" dirty="0">
                <a:ln>
                  <a:noFill/>
                </a:ln>
                <a:solidFill>
                  <a:srgbClr val="C00000"/>
                </a:solidFill>
                <a:effectLst/>
                <a:uLnTx/>
                <a:uFillTx/>
                <a:latin typeface="Times New Roman"/>
                <a:ea typeface="Times New Roman"/>
                <a:cs typeface="+mn-cs"/>
              </a:rPr>
              <a:t>die auf dem gesamten Genom basiert,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2400" b="1" i="0" u="none" strike="noStrike" kern="1200" cap="none" spc="0" normalizeH="0" baseline="0" noProof="0" dirty="0">
                <a:ln>
                  <a:noFill/>
                </a:ln>
                <a:solidFill>
                  <a:srgbClr val="C00000"/>
                </a:solidFill>
                <a:effectLst/>
                <a:uLnTx/>
                <a:uFillTx/>
                <a:latin typeface="Times New Roman"/>
                <a:ea typeface="Times New Roman"/>
                <a:cs typeface="+mn-cs"/>
              </a:rPr>
              <a:t>und einer Phylogenie,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de-DE" sz="2400" b="1" i="0" u="none" strike="noStrike" kern="1200" cap="none" spc="0" normalizeH="0" baseline="0" noProof="0" dirty="0">
                <a:ln>
                  <a:noFill/>
                </a:ln>
                <a:solidFill>
                  <a:srgbClr val="C00000"/>
                </a:solidFill>
                <a:effectLst/>
                <a:uLnTx/>
                <a:uFillTx/>
                <a:latin typeface="Times New Roman"/>
                <a:ea typeface="Times New Roman"/>
                <a:cs typeface="+mn-cs"/>
              </a:rPr>
              <a:t>die auf einem einzigen kleinen Teil des Genoms basiert</a:t>
            </a:r>
            <a:r>
              <a:rPr kumimoji="0" lang="de-DE" sz="2400" b="0" i="0" u="none" strike="noStrike" kern="1200" cap="none" spc="0" normalizeH="0" baseline="0" noProof="0" dirty="0">
                <a:ln>
                  <a:noFill/>
                </a:ln>
                <a:solidFill>
                  <a:prstClr val="black"/>
                </a:solidFill>
                <a:effectLst/>
                <a:uLnTx/>
                <a:uFillTx/>
                <a:latin typeface="Times New Roman"/>
                <a:ea typeface="Times New Roman"/>
                <a:cs typeface="+mn-cs"/>
              </a:rPr>
              <a:t>, nämlich dem, der die Flügelmusterung steuert.</a:t>
            </a:r>
            <a:endParaRPr kumimoji="0" lang="de-DE" sz="2400" b="0" i="0"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65539" name="Textfeld 2"/>
          <p:cNvSpPr txBox="1">
            <a:spLocks noChangeArrowheads="1"/>
          </p:cNvSpPr>
          <p:nvPr/>
        </p:nvSpPr>
        <p:spPr bwMode="auto">
          <a:xfrm>
            <a:off x="395560" y="3712239"/>
            <a:ext cx="7416800" cy="984885"/>
          </a:xfrm>
          <a:prstGeom prst="rect">
            <a:avLst/>
          </a:prstGeom>
          <a:noFill/>
          <a:ln w="9525">
            <a:noFill/>
            <a:miter lim="800000"/>
            <a:headEnd/>
            <a:tailEnd/>
          </a:ln>
        </p:spPr>
        <p:txBody>
          <a:bodyPr>
            <a:spAutoFit/>
          </a:bodyPr>
          <a:lstStyle/>
          <a:p>
            <a:pPr marR="0" lvl="0" algn="l" defTabSz="914400" rtl="0" eaLnBrk="1" fontAlgn="base" latinLnBrk="0" hangingPunct="1">
              <a:lnSpc>
                <a:spcPct val="100000"/>
              </a:lnSpc>
              <a:spcBef>
                <a:spcPts val="1200"/>
              </a:spcBef>
              <a:spcAft>
                <a:spcPct val="0"/>
              </a:spcAft>
              <a:buClrTx/>
              <a:buSzTx/>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Was im Taxon-Stammbaum </a:t>
            </a:r>
            <a:r>
              <a:rPr kumimoji="0" lang="de-DE" sz="2400" b="1" i="0" u="none" strike="noStrike" kern="1200" cap="none" spc="0" normalizeH="0" baseline="0" noProof="0" dirty="0">
                <a:ln>
                  <a:noFill/>
                </a:ln>
                <a:solidFill>
                  <a:srgbClr val="9A0000"/>
                </a:solidFill>
                <a:effectLst/>
                <a:uLnTx/>
                <a:uFillTx/>
                <a:latin typeface="Times New Roman" pitchFamily="18" charset="0"/>
                <a:ea typeface="+mn-ea"/>
                <a:cs typeface="Calibri" pitchFamily="34" charset="0"/>
              </a:rPr>
              <a:t>Konvergenz</a:t>
            </a: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ist, </a:t>
            </a:r>
          </a:p>
          <a:p>
            <a:pPr marR="0" lvl="0" algn="l" defTabSz="914400" rtl="0" eaLnBrk="1" fontAlgn="base" latinLnBrk="0" hangingPunct="1">
              <a:lnSpc>
                <a:spcPct val="100000"/>
              </a:lnSpc>
              <a:spcBef>
                <a:spcPts val="1200"/>
              </a:spcBef>
              <a:spcAft>
                <a:spcPct val="0"/>
              </a:spcAft>
              <a:buClrTx/>
              <a:buSzTx/>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ist im Gen-Stammbaum </a:t>
            </a:r>
            <a:r>
              <a:rPr kumimoji="0" lang="de-DE" sz="2400" b="1" i="0" u="none" strike="noStrike" kern="1200" cap="none" spc="0" normalizeH="0" baseline="0" noProof="0" dirty="0">
                <a:ln>
                  <a:noFill/>
                </a:ln>
                <a:solidFill>
                  <a:srgbClr val="9A0000"/>
                </a:solidFill>
                <a:effectLst/>
                <a:uLnTx/>
                <a:uFillTx/>
                <a:latin typeface="Times New Roman" pitchFamily="18" charset="0"/>
                <a:ea typeface="+mn-ea"/>
                <a:cs typeface="Calibri" pitchFamily="34" charset="0"/>
              </a:rPr>
              <a:t>Monophylie</a:t>
            </a:r>
          </a:p>
        </p:txBody>
      </p:sp>
    </p:spTree>
    <p:extLst>
      <p:ext uri="{BB962C8B-B14F-4D97-AF65-F5344CB8AC3E}">
        <p14:creationId xmlns:p14="http://schemas.microsoft.com/office/powerpoint/2010/main" val="19507290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73730" name="Textfeld 7"/>
          <p:cNvSpPr txBox="1">
            <a:spLocks noChangeArrowheads="1"/>
          </p:cNvSpPr>
          <p:nvPr/>
        </p:nvSpPr>
        <p:spPr bwMode="auto">
          <a:xfrm>
            <a:off x="468313" y="333375"/>
            <a:ext cx="8135937"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Die Farbmuster sind monophyletischen Ursprungs </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und werden über die Artgrenze hinweg durch </a:t>
            </a:r>
            <a:r>
              <a:rPr kumimoji="0" lang="de-DE" sz="1800" b="1" i="0" u="none" strike="noStrike" kern="1200" cap="none" spc="0" normalizeH="0" baseline="0" noProof="0" dirty="0">
                <a:ln>
                  <a:noFill/>
                </a:ln>
                <a:solidFill>
                  <a:srgbClr val="843F06"/>
                </a:solidFill>
                <a:effectLst/>
                <a:uLnTx/>
                <a:uFillTx/>
                <a:latin typeface="Times New Roman" pitchFamily="18" charset="0"/>
                <a:ea typeface="+mn-ea"/>
                <a:cs typeface="Times New Roman" pitchFamily="18" charset="0"/>
              </a:rPr>
              <a:t>Hybridisierung</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von einer Art in die andere übertragen</a:t>
            </a:r>
            <a:endParaRPr kumimoji="0" lang="de-DE" sz="1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cxnSp>
        <p:nvCxnSpPr>
          <p:cNvPr id="16" name="Gerade Verbindung 15"/>
          <p:cNvCxnSpPr/>
          <p:nvPr/>
        </p:nvCxnSpPr>
        <p:spPr>
          <a:xfrm>
            <a:off x="6227763" y="4652963"/>
            <a:ext cx="0" cy="151288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flipH="1">
            <a:off x="6227763" y="3357563"/>
            <a:ext cx="576262" cy="1295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 descr="Gene - Genkette"/>
          <p:cNvPicPr>
            <a:picLocks noChangeAspect="1" noChangeArrowheads="1"/>
          </p:cNvPicPr>
          <p:nvPr/>
        </p:nvPicPr>
        <p:blipFill>
          <a:blip r:embed="rId2" cstate="print"/>
          <a:srcRect/>
          <a:stretch>
            <a:fillRect/>
          </a:stretch>
        </p:blipFill>
        <p:spPr bwMode="auto">
          <a:xfrm>
            <a:off x="3348038" y="2276475"/>
            <a:ext cx="1800225" cy="1011238"/>
          </a:xfrm>
          <a:prstGeom prst="rect">
            <a:avLst/>
          </a:prstGeom>
          <a:noFill/>
          <a:ln w="9525">
            <a:noFill/>
            <a:miter lim="800000"/>
            <a:headEnd/>
            <a:tailEnd/>
          </a:ln>
        </p:spPr>
      </p:pic>
      <p:cxnSp>
        <p:nvCxnSpPr>
          <p:cNvPr id="35" name="Gerade Verbindung 34"/>
          <p:cNvCxnSpPr/>
          <p:nvPr/>
        </p:nvCxnSpPr>
        <p:spPr>
          <a:xfrm>
            <a:off x="3059113" y="5445125"/>
            <a:ext cx="0" cy="7207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flipH="1">
            <a:off x="3059113" y="4437063"/>
            <a:ext cx="649287" cy="10080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p:nvCxnSpPr>
        <p:spPr>
          <a:xfrm>
            <a:off x="2555875" y="5445125"/>
            <a:ext cx="0" cy="7207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a:off x="971550" y="4149725"/>
            <a:ext cx="1584325" cy="1295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16066" name="Picture 2"/>
          <p:cNvPicPr>
            <a:picLocks noChangeAspect="1" noChangeArrowheads="1"/>
          </p:cNvPicPr>
          <p:nvPr/>
        </p:nvPicPr>
        <p:blipFill>
          <a:blip r:embed="rId3" cstate="print"/>
          <a:srcRect/>
          <a:stretch>
            <a:fillRect/>
          </a:stretch>
        </p:blipFill>
        <p:spPr bwMode="auto">
          <a:xfrm>
            <a:off x="107950" y="2781300"/>
            <a:ext cx="2114550" cy="1301750"/>
          </a:xfrm>
          <a:prstGeom prst="rect">
            <a:avLst/>
          </a:prstGeom>
          <a:noFill/>
          <a:ln w="9525">
            <a:noFill/>
            <a:miter lim="800000"/>
            <a:headEnd/>
            <a:tailEnd/>
          </a:ln>
        </p:spPr>
      </p:pic>
      <p:pic>
        <p:nvPicPr>
          <p:cNvPr id="216067" name="Picture 3"/>
          <p:cNvPicPr>
            <a:picLocks noChangeAspect="1" noChangeArrowheads="1"/>
          </p:cNvPicPr>
          <p:nvPr/>
        </p:nvPicPr>
        <p:blipFill>
          <a:blip r:embed="rId4" cstate="print"/>
          <a:srcRect/>
          <a:stretch>
            <a:fillRect/>
          </a:stretch>
        </p:blipFill>
        <p:spPr bwMode="auto">
          <a:xfrm>
            <a:off x="2627313" y="3573463"/>
            <a:ext cx="2108200" cy="1263650"/>
          </a:xfrm>
          <a:prstGeom prst="rect">
            <a:avLst/>
          </a:prstGeom>
          <a:noFill/>
          <a:ln w="9525">
            <a:noFill/>
            <a:miter lim="800000"/>
            <a:headEnd/>
            <a:tailEnd/>
          </a:ln>
        </p:spPr>
      </p:pic>
      <p:sp>
        <p:nvSpPr>
          <p:cNvPr id="20" name="Textfeld 5"/>
          <p:cNvSpPr txBox="1">
            <a:spLocks noChangeArrowheads="1"/>
          </p:cNvSpPr>
          <p:nvPr/>
        </p:nvSpPr>
        <p:spPr bwMode="auto">
          <a:xfrm>
            <a:off x="3995738" y="2133600"/>
            <a:ext cx="1220787" cy="522288"/>
          </a:xfrm>
          <a:prstGeom prst="rect">
            <a:avLst/>
          </a:prstGeom>
          <a:solidFill>
            <a:schemeClr val="bg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a:ln>
                  <a:noFill/>
                </a:ln>
                <a:solidFill>
                  <a:srgbClr val="000000"/>
                </a:solidFill>
                <a:effectLst/>
                <a:uLnTx/>
                <a:uFillTx/>
                <a:latin typeface="Arial" pitchFamily="34" charset="0"/>
                <a:ea typeface="+mn-ea"/>
                <a:cs typeface="+mn-cs"/>
              </a:rPr>
              <a:t>Gen rotes Band</a:t>
            </a:r>
          </a:p>
        </p:txBody>
      </p:sp>
      <p:pic>
        <p:nvPicPr>
          <p:cNvPr id="21" name="Picture 2" descr="Gene - Genkette"/>
          <p:cNvPicPr>
            <a:picLocks noChangeAspect="1" noChangeArrowheads="1"/>
          </p:cNvPicPr>
          <p:nvPr/>
        </p:nvPicPr>
        <p:blipFill>
          <a:blip r:embed="rId2" cstate="print"/>
          <a:srcRect/>
          <a:stretch>
            <a:fillRect/>
          </a:stretch>
        </p:blipFill>
        <p:spPr bwMode="auto">
          <a:xfrm>
            <a:off x="6591300" y="2276475"/>
            <a:ext cx="1800225" cy="1011238"/>
          </a:xfrm>
          <a:prstGeom prst="rect">
            <a:avLst/>
          </a:prstGeom>
          <a:noFill/>
          <a:ln w="9525">
            <a:noFill/>
            <a:miter lim="800000"/>
            <a:headEnd/>
            <a:tailEnd/>
          </a:ln>
        </p:spPr>
      </p:pic>
      <p:sp>
        <p:nvSpPr>
          <p:cNvPr id="23" name="Textfeld 5"/>
          <p:cNvSpPr txBox="1">
            <a:spLocks noChangeArrowheads="1"/>
          </p:cNvSpPr>
          <p:nvPr/>
        </p:nvSpPr>
        <p:spPr bwMode="auto">
          <a:xfrm>
            <a:off x="7239000" y="2133600"/>
            <a:ext cx="1220788" cy="522288"/>
          </a:xfrm>
          <a:prstGeom prst="rect">
            <a:avLst/>
          </a:prstGeom>
          <a:solidFill>
            <a:schemeClr val="bg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a:ln>
                  <a:noFill/>
                </a:ln>
                <a:solidFill>
                  <a:srgbClr val="000000"/>
                </a:solidFill>
                <a:effectLst/>
                <a:uLnTx/>
                <a:uFillTx/>
                <a:latin typeface="Arial" pitchFamily="34" charset="0"/>
                <a:ea typeface="+mn-ea"/>
                <a:cs typeface="+mn-cs"/>
              </a:rPr>
              <a:t>Gen rotes Band</a:t>
            </a:r>
          </a:p>
        </p:txBody>
      </p:sp>
      <p:cxnSp>
        <p:nvCxnSpPr>
          <p:cNvPr id="22" name="Gerade Verbindung 21"/>
          <p:cNvCxnSpPr/>
          <p:nvPr/>
        </p:nvCxnSpPr>
        <p:spPr>
          <a:xfrm>
            <a:off x="4500563" y="3284538"/>
            <a:ext cx="1727200" cy="13684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feld 24"/>
          <p:cNvSpPr txBox="1">
            <a:spLocks noChangeArrowheads="1"/>
          </p:cNvSpPr>
          <p:nvPr/>
        </p:nvSpPr>
        <p:spPr bwMode="auto">
          <a:xfrm>
            <a:off x="3348038" y="5084763"/>
            <a:ext cx="2663825" cy="138588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a:ln>
                  <a:noFill/>
                </a:ln>
                <a:solidFill>
                  <a:srgbClr val="843F06"/>
                </a:solidFill>
                <a:effectLst/>
                <a:uLnTx/>
                <a:uFillTx/>
                <a:latin typeface="Arial" pitchFamily="34" charset="0"/>
                <a:ea typeface="+mn-ea"/>
                <a:cs typeface="+mn-cs"/>
              </a:rPr>
              <a:t>Stammbaum der Arten: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400" b="1" i="0" u="none" strike="noStrike" kern="1200" cap="none" spc="0" normalizeH="0" baseline="0" noProof="0">
              <a:ln>
                <a:noFill/>
              </a:ln>
              <a:solidFill>
                <a:srgbClr val="00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a:ln>
                  <a:noFill/>
                </a:ln>
                <a:solidFill>
                  <a:srgbClr val="000000"/>
                </a:solidFill>
                <a:effectLst/>
                <a:uLnTx/>
                <a:uFillTx/>
                <a:latin typeface="Arial" pitchFamily="34" charset="0"/>
                <a:ea typeface="+mn-ea"/>
                <a:cs typeface="+mn-cs"/>
              </a:rPr>
              <a:t>wenig verwandt,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a:ln>
                  <a:noFill/>
                </a:ln>
                <a:solidFill>
                  <a:srgbClr val="000000"/>
                </a:solidFill>
                <a:effectLst/>
                <a:uLnTx/>
                <a:uFillTx/>
                <a:latin typeface="Arial" pitchFamily="34" charset="0"/>
                <a:ea typeface="+mn-ea"/>
                <a:cs typeface="+mn-cs"/>
              </a:rPr>
              <a:t>kein gemeinsamer Ursprung,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a:ln>
                  <a:noFill/>
                </a:ln>
                <a:solidFill>
                  <a:srgbClr val="000000"/>
                </a:solidFill>
                <a:effectLst/>
                <a:uLnTx/>
                <a:uFillTx/>
                <a:latin typeface="Arial" pitchFamily="34" charset="0"/>
                <a:ea typeface="+mn-ea"/>
                <a:cs typeface="+mn-cs"/>
              </a:rPr>
              <a:t>viele Merkmale sind </a:t>
            </a:r>
            <a:r>
              <a:rPr kumimoji="0" lang="de-DE" sz="1400" b="1" i="0" u="none" strike="noStrike" kern="1200" cap="none" spc="0" normalizeH="0" baseline="0" noProof="0">
                <a:ln>
                  <a:noFill/>
                </a:ln>
                <a:solidFill>
                  <a:srgbClr val="0000FF"/>
                </a:solidFill>
                <a:effectLst/>
                <a:uLnTx/>
                <a:uFillTx/>
                <a:latin typeface="Arial" pitchFamily="34" charset="0"/>
                <a:ea typeface="+mn-ea"/>
                <a:cs typeface="+mn-cs"/>
              </a:rPr>
              <a:t>konvergent </a:t>
            </a:r>
            <a:r>
              <a:rPr kumimoji="0" lang="de-DE" sz="1400" b="1" i="0" u="none" strike="noStrike" kern="1200" cap="none" spc="0" normalizeH="0" baseline="0" noProof="0">
                <a:ln>
                  <a:noFill/>
                </a:ln>
                <a:solidFill>
                  <a:srgbClr val="000000"/>
                </a:solidFill>
                <a:effectLst/>
                <a:uLnTx/>
                <a:uFillTx/>
                <a:latin typeface="Arial" pitchFamily="34" charset="0"/>
                <a:ea typeface="+mn-ea"/>
                <a:cs typeface="+mn-cs"/>
              </a:rPr>
              <a:t>entstanden. </a:t>
            </a:r>
          </a:p>
        </p:txBody>
      </p:sp>
      <p:sp>
        <p:nvSpPr>
          <p:cNvPr id="26" name="Textfeld 25"/>
          <p:cNvSpPr txBox="1">
            <a:spLocks noChangeArrowheads="1"/>
          </p:cNvSpPr>
          <p:nvPr/>
        </p:nvSpPr>
        <p:spPr bwMode="auto">
          <a:xfrm>
            <a:off x="6443663" y="4203700"/>
            <a:ext cx="2592387" cy="116998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a:ln>
                  <a:noFill/>
                </a:ln>
                <a:solidFill>
                  <a:srgbClr val="843F06"/>
                </a:solidFill>
                <a:effectLst/>
                <a:uLnTx/>
                <a:uFillTx/>
                <a:latin typeface="Arial" pitchFamily="34" charset="0"/>
                <a:ea typeface="+mn-ea"/>
                <a:cs typeface="+mn-cs"/>
              </a:rPr>
              <a:t>Stammbaum einiger Gene: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400" b="1" i="0" u="none" strike="noStrike" kern="1200" cap="none" spc="0" normalizeH="0" baseline="0" noProof="0">
              <a:ln>
                <a:noFill/>
              </a:ln>
              <a:solidFill>
                <a:srgbClr val="00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a:ln>
                  <a:noFill/>
                </a:ln>
                <a:solidFill>
                  <a:srgbClr val="000000"/>
                </a:solidFill>
                <a:effectLst/>
                <a:uLnTx/>
                <a:uFillTx/>
                <a:latin typeface="Arial" pitchFamily="34" charset="0"/>
                <a:ea typeface="+mn-ea"/>
                <a:cs typeface="+mn-cs"/>
              </a:rPr>
              <a:t>nahe verwandt,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a:ln>
                  <a:noFill/>
                </a:ln>
                <a:solidFill>
                  <a:srgbClr val="000000"/>
                </a:solidFill>
                <a:effectLst/>
                <a:uLnTx/>
                <a:uFillTx/>
                <a:latin typeface="Arial" pitchFamily="34" charset="0"/>
                <a:ea typeface="+mn-ea"/>
                <a:cs typeface="+mn-cs"/>
              </a:rPr>
              <a:t>gemeinsamer Ursprung,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a:ln>
                  <a:noFill/>
                </a:ln>
                <a:solidFill>
                  <a:srgbClr val="0000FF"/>
                </a:solidFill>
                <a:effectLst/>
                <a:uLnTx/>
                <a:uFillTx/>
                <a:latin typeface="Arial" pitchFamily="34" charset="0"/>
                <a:ea typeface="+mn-ea"/>
                <a:cs typeface="+mn-cs"/>
              </a:rPr>
              <a:t>homolog</a:t>
            </a:r>
            <a:r>
              <a:rPr kumimoji="0" lang="de-DE" sz="1400" b="1" i="0" u="none" strike="noStrike" kern="1200" cap="none" spc="0" normalizeH="0" baseline="0" noProof="0">
                <a:ln>
                  <a:noFill/>
                </a:ln>
                <a:solidFill>
                  <a:srgbClr val="000000"/>
                </a:solidFill>
                <a:effectLst/>
                <a:uLnTx/>
                <a:uFillTx/>
                <a:latin typeface="Arial" pitchFamily="34" charset="0"/>
                <a:ea typeface="+mn-ea"/>
                <a:cs typeface="+mn-cs"/>
              </a:rPr>
              <a:t> entstanden.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16066"/>
                                        </p:tgtEl>
                                        <p:attrNameLst>
                                          <p:attrName>style.visibility</p:attrName>
                                        </p:attrNameLst>
                                      </p:cBhvr>
                                      <p:to>
                                        <p:strVal val="visible"/>
                                      </p:to>
                                    </p:set>
                                    <p:anim calcmode="lin" valueType="num">
                                      <p:cBhvr additive="base">
                                        <p:cTn id="41" dur="500" fill="hold"/>
                                        <p:tgtEl>
                                          <p:spTgt spid="216066"/>
                                        </p:tgtEl>
                                        <p:attrNameLst>
                                          <p:attrName>ppt_x</p:attrName>
                                        </p:attrNameLst>
                                      </p:cBhvr>
                                      <p:tavLst>
                                        <p:tav tm="0">
                                          <p:val>
                                            <p:strVal val="#ppt_x"/>
                                          </p:val>
                                        </p:tav>
                                        <p:tav tm="100000">
                                          <p:val>
                                            <p:strVal val="#ppt_x"/>
                                          </p:val>
                                        </p:tav>
                                      </p:tavLst>
                                    </p:anim>
                                    <p:anim calcmode="lin" valueType="num">
                                      <p:cBhvr additive="base">
                                        <p:cTn id="42" dur="500" fill="hold"/>
                                        <p:tgtEl>
                                          <p:spTgt spid="21606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16067"/>
                                        </p:tgtEl>
                                        <p:attrNameLst>
                                          <p:attrName>style.visibility</p:attrName>
                                        </p:attrNameLst>
                                      </p:cBhvr>
                                      <p:to>
                                        <p:strVal val="visible"/>
                                      </p:to>
                                    </p:set>
                                    <p:anim calcmode="lin" valueType="num">
                                      <p:cBhvr additive="base">
                                        <p:cTn id="45" dur="500" fill="hold"/>
                                        <p:tgtEl>
                                          <p:spTgt spid="216067"/>
                                        </p:tgtEl>
                                        <p:attrNameLst>
                                          <p:attrName>ppt_x</p:attrName>
                                        </p:attrNameLst>
                                      </p:cBhvr>
                                      <p:tavLst>
                                        <p:tav tm="0">
                                          <p:val>
                                            <p:strVal val="#ppt_x"/>
                                          </p:val>
                                        </p:tav>
                                        <p:tav tm="100000">
                                          <p:val>
                                            <p:strVal val="#ppt_x"/>
                                          </p:val>
                                        </p:tav>
                                      </p:tavLst>
                                    </p:anim>
                                    <p:anim calcmode="lin" valueType="num">
                                      <p:cBhvr additive="base">
                                        <p:cTn id="46" dur="500" fill="hold"/>
                                        <p:tgtEl>
                                          <p:spTgt spid="21606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additive="base">
                                        <p:cTn id="55" dur="500" fill="hold"/>
                                        <p:tgtEl>
                                          <p:spTgt spid="40"/>
                                        </p:tgtEl>
                                        <p:attrNameLst>
                                          <p:attrName>ppt_x</p:attrName>
                                        </p:attrNameLst>
                                      </p:cBhvr>
                                      <p:tavLst>
                                        <p:tav tm="0">
                                          <p:val>
                                            <p:strVal val="#ppt_x"/>
                                          </p:val>
                                        </p:tav>
                                        <p:tav tm="100000">
                                          <p:val>
                                            <p:strVal val="#ppt_x"/>
                                          </p:val>
                                        </p:tav>
                                      </p:tavLst>
                                    </p:anim>
                                    <p:anim calcmode="lin" valueType="num">
                                      <p:cBhvr additive="base">
                                        <p:cTn id="56" dur="500" fill="hold"/>
                                        <p:tgtEl>
                                          <p:spTgt spid="40"/>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500" fill="hold"/>
                                        <p:tgtEl>
                                          <p:spTgt spid="38"/>
                                        </p:tgtEl>
                                        <p:attrNameLst>
                                          <p:attrName>ppt_x</p:attrName>
                                        </p:attrNameLst>
                                      </p:cBhvr>
                                      <p:tavLst>
                                        <p:tav tm="0">
                                          <p:val>
                                            <p:strVal val="#ppt_x"/>
                                          </p:val>
                                        </p:tav>
                                        <p:tav tm="100000">
                                          <p:val>
                                            <p:strVal val="#ppt_x"/>
                                          </p:val>
                                        </p:tav>
                                      </p:tavLst>
                                    </p:anim>
                                    <p:anim calcmode="lin" valueType="num">
                                      <p:cBhvr additive="base">
                                        <p:cTn id="60" dur="500" fill="hold"/>
                                        <p:tgtEl>
                                          <p:spTgt spid="38"/>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ppt_x"/>
                                          </p:val>
                                        </p:tav>
                                        <p:tav tm="100000">
                                          <p:val>
                                            <p:strVal val="#ppt_x"/>
                                          </p:val>
                                        </p:tav>
                                      </p:tavLst>
                                    </p:anim>
                                    <p:anim calcmode="lin" valueType="num">
                                      <p:cBhvr additive="base">
                                        <p:cTn id="64" dur="500" fill="hold"/>
                                        <p:tgtEl>
                                          <p:spTgt spid="35"/>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additive="base">
                                        <p:cTn id="67" dur="500" fill="hold"/>
                                        <p:tgtEl>
                                          <p:spTgt spid="36"/>
                                        </p:tgtEl>
                                        <p:attrNameLst>
                                          <p:attrName>ppt_x</p:attrName>
                                        </p:attrNameLst>
                                      </p:cBhvr>
                                      <p:tavLst>
                                        <p:tav tm="0">
                                          <p:val>
                                            <p:strVal val="#ppt_x"/>
                                          </p:val>
                                        </p:tav>
                                        <p:tav tm="100000">
                                          <p:val>
                                            <p:strVal val="#ppt_x"/>
                                          </p:val>
                                        </p:tav>
                                      </p:tavLst>
                                    </p:anim>
                                    <p:anim calcmode="lin" valueType="num">
                                      <p:cBhvr additive="base">
                                        <p:cTn id="6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043608" y="6093296"/>
            <a:ext cx="7200800" cy="400110"/>
          </a:xfrm>
          <a:prstGeom prst="rect">
            <a:avLst/>
          </a:prstGeom>
          <a:solidFill>
            <a:schemeClr val="bg1"/>
          </a:solidFill>
          <a:ln w="9525">
            <a:noFill/>
            <a:miter lim="800000"/>
            <a:headEnd/>
            <a:tailEnd/>
          </a:ln>
        </p:spPr>
        <p:txBody>
          <a:bodyPr wrap="square">
            <a:spAutoFit/>
          </a:bodyPr>
          <a:lstStyle/>
          <a:p>
            <a:pPr algn="ctr">
              <a:spcBef>
                <a:spcPct val="50000"/>
              </a:spcBef>
            </a:pPr>
            <a:r>
              <a:rPr lang="de-DE" sz="2000" b="1" noProof="1">
                <a:solidFill>
                  <a:srgbClr val="000000"/>
                </a:solidFill>
                <a:cs typeface="Times New Roman" pitchFamily="18" charset="0"/>
              </a:rPr>
              <a:t>Heliconius melpomene Foto Kunz Costa Rica 20.12.2022  40184 </a:t>
            </a:r>
            <a:endParaRPr lang="de-DE" sz="2000" b="1" noProof="1">
              <a:solidFill>
                <a:srgbClr val="000000"/>
              </a:solidFill>
              <a:cs typeface="Arial" pitchFamily="34" charset="0"/>
            </a:endParaRPr>
          </a:p>
        </p:txBody>
      </p:sp>
      <p:pic>
        <p:nvPicPr>
          <p:cNvPr id="3" name="Grafik 2">
            <a:extLst>
              <a:ext uri="{FF2B5EF4-FFF2-40B4-BE49-F238E27FC236}">
                <a16:creationId xmlns:a16="http://schemas.microsoft.com/office/drawing/2014/main" id="{EA740DD7-CEEC-B31F-46DB-BE6FDB3203C1}"/>
              </a:ext>
            </a:extLst>
          </p:cNvPr>
          <p:cNvPicPr>
            <a:picLocks noChangeAspect="1"/>
          </p:cNvPicPr>
          <p:nvPr/>
        </p:nvPicPr>
        <p:blipFill>
          <a:blip r:embed="rId2"/>
          <a:stretch>
            <a:fillRect/>
          </a:stretch>
        </p:blipFill>
        <p:spPr>
          <a:xfrm>
            <a:off x="563691" y="250501"/>
            <a:ext cx="8040757" cy="5686339"/>
          </a:xfrm>
          <a:prstGeom prst="rect">
            <a:avLst/>
          </a:prstGeom>
        </p:spPr>
      </p:pic>
    </p:spTree>
    <p:extLst>
      <p:ext uri="{BB962C8B-B14F-4D97-AF65-F5344CB8AC3E}">
        <p14:creationId xmlns:p14="http://schemas.microsoft.com/office/powerpoint/2010/main" val="28146131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srcRect/>
          <a:stretch>
            <a:fillRect/>
          </a:stretch>
        </p:blipFill>
        <p:spPr bwMode="auto">
          <a:xfrm>
            <a:off x="250825" y="115888"/>
            <a:ext cx="8208963" cy="6684962"/>
          </a:xfrm>
          <a:prstGeom prst="rect">
            <a:avLst/>
          </a:prstGeom>
          <a:noFill/>
          <a:ln w="9525">
            <a:noFill/>
            <a:miter lim="800000"/>
            <a:headEnd/>
            <a:tailEnd/>
          </a:ln>
        </p:spPr>
      </p:pic>
      <p:sp>
        <p:nvSpPr>
          <p:cNvPr id="6" name="Textfeld 5"/>
          <p:cNvSpPr txBox="1"/>
          <p:nvPr/>
        </p:nvSpPr>
        <p:spPr>
          <a:xfrm>
            <a:off x="250825" y="476250"/>
            <a:ext cx="1296988" cy="739775"/>
          </a:xfrm>
          <a:prstGeom prst="rect">
            <a:avLst/>
          </a:prstGeom>
          <a:solidFill>
            <a:schemeClr val="accent3">
              <a:lumMod val="20000"/>
              <a:lumOff val="80000"/>
            </a:scheme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a:ln>
                  <a:noFill/>
                </a:ln>
                <a:solidFill>
                  <a:srgbClr val="843F06"/>
                </a:solidFill>
                <a:effectLst/>
                <a:uLnTx/>
                <a:uFillTx/>
                <a:latin typeface="Arial" charset="0"/>
                <a:ea typeface="+mn-ea"/>
                <a:cs typeface="+mn-cs"/>
              </a:rPr>
              <a:t>links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a:ln>
                  <a:noFill/>
                </a:ln>
                <a:solidFill>
                  <a:prstClr val="black"/>
                </a:solidFill>
                <a:effectLst/>
                <a:uLnTx/>
                <a:uFillTx/>
                <a:latin typeface="Arial" charset="0"/>
                <a:ea typeface="+mn-ea"/>
                <a:cs typeface="+mn-cs"/>
              </a:rPr>
              <a:t>Stammbaum der Taxa</a:t>
            </a:r>
          </a:p>
        </p:txBody>
      </p:sp>
      <p:sp>
        <p:nvSpPr>
          <p:cNvPr id="7" name="Textfeld 6"/>
          <p:cNvSpPr txBox="1"/>
          <p:nvPr/>
        </p:nvSpPr>
        <p:spPr>
          <a:xfrm>
            <a:off x="7092950" y="1397000"/>
            <a:ext cx="1943100" cy="1600200"/>
          </a:xfrm>
          <a:prstGeom prst="rect">
            <a:avLst/>
          </a:prstGeom>
          <a:solidFill>
            <a:schemeClr val="accent3">
              <a:lumMod val="20000"/>
              <a:lumOff val="80000"/>
            </a:scheme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a:ln>
                  <a:noFill/>
                </a:ln>
                <a:solidFill>
                  <a:srgbClr val="843F06"/>
                </a:solidFill>
                <a:effectLst/>
                <a:uLnTx/>
                <a:uFillTx/>
                <a:latin typeface="Arial" charset="0"/>
                <a:ea typeface="+mn-ea"/>
                <a:cs typeface="+mn-cs"/>
              </a:rPr>
              <a:t>rechts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a:ln>
                  <a:noFill/>
                </a:ln>
                <a:solidFill>
                  <a:prstClr val="black"/>
                </a:solidFill>
                <a:effectLst/>
                <a:uLnTx/>
                <a:uFillTx/>
                <a:latin typeface="Arial" charset="0"/>
                <a:ea typeface="+mn-ea"/>
                <a:cs typeface="+mn-cs"/>
              </a:rPr>
              <a:t>Stammbaum der 3 Merkmalskomplexe: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a:ln>
                  <a:noFill/>
                </a:ln>
                <a:solidFill>
                  <a:prstClr val="black"/>
                </a:solidFill>
                <a:effectLst/>
                <a:uLnTx/>
                <a:uFillTx/>
                <a:latin typeface="Arial" charset="0"/>
                <a:ea typeface="+mn-ea"/>
                <a:cs typeface="+mn-cs"/>
              </a:rPr>
              <a:t>1. kein Rot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a:ln>
                  <a:noFill/>
                </a:ln>
                <a:solidFill>
                  <a:prstClr val="black"/>
                </a:solidFill>
                <a:effectLst/>
                <a:uLnTx/>
                <a:uFillTx/>
                <a:latin typeface="Arial" charset="0"/>
                <a:ea typeface="+mn-ea"/>
                <a:cs typeface="+mn-cs"/>
              </a:rPr>
              <a:t>2. rotes Band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a:ln>
                  <a:noFill/>
                </a:ln>
                <a:solidFill>
                  <a:prstClr val="black"/>
                </a:solidFill>
                <a:effectLst/>
                <a:uLnTx/>
                <a:uFillTx/>
                <a:latin typeface="Arial" charset="0"/>
                <a:ea typeface="+mn-ea"/>
                <a:cs typeface="+mn-cs"/>
              </a:rPr>
              <a:t>3. Strahlen am H-Flügel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5" name="Textfeld 8"/>
          <p:cNvSpPr txBox="1">
            <a:spLocks noChangeArrowheads="1"/>
          </p:cNvSpPr>
          <p:nvPr/>
        </p:nvSpPr>
        <p:spPr bwMode="auto">
          <a:xfrm>
            <a:off x="698500" y="2170113"/>
            <a:ext cx="7489825" cy="1477962"/>
          </a:xfrm>
          <a:prstGeom prst="rect">
            <a:avLst/>
          </a:prstGeom>
          <a:solidFill>
            <a:schemeClr val="bg2"/>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Es handelt sich um </a:t>
            </a:r>
            <a:r>
              <a:rPr kumimoji="0" lang="de-DE" sz="18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„genetische</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a:t>
            </a:r>
            <a:r>
              <a:rPr kumimoji="0" lang="de-DE" sz="18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Introgression“ </a:t>
            </a: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a:ln>
                  <a:noFill/>
                </a:ln>
                <a:solidFill>
                  <a:srgbClr val="843F06"/>
                </a:solidFill>
                <a:effectLst/>
                <a:uLnTx/>
                <a:uFillTx/>
                <a:latin typeface="Times New Roman" pitchFamily="18" charset="0"/>
                <a:ea typeface="+mn-ea"/>
                <a:cs typeface="Times New Roman" pitchFamily="18" charset="0"/>
              </a:rPr>
              <a:t>Trans-Spezies-Hybridisierung überwindet die Artschranken, und eine Art „holt sich“ aus einer anderen Art brauchbare Gene heraus, um sich einer vorteilhaften Situation anzupassen.</a:t>
            </a:r>
          </a:p>
        </p:txBody>
      </p:sp>
      <p:sp>
        <p:nvSpPr>
          <p:cNvPr id="8" name="Textfeld 8"/>
          <p:cNvSpPr txBox="1">
            <a:spLocks noChangeArrowheads="1"/>
          </p:cNvSpPr>
          <p:nvPr/>
        </p:nvSpPr>
        <p:spPr bwMode="auto">
          <a:xfrm>
            <a:off x="684213" y="4367213"/>
            <a:ext cx="7488237" cy="646331"/>
          </a:xfrm>
          <a:prstGeom prst="rect">
            <a:avLst/>
          </a:prstGeom>
          <a:solidFill>
            <a:schemeClr val="bg2"/>
          </a:solidFill>
          <a:ln w="9525">
            <a:noFill/>
            <a:miter lim="800000"/>
            <a:headEnd/>
            <a:tailEnd/>
          </a:ln>
        </p:spPr>
        <p:txBody>
          <a:bodyPr>
            <a:spAutoFit/>
          </a:bodyPr>
          <a:lstStyle/>
          <a:p>
            <a:pPr marL="0" marR="0" lvl="0" indent="-34290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Im </a:t>
            </a:r>
            <a:r>
              <a:rPr kumimoji="0" lang="de-DE" sz="1800" b="1" i="0" u="none" strike="noStrike" kern="1200" cap="none" spc="0" normalizeH="0" baseline="0" noProof="0" dirty="0">
                <a:ln>
                  <a:noFill/>
                </a:ln>
                <a:solidFill>
                  <a:srgbClr val="843F06"/>
                </a:solidFill>
                <a:effectLst/>
                <a:uLnTx/>
                <a:uFillTx/>
                <a:latin typeface="Times New Roman" pitchFamily="18" charset="0"/>
                <a:ea typeface="+mn-ea"/>
                <a:cs typeface="Times New Roman" pitchFamily="18" charset="0"/>
              </a:rPr>
              <a:t>Gen-Stammbaum</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handelt es sich also um eine </a:t>
            </a:r>
            <a:r>
              <a:rPr kumimoji="0" lang="de-DE" sz="1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Homologie</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der Farbmuster, nicht um eine </a:t>
            </a:r>
            <a:r>
              <a:rPr kumimoji="0" lang="de-DE" sz="1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Konvergenz</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p>
        </p:txBody>
      </p:sp>
      <p:sp>
        <p:nvSpPr>
          <p:cNvPr id="75780" name="Textfeld 8"/>
          <p:cNvSpPr txBox="1">
            <a:spLocks noChangeArrowheads="1"/>
          </p:cNvSpPr>
          <p:nvPr/>
        </p:nvSpPr>
        <p:spPr bwMode="auto">
          <a:xfrm>
            <a:off x="2627313" y="981075"/>
            <a:ext cx="2520950" cy="368300"/>
          </a:xfrm>
          <a:prstGeom prst="rect">
            <a:avLst/>
          </a:prstGeom>
          <a:solidFill>
            <a:schemeClr val="bg2"/>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Zusammenfassung:</a:t>
            </a:r>
            <a:endParaRPr kumimoji="0" lang="de-DE" sz="1800" b="1" i="0" u="none" strike="noStrike" kern="1200" cap="none" spc="0" normalizeH="0" baseline="0" noProof="0">
              <a:ln>
                <a:noFill/>
              </a:ln>
              <a:solidFill>
                <a:srgbClr val="843F06"/>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50178" name="Textfeld 8"/>
          <p:cNvSpPr txBox="1">
            <a:spLocks noChangeArrowheads="1"/>
          </p:cNvSpPr>
          <p:nvPr/>
        </p:nvSpPr>
        <p:spPr bwMode="auto">
          <a:xfrm>
            <a:off x="892175" y="1641475"/>
            <a:ext cx="7280275" cy="523220"/>
          </a:xfrm>
          <a:prstGeom prst="rect">
            <a:avLst/>
          </a:prstGeom>
          <a:solidFill>
            <a:schemeClr val="bg2"/>
          </a:solidFill>
          <a:ln w="9525">
            <a:noFill/>
            <a:miter lim="800000"/>
            <a:headEnd/>
            <a:tailEnd/>
          </a:ln>
        </p:spPr>
        <p:txBody>
          <a:bodyPr>
            <a:spAutoFit/>
          </a:bodyPr>
          <a:lstStyle/>
          <a:p>
            <a:pPr algn="ctr">
              <a:defRPr/>
            </a:pPr>
            <a:r>
              <a:rPr lang="de-DE" sz="2800" b="1" dirty="0">
                <a:latin typeface="+mn-lt"/>
              </a:rPr>
              <a:t>nun der Wasserfrosch</a:t>
            </a:r>
            <a:endParaRPr lang="de-DE" sz="2800" b="1" dirty="0">
              <a:latin typeface="Times New Roman"/>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533400" y="620713"/>
            <a:ext cx="8305800" cy="400050"/>
          </a:xfrm>
          <a:prstGeom prst="rect">
            <a:avLst/>
          </a:prstGeom>
          <a:noFill/>
          <a:ln w="9525">
            <a:noFill/>
            <a:miter lim="800000"/>
            <a:headEnd/>
            <a:tailEnd/>
          </a:ln>
        </p:spPr>
        <p:txBody>
          <a:bodyPr>
            <a:spAutoFit/>
          </a:bodyPr>
          <a:lstStyle/>
          <a:p>
            <a:pPr>
              <a:spcBef>
                <a:spcPct val="50000"/>
              </a:spcBef>
            </a:pPr>
            <a:r>
              <a:rPr lang="de-DE" sz="2000">
                <a:solidFill>
                  <a:srgbClr val="000000"/>
                </a:solidFill>
              </a:rPr>
              <a:t>Eine besondere Form von Hybriden liegt beim bekannten </a:t>
            </a:r>
            <a:r>
              <a:rPr lang="de-DE" sz="2000" b="1">
                <a:solidFill>
                  <a:srgbClr val="800000"/>
                </a:solidFill>
              </a:rPr>
              <a:t>Wasserfrosch</a:t>
            </a:r>
            <a:r>
              <a:rPr lang="de-DE" sz="2000">
                <a:solidFill>
                  <a:srgbClr val="000000"/>
                </a:solidFill>
              </a:rPr>
              <a:t> vor.</a:t>
            </a:r>
          </a:p>
        </p:txBody>
      </p:sp>
      <p:pic>
        <p:nvPicPr>
          <p:cNvPr id="58371" name="Picture 4" descr="frosch"/>
          <p:cNvPicPr>
            <a:picLocks noChangeAspect="1" noChangeArrowheads="1"/>
          </p:cNvPicPr>
          <p:nvPr/>
        </p:nvPicPr>
        <p:blipFill>
          <a:blip r:embed="rId2" cstate="print"/>
          <a:srcRect/>
          <a:stretch>
            <a:fillRect/>
          </a:stretch>
        </p:blipFill>
        <p:spPr bwMode="auto">
          <a:xfrm>
            <a:off x="1908175" y="1484313"/>
            <a:ext cx="2830513" cy="2708275"/>
          </a:xfrm>
          <a:prstGeom prst="rect">
            <a:avLst/>
          </a:prstGeom>
          <a:noFill/>
          <a:ln w="9525">
            <a:noFill/>
            <a:miter lim="800000"/>
            <a:headEnd/>
            <a:tailEnd/>
          </a:ln>
        </p:spPr>
      </p:pic>
      <p:sp>
        <p:nvSpPr>
          <p:cNvPr id="5" name="Text Box 2"/>
          <p:cNvSpPr txBox="1">
            <a:spLocks noChangeArrowheads="1"/>
          </p:cNvSpPr>
          <p:nvPr/>
        </p:nvSpPr>
        <p:spPr bwMode="auto">
          <a:xfrm>
            <a:off x="539750" y="5013325"/>
            <a:ext cx="8305800" cy="400050"/>
          </a:xfrm>
          <a:prstGeom prst="rect">
            <a:avLst/>
          </a:prstGeom>
          <a:noFill/>
          <a:ln w="9525">
            <a:noFill/>
            <a:miter lim="800000"/>
            <a:headEnd/>
            <a:tailEnd/>
          </a:ln>
        </p:spPr>
        <p:txBody>
          <a:bodyPr>
            <a:spAutoFit/>
          </a:bodyPr>
          <a:lstStyle/>
          <a:p>
            <a:pPr>
              <a:spcBef>
                <a:spcPct val="45000"/>
              </a:spcBef>
            </a:pPr>
            <a:r>
              <a:rPr lang="de-DE" sz="2000">
                <a:solidFill>
                  <a:srgbClr val="000000"/>
                </a:solidFill>
                <a:ea typeface="Times" charset="0"/>
                <a:cs typeface="Times" charset="0"/>
              </a:rPr>
              <a:t>Der </a:t>
            </a:r>
            <a:r>
              <a:rPr lang="de-DE" sz="2000" b="1">
                <a:solidFill>
                  <a:srgbClr val="800000"/>
                </a:solidFill>
                <a:ea typeface="Times" charset="0"/>
                <a:cs typeface="Times" charset="0"/>
              </a:rPr>
              <a:t>Wasserfrosch</a:t>
            </a:r>
            <a:r>
              <a:rPr lang="de-DE" sz="2000" b="1">
                <a:solidFill>
                  <a:srgbClr val="A50021"/>
                </a:solidFill>
                <a:ea typeface="Times" charset="0"/>
                <a:cs typeface="Times" charset="0"/>
              </a:rPr>
              <a:t> </a:t>
            </a:r>
            <a:r>
              <a:rPr lang="de-DE" sz="2000">
                <a:solidFill>
                  <a:srgbClr val="000000"/>
                </a:solidFill>
                <a:ea typeface="Times" charset="0"/>
                <a:cs typeface="Times" charset="0"/>
              </a:rPr>
              <a:t>trägt einen eigenen Namen:</a:t>
            </a:r>
            <a:r>
              <a:rPr lang="de-DE" sz="2000" b="1">
                <a:solidFill>
                  <a:srgbClr val="A50021"/>
                </a:solidFill>
                <a:ea typeface="Times" charset="0"/>
                <a:cs typeface="Times" charset="0"/>
              </a:rPr>
              <a:t> </a:t>
            </a:r>
            <a:r>
              <a:rPr lang="en-US" sz="2000" b="1" i="1">
                <a:solidFill>
                  <a:srgbClr val="800000"/>
                </a:solidFill>
                <a:cs typeface="Times New Roman" pitchFamily="18" charset="0"/>
              </a:rPr>
              <a:t>Pelophylax</a:t>
            </a:r>
            <a:r>
              <a:rPr lang="de-DE" sz="2000" b="1" i="1">
                <a:solidFill>
                  <a:srgbClr val="800000"/>
                </a:solidFill>
                <a:ea typeface="Times" charset="0"/>
                <a:cs typeface="Times" charset="0"/>
              </a:rPr>
              <a:t> esculenta.</a:t>
            </a:r>
          </a:p>
        </p:txBody>
      </p:sp>
      <p:sp>
        <p:nvSpPr>
          <p:cNvPr id="58374" name="Text Box 2"/>
          <p:cNvSpPr txBox="1">
            <a:spLocks noChangeArrowheads="1"/>
          </p:cNvSpPr>
          <p:nvPr/>
        </p:nvSpPr>
        <p:spPr bwMode="auto">
          <a:xfrm>
            <a:off x="4932363" y="2058988"/>
            <a:ext cx="1728787" cy="400050"/>
          </a:xfrm>
          <a:prstGeom prst="rect">
            <a:avLst/>
          </a:prstGeom>
          <a:noFill/>
          <a:ln w="9525">
            <a:noFill/>
            <a:miter lim="800000"/>
            <a:headEnd/>
            <a:tailEnd/>
          </a:ln>
        </p:spPr>
        <p:txBody>
          <a:bodyPr>
            <a:spAutoFit/>
          </a:bodyPr>
          <a:lstStyle/>
          <a:p>
            <a:pPr algn="ctr">
              <a:spcBef>
                <a:spcPct val="45000"/>
              </a:spcBef>
            </a:pPr>
            <a:r>
              <a:rPr lang="de-DE" sz="2000" b="1">
                <a:solidFill>
                  <a:srgbClr val="800000"/>
                </a:solidFill>
                <a:ea typeface="Times" charset="0"/>
                <a:cs typeface="Times" charset="0"/>
              </a:rPr>
              <a:t>I am a </a:t>
            </a:r>
            <a:r>
              <a:rPr lang="de-DE" sz="2000" b="1">
                <a:solidFill>
                  <a:srgbClr val="0027A4"/>
                </a:solidFill>
                <a:ea typeface="Times" charset="0"/>
                <a:cs typeface="Times" charset="0"/>
              </a:rPr>
              <a:t>hybrid</a:t>
            </a:r>
            <a:endParaRPr lang="de-DE" sz="2000" b="1" i="1">
              <a:solidFill>
                <a:srgbClr val="0027A4"/>
              </a:solidFill>
              <a:ea typeface="Times" charset="0"/>
              <a:cs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371"/>
                                        </p:tgtEl>
                                        <p:attrNameLst>
                                          <p:attrName>style.visibility</p:attrName>
                                        </p:attrNameLst>
                                      </p:cBhvr>
                                      <p:to>
                                        <p:strVal val="visible"/>
                                      </p:to>
                                    </p:set>
                                    <p:anim calcmode="lin" valueType="num">
                                      <p:cBhvr additive="base">
                                        <p:cTn id="7" dur="500" fill="hold"/>
                                        <p:tgtEl>
                                          <p:spTgt spid="58371"/>
                                        </p:tgtEl>
                                        <p:attrNameLst>
                                          <p:attrName>ppt_x</p:attrName>
                                        </p:attrNameLst>
                                      </p:cBhvr>
                                      <p:tavLst>
                                        <p:tav tm="0">
                                          <p:val>
                                            <p:strVal val="#ppt_x"/>
                                          </p:val>
                                        </p:tav>
                                        <p:tav tm="100000">
                                          <p:val>
                                            <p:strVal val="#ppt_x"/>
                                          </p:val>
                                        </p:tav>
                                      </p:tavLst>
                                    </p:anim>
                                    <p:anim calcmode="lin" valueType="num">
                                      <p:cBhvr additive="base">
                                        <p:cTn id="8" dur="500" fill="hold"/>
                                        <p:tgtEl>
                                          <p:spTgt spid="5837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8374"/>
                                        </p:tgtEl>
                                        <p:attrNameLst>
                                          <p:attrName>style.visibility</p:attrName>
                                        </p:attrNameLst>
                                      </p:cBhvr>
                                      <p:to>
                                        <p:strVal val="visible"/>
                                      </p:to>
                                    </p:set>
                                    <p:anim calcmode="lin" valueType="num">
                                      <p:cBhvr additive="base">
                                        <p:cTn id="11" dur="500" fill="hold"/>
                                        <p:tgtEl>
                                          <p:spTgt spid="58374"/>
                                        </p:tgtEl>
                                        <p:attrNameLst>
                                          <p:attrName>ppt_x</p:attrName>
                                        </p:attrNameLst>
                                      </p:cBhvr>
                                      <p:tavLst>
                                        <p:tav tm="0">
                                          <p:val>
                                            <p:strVal val="#ppt_x"/>
                                          </p:val>
                                        </p:tav>
                                        <p:tav tm="100000">
                                          <p:val>
                                            <p:strVal val="#ppt_x"/>
                                          </p:val>
                                        </p:tav>
                                      </p:tavLst>
                                    </p:anim>
                                    <p:anim calcmode="lin" valueType="num">
                                      <p:cBhvr additive="base">
                                        <p:cTn id="12" dur="500" fill="hold"/>
                                        <p:tgtEl>
                                          <p:spTgt spid="5837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837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D:\WINTEXT\LEHRE\Evolution_Vorl_WS01_02\Seefrosch Kopie.jpg"/>
          <p:cNvPicPr>
            <a:picLocks noChangeAspect="1" noChangeArrowheads="1"/>
          </p:cNvPicPr>
          <p:nvPr/>
        </p:nvPicPr>
        <p:blipFill>
          <a:blip r:embed="rId2" cstate="print"/>
          <a:srcRect/>
          <a:stretch>
            <a:fillRect/>
          </a:stretch>
        </p:blipFill>
        <p:spPr bwMode="auto">
          <a:xfrm>
            <a:off x="381000" y="228600"/>
            <a:ext cx="4114800" cy="2500313"/>
          </a:xfrm>
          <a:prstGeom prst="rect">
            <a:avLst/>
          </a:prstGeom>
          <a:noFill/>
          <a:ln w="9525">
            <a:noFill/>
            <a:miter lim="800000"/>
            <a:headEnd/>
            <a:tailEnd/>
          </a:ln>
        </p:spPr>
      </p:pic>
      <p:pic>
        <p:nvPicPr>
          <p:cNvPr id="50179" name="Picture 4" descr="D:\WINTEXT\LEHRE\Evolution_Vorl_WS01_02\Teichfrosch.jpg"/>
          <p:cNvPicPr>
            <a:picLocks noChangeAspect="1" noChangeArrowheads="1"/>
          </p:cNvPicPr>
          <p:nvPr/>
        </p:nvPicPr>
        <p:blipFill>
          <a:blip r:embed="rId3" cstate="print"/>
          <a:srcRect/>
          <a:stretch>
            <a:fillRect/>
          </a:stretch>
        </p:blipFill>
        <p:spPr bwMode="auto">
          <a:xfrm>
            <a:off x="4876800" y="228600"/>
            <a:ext cx="4038600" cy="2725738"/>
          </a:xfrm>
          <a:prstGeom prst="rect">
            <a:avLst/>
          </a:prstGeom>
          <a:noFill/>
          <a:ln w="9525">
            <a:noFill/>
            <a:miter lim="800000"/>
            <a:headEnd/>
            <a:tailEnd/>
          </a:ln>
        </p:spPr>
      </p:pic>
      <p:sp>
        <p:nvSpPr>
          <p:cNvPr id="50180" name="Text Box 5"/>
          <p:cNvSpPr txBox="1">
            <a:spLocks noChangeArrowheads="1"/>
          </p:cNvSpPr>
          <p:nvPr/>
        </p:nvSpPr>
        <p:spPr bwMode="auto">
          <a:xfrm>
            <a:off x="4932363" y="2492375"/>
            <a:ext cx="3671887" cy="707886"/>
          </a:xfrm>
          <a:prstGeom prst="rect">
            <a:avLst/>
          </a:prstGeom>
          <a:solidFill>
            <a:schemeClr val="bg1"/>
          </a:solidFill>
          <a:ln w="9525">
            <a:noFill/>
            <a:miter lim="800000"/>
            <a:headEnd/>
            <a:tailEnd/>
          </a:ln>
        </p:spPr>
        <p:txBody>
          <a:bodyPr>
            <a:spAutoFit/>
          </a:bodyPr>
          <a:lstStyle/>
          <a:p>
            <a:pPr>
              <a:spcBef>
                <a:spcPts val="0"/>
              </a:spcBef>
            </a:pPr>
            <a:r>
              <a:rPr lang="de-DE" sz="2000" b="1" dirty="0" err="1">
                <a:solidFill>
                  <a:srgbClr val="000000"/>
                </a:solidFill>
              </a:rPr>
              <a:t>Pelophylax</a:t>
            </a:r>
            <a:r>
              <a:rPr lang="de-DE" sz="2000" b="1" dirty="0">
                <a:solidFill>
                  <a:srgbClr val="000000"/>
                </a:solidFill>
              </a:rPr>
              <a:t> </a:t>
            </a:r>
            <a:r>
              <a:rPr lang="de-DE" sz="2000" b="1" dirty="0" err="1">
                <a:solidFill>
                  <a:srgbClr val="000000"/>
                </a:solidFill>
              </a:rPr>
              <a:t>lessonae</a:t>
            </a:r>
            <a:r>
              <a:rPr lang="de-DE" sz="2000" b="1" dirty="0">
                <a:solidFill>
                  <a:srgbClr val="000000"/>
                </a:solidFill>
              </a:rPr>
              <a:t> </a:t>
            </a:r>
          </a:p>
          <a:p>
            <a:pPr>
              <a:spcBef>
                <a:spcPts val="0"/>
              </a:spcBef>
            </a:pPr>
            <a:r>
              <a:rPr lang="de-DE" sz="2000" b="1" dirty="0">
                <a:solidFill>
                  <a:srgbClr val="000000"/>
                </a:solidFill>
              </a:rPr>
              <a:t>(Foto Künz bei Wesel)</a:t>
            </a:r>
          </a:p>
        </p:txBody>
      </p:sp>
      <p:sp>
        <p:nvSpPr>
          <p:cNvPr id="66565" name="Text Box 6"/>
          <p:cNvSpPr txBox="1">
            <a:spLocks noChangeArrowheads="1"/>
          </p:cNvSpPr>
          <p:nvPr/>
        </p:nvSpPr>
        <p:spPr bwMode="auto">
          <a:xfrm>
            <a:off x="250825" y="2438400"/>
            <a:ext cx="4608513" cy="707886"/>
          </a:xfrm>
          <a:prstGeom prst="rect">
            <a:avLst/>
          </a:prstGeom>
          <a:solidFill>
            <a:schemeClr val="bg1"/>
          </a:solidFill>
          <a:ln w="9525">
            <a:noFill/>
            <a:miter lim="800000"/>
            <a:headEnd/>
            <a:tailEnd/>
          </a:ln>
        </p:spPr>
        <p:txBody>
          <a:bodyPr>
            <a:spAutoFit/>
          </a:bodyPr>
          <a:lstStyle/>
          <a:p>
            <a:pPr>
              <a:spcBef>
                <a:spcPts val="0"/>
              </a:spcBef>
            </a:pPr>
            <a:r>
              <a:rPr lang="de-DE" sz="2000" b="1" dirty="0" err="1">
                <a:solidFill>
                  <a:srgbClr val="000000"/>
                </a:solidFill>
              </a:rPr>
              <a:t>Pelophylax</a:t>
            </a:r>
            <a:r>
              <a:rPr lang="de-DE" sz="2000" b="1" dirty="0">
                <a:solidFill>
                  <a:srgbClr val="000000"/>
                </a:solidFill>
              </a:rPr>
              <a:t> </a:t>
            </a:r>
            <a:r>
              <a:rPr lang="de-DE" sz="2000" b="1" dirty="0" err="1">
                <a:solidFill>
                  <a:srgbClr val="000000"/>
                </a:solidFill>
              </a:rPr>
              <a:t>ridibunda</a:t>
            </a:r>
            <a:r>
              <a:rPr lang="de-DE" sz="2000" b="1" dirty="0">
                <a:solidFill>
                  <a:srgbClr val="000000"/>
                </a:solidFill>
              </a:rPr>
              <a:t> </a:t>
            </a:r>
          </a:p>
          <a:p>
            <a:pPr>
              <a:spcBef>
                <a:spcPts val="0"/>
              </a:spcBef>
            </a:pPr>
            <a:r>
              <a:rPr lang="de-DE" sz="2000" b="1" dirty="0">
                <a:solidFill>
                  <a:srgbClr val="000000"/>
                </a:solidFill>
              </a:rPr>
              <a:t>(Foto Kunz 1992 im </a:t>
            </a:r>
            <a:r>
              <a:rPr lang="de-DE" sz="2000" b="1" dirty="0">
                <a:solidFill>
                  <a:srgbClr val="000000"/>
                </a:solidFill>
                <a:ea typeface="Times" charset="0"/>
                <a:cs typeface="Times" charset="0"/>
              </a:rPr>
              <a:t>Wolga-Delta)</a:t>
            </a:r>
          </a:p>
        </p:txBody>
      </p:sp>
      <p:pic>
        <p:nvPicPr>
          <p:cNvPr id="50182" name="Picture 7" descr="D:\WINTEXT\LEHRE\Evolution_Vorl_WS01_02\Wasserfrosch Kopie.jpg"/>
          <p:cNvPicPr>
            <a:picLocks noChangeAspect="1" noChangeArrowheads="1"/>
          </p:cNvPicPr>
          <p:nvPr/>
        </p:nvPicPr>
        <p:blipFill>
          <a:blip r:embed="rId4" cstate="print"/>
          <a:srcRect/>
          <a:stretch>
            <a:fillRect/>
          </a:stretch>
        </p:blipFill>
        <p:spPr bwMode="auto">
          <a:xfrm>
            <a:off x="3986213" y="3429000"/>
            <a:ext cx="4303712" cy="2989263"/>
          </a:xfrm>
          <a:prstGeom prst="rect">
            <a:avLst/>
          </a:prstGeom>
          <a:noFill/>
          <a:ln w="9525">
            <a:noFill/>
            <a:miter lim="800000"/>
            <a:headEnd/>
            <a:tailEnd/>
          </a:ln>
        </p:spPr>
      </p:pic>
      <p:sp>
        <p:nvSpPr>
          <p:cNvPr id="50183" name="Text Box 8"/>
          <p:cNvSpPr txBox="1">
            <a:spLocks noChangeArrowheads="1"/>
          </p:cNvSpPr>
          <p:nvPr/>
        </p:nvSpPr>
        <p:spPr bwMode="auto">
          <a:xfrm>
            <a:off x="4022725" y="6003925"/>
            <a:ext cx="4725988" cy="707886"/>
          </a:xfrm>
          <a:prstGeom prst="rect">
            <a:avLst/>
          </a:prstGeom>
          <a:solidFill>
            <a:schemeClr val="bg1"/>
          </a:solidFill>
          <a:ln w="9525">
            <a:noFill/>
            <a:miter lim="800000"/>
            <a:headEnd/>
            <a:tailEnd/>
          </a:ln>
        </p:spPr>
        <p:txBody>
          <a:bodyPr>
            <a:spAutoFit/>
          </a:bodyPr>
          <a:lstStyle/>
          <a:p>
            <a:pPr>
              <a:spcBef>
                <a:spcPts val="0"/>
              </a:spcBef>
            </a:pPr>
            <a:r>
              <a:rPr lang="de-DE" sz="2000" b="1" dirty="0" err="1">
                <a:solidFill>
                  <a:srgbClr val="000000"/>
                </a:solidFill>
              </a:rPr>
              <a:t>Pelophylax</a:t>
            </a:r>
            <a:r>
              <a:rPr lang="de-DE" sz="2000" b="1" dirty="0">
                <a:solidFill>
                  <a:srgbClr val="000000"/>
                </a:solidFill>
              </a:rPr>
              <a:t> </a:t>
            </a:r>
            <a:r>
              <a:rPr lang="de-DE" sz="2000" b="1" dirty="0" err="1">
                <a:solidFill>
                  <a:srgbClr val="000000"/>
                </a:solidFill>
              </a:rPr>
              <a:t>esculenta</a:t>
            </a:r>
            <a:r>
              <a:rPr lang="de-DE" sz="2000" b="1" dirty="0">
                <a:solidFill>
                  <a:srgbClr val="000000"/>
                </a:solidFill>
              </a:rPr>
              <a:t> </a:t>
            </a:r>
          </a:p>
          <a:p>
            <a:pPr>
              <a:spcBef>
                <a:spcPts val="0"/>
              </a:spcBef>
            </a:pPr>
            <a:r>
              <a:rPr lang="de-DE" sz="2000" b="1" dirty="0">
                <a:solidFill>
                  <a:srgbClr val="000000"/>
                </a:solidFill>
              </a:rPr>
              <a:t>(Foto Kunz am </a:t>
            </a:r>
            <a:r>
              <a:rPr lang="de-DE" sz="2000" b="1" dirty="0">
                <a:solidFill>
                  <a:srgbClr val="000000"/>
                </a:solidFill>
                <a:ea typeface="Times" charset="0"/>
                <a:cs typeface="Times" charset="0"/>
              </a:rPr>
              <a:t>Neusiedler See)</a:t>
            </a:r>
          </a:p>
        </p:txBody>
      </p:sp>
      <p:sp>
        <p:nvSpPr>
          <p:cNvPr id="50184" name="Line 11"/>
          <p:cNvSpPr>
            <a:spLocks noChangeShapeType="1"/>
          </p:cNvSpPr>
          <p:nvPr/>
        </p:nvSpPr>
        <p:spPr bwMode="auto">
          <a:xfrm>
            <a:off x="4175125" y="3009900"/>
            <a:ext cx="1676400" cy="609600"/>
          </a:xfrm>
          <a:prstGeom prst="line">
            <a:avLst/>
          </a:prstGeom>
          <a:noFill/>
          <a:ln w="57150">
            <a:solidFill>
              <a:srgbClr val="FF0000"/>
            </a:solidFill>
            <a:round/>
            <a:headEnd/>
            <a:tailEnd type="triangle" w="med" len="med"/>
          </a:ln>
        </p:spPr>
        <p:txBody>
          <a:bodyPr/>
          <a:lstStyle/>
          <a:p>
            <a:endParaRPr lang="de-DE"/>
          </a:p>
        </p:txBody>
      </p:sp>
      <p:sp>
        <p:nvSpPr>
          <p:cNvPr id="50185" name="Line 12"/>
          <p:cNvSpPr>
            <a:spLocks noChangeShapeType="1"/>
          </p:cNvSpPr>
          <p:nvPr/>
        </p:nvSpPr>
        <p:spPr bwMode="auto">
          <a:xfrm rot="8396280">
            <a:off x="6232525" y="3022600"/>
            <a:ext cx="1676400" cy="609600"/>
          </a:xfrm>
          <a:prstGeom prst="line">
            <a:avLst/>
          </a:prstGeom>
          <a:noFill/>
          <a:ln w="57150">
            <a:solidFill>
              <a:srgbClr val="FF0000"/>
            </a:solidFill>
            <a:round/>
            <a:headEnd/>
            <a:tailEnd type="triangle" w="med" len="med"/>
          </a:ln>
        </p:spPr>
        <p:txBody>
          <a:bodyPr/>
          <a:lstStyle/>
          <a:p>
            <a:endParaRPr lang="de-DE"/>
          </a:p>
        </p:txBody>
      </p:sp>
      <p:sp>
        <p:nvSpPr>
          <p:cNvPr id="10" name="Textfeld 9"/>
          <p:cNvSpPr txBox="1">
            <a:spLocks noChangeArrowheads="1"/>
          </p:cNvSpPr>
          <p:nvPr/>
        </p:nvSpPr>
        <p:spPr bwMode="auto">
          <a:xfrm>
            <a:off x="250825" y="3789363"/>
            <a:ext cx="3457575" cy="2062162"/>
          </a:xfrm>
          <a:prstGeom prst="rect">
            <a:avLst/>
          </a:prstGeom>
          <a:noFill/>
          <a:ln w="9525">
            <a:noFill/>
            <a:miter lim="800000"/>
            <a:headEnd/>
            <a:tailEnd/>
          </a:ln>
        </p:spPr>
        <p:txBody>
          <a:bodyPr>
            <a:spAutoFit/>
          </a:bodyPr>
          <a:lstStyle/>
          <a:p>
            <a:r>
              <a:rPr lang="de-DE" sz="1600"/>
              <a:t>[die deutschen Namen sind (wie so oft) uneinheitlich:</a:t>
            </a:r>
          </a:p>
          <a:p>
            <a:endParaRPr lang="de-DE" sz="1600"/>
          </a:p>
          <a:p>
            <a:r>
              <a:rPr lang="de-DE" sz="1600"/>
              <a:t>Ich verwende folgende Namen:</a:t>
            </a:r>
          </a:p>
          <a:p>
            <a:endParaRPr lang="de-DE" sz="1600"/>
          </a:p>
          <a:p>
            <a:r>
              <a:rPr lang="de-DE" sz="1600"/>
              <a:t>ridibunda = Seefrosch</a:t>
            </a:r>
          </a:p>
          <a:p>
            <a:r>
              <a:rPr lang="de-DE" sz="1600"/>
              <a:t>lessonae = Teichfrosch</a:t>
            </a:r>
          </a:p>
          <a:p>
            <a:r>
              <a:rPr lang="de-DE" sz="1600"/>
              <a:t>esculenta = Wasserfrosch]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179"/>
                                        </p:tgtEl>
                                        <p:attrNameLst>
                                          <p:attrName>style.visibility</p:attrName>
                                        </p:attrNameLst>
                                      </p:cBhvr>
                                      <p:to>
                                        <p:strVal val="visible"/>
                                      </p:to>
                                    </p:set>
                                    <p:anim calcmode="lin" valueType="num">
                                      <p:cBhvr additive="base">
                                        <p:cTn id="7" dur="500" fill="hold"/>
                                        <p:tgtEl>
                                          <p:spTgt spid="50179"/>
                                        </p:tgtEl>
                                        <p:attrNameLst>
                                          <p:attrName>ppt_x</p:attrName>
                                        </p:attrNameLst>
                                      </p:cBhvr>
                                      <p:tavLst>
                                        <p:tav tm="0">
                                          <p:val>
                                            <p:strVal val="#ppt_x"/>
                                          </p:val>
                                        </p:tav>
                                        <p:tav tm="100000">
                                          <p:val>
                                            <p:strVal val="#ppt_x"/>
                                          </p:val>
                                        </p:tav>
                                      </p:tavLst>
                                    </p:anim>
                                    <p:anim calcmode="lin" valueType="num">
                                      <p:cBhvr additive="base">
                                        <p:cTn id="8" dur="500" fill="hold"/>
                                        <p:tgtEl>
                                          <p:spTgt spid="5017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180"/>
                                        </p:tgtEl>
                                        <p:attrNameLst>
                                          <p:attrName>style.visibility</p:attrName>
                                        </p:attrNameLst>
                                      </p:cBhvr>
                                      <p:to>
                                        <p:strVal val="visible"/>
                                      </p:to>
                                    </p:set>
                                    <p:anim calcmode="lin" valueType="num">
                                      <p:cBhvr additive="base">
                                        <p:cTn id="11" dur="500" fill="hold"/>
                                        <p:tgtEl>
                                          <p:spTgt spid="50180"/>
                                        </p:tgtEl>
                                        <p:attrNameLst>
                                          <p:attrName>ppt_x</p:attrName>
                                        </p:attrNameLst>
                                      </p:cBhvr>
                                      <p:tavLst>
                                        <p:tav tm="0">
                                          <p:val>
                                            <p:strVal val="#ppt_x"/>
                                          </p:val>
                                        </p:tav>
                                        <p:tav tm="100000">
                                          <p:val>
                                            <p:strVal val="#ppt_x"/>
                                          </p:val>
                                        </p:tav>
                                      </p:tavLst>
                                    </p:anim>
                                    <p:anim calcmode="lin" valueType="num">
                                      <p:cBhvr additive="base">
                                        <p:cTn id="12" dur="500" fill="hold"/>
                                        <p:tgtEl>
                                          <p:spTgt spid="5018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0184"/>
                                        </p:tgtEl>
                                        <p:attrNameLst>
                                          <p:attrName>style.visibility</p:attrName>
                                        </p:attrNameLst>
                                      </p:cBhvr>
                                      <p:to>
                                        <p:strVal val="visible"/>
                                      </p:to>
                                    </p:set>
                                    <p:anim calcmode="lin" valueType="num">
                                      <p:cBhvr additive="base">
                                        <p:cTn id="17" dur="500" fill="hold"/>
                                        <p:tgtEl>
                                          <p:spTgt spid="50184"/>
                                        </p:tgtEl>
                                        <p:attrNameLst>
                                          <p:attrName>ppt_x</p:attrName>
                                        </p:attrNameLst>
                                      </p:cBhvr>
                                      <p:tavLst>
                                        <p:tav tm="0">
                                          <p:val>
                                            <p:strVal val="#ppt_x"/>
                                          </p:val>
                                        </p:tav>
                                        <p:tav tm="100000">
                                          <p:val>
                                            <p:strVal val="#ppt_x"/>
                                          </p:val>
                                        </p:tav>
                                      </p:tavLst>
                                    </p:anim>
                                    <p:anim calcmode="lin" valueType="num">
                                      <p:cBhvr additive="base">
                                        <p:cTn id="18" dur="500" fill="hold"/>
                                        <p:tgtEl>
                                          <p:spTgt spid="5018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0185"/>
                                        </p:tgtEl>
                                        <p:attrNameLst>
                                          <p:attrName>style.visibility</p:attrName>
                                        </p:attrNameLst>
                                      </p:cBhvr>
                                      <p:to>
                                        <p:strVal val="visible"/>
                                      </p:to>
                                    </p:set>
                                    <p:anim calcmode="lin" valueType="num">
                                      <p:cBhvr additive="base">
                                        <p:cTn id="21" dur="500" fill="hold"/>
                                        <p:tgtEl>
                                          <p:spTgt spid="50185"/>
                                        </p:tgtEl>
                                        <p:attrNameLst>
                                          <p:attrName>ppt_x</p:attrName>
                                        </p:attrNameLst>
                                      </p:cBhvr>
                                      <p:tavLst>
                                        <p:tav tm="0">
                                          <p:val>
                                            <p:strVal val="#ppt_x"/>
                                          </p:val>
                                        </p:tav>
                                        <p:tav tm="100000">
                                          <p:val>
                                            <p:strVal val="#ppt_x"/>
                                          </p:val>
                                        </p:tav>
                                      </p:tavLst>
                                    </p:anim>
                                    <p:anim calcmode="lin" valueType="num">
                                      <p:cBhvr additive="base">
                                        <p:cTn id="22" dur="500" fill="hold"/>
                                        <p:tgtEl>
                                          <p:spTgt spid="5018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0182"/>
                                        </p:tgtEl>
                                        <p:attrNameLst>
                                          <p:attrName>style.visibility</p:attrName>
                                        </p:attrNameLst>
                                      </p:cBhvr>
                                      <p:to>
                                        <p:strVal val="visible"/>
                                      </p:to>
                                    </p:set>
                                    <p:anim calcmode="lin" valueType="num">
                                      <p:cBhvr additive="base">
                                        <p:cTn id="27" dur="500" fill="hold"/>
                                        <p:tgtEl>
                                          <p:spTgt spid="50182"/>
                                        </p:tgtEl>
                                        <p:attrNameLst>
                                          <p:attrName>ppt_x</p:attrName>
                                        </p:attrNameLst>
                                      </p:cBhvr>
                                      <p:tavLst>
                                        <p:tav tm="0">
                                          <p:val>
                                            <p:strVal val="#ppt_x"/>
                                          </p:val>
                                        </p:tav>
                                        <p:tav tm="100000">
                                          <p:val>
                                            <p:strVal val="#ppt_x"/>
                                          </p:val>
                                        </p:tav>
                                      </p:tavLst>
                                    </p:anim>
                                    <p:anim calcmode="lin" valueType="num">
                                      <p:cBhvr additive="base">
                                        <p:cTn id="28" dur="500" fill="hold"/>
                                        <p:tgtEl>
                                          <p:spTgt spid="5018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0183"/>
                                        </p:tgtEl>
                                        <p:attrNameLst>
                                          <p:attrName>style.visibility</p:attrName>
                                        </p:attrNameLst>
                                      </p:cBhvr>
                                      <p:to>
                                        <p:strVal val="visible"/>
                                      </p:to>
                                    </p:set>
                                    <p:anim calcmode="lin" valueType="num">
                                      <p:cBhvr additive="base">
                                        <p:cTn id="31" dur="500" fill="hold"/>
                                        <p:tgtEl>
                                          <p:spTgt spid="50183"/>
                                        </p:tgtEl>
                                        <p:attrNameLst>
                                          <p:attrName>ppt_x</p:attrName>
                                        </p:attrNameLst>
                                      </p:cBhvr>
                                      <p:tavLst>
                                        <p:tav tm="0">
                                          <p:val>
                                            <p:strVal val="#ppt_x"/>
                                          </p:val>
                                        </p:tav>
                                        <p:tav tm="100000">
                                          <p:val>
                                            <p:strVal val="#ppt_x"/>
                                          </p:val>
                                        </p:tav>
                                      </p:tavLst>
                                    </p:anim>
                                    <p:anim calcmode="lin" valueType="num">
                                      <p:cBhvr additive="base">
                                        <p:cTn id="32" dur="500" fill="hold"/>
                                        <p:tgtEl>
                                          <p:spTgt spid="5018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P spid="50183" grpId="0" animBg="1"/>
      <p:bldP spid="50184" grpId="0" animBg="1"/>
      <p:bldP spid="50185" grpId="0" animBg="1"/>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250825" y="4221088"/>
            <a:ext cx="8610600" cy="1754326"/>
          </a:xfrm>
          <a:prstGeom prst="rect">
            <a:avLst/>
          </a:prstGeom>
          <a:solidFill>
            <a:schemeClr val="bg1"/>
          </a:solidFill>
          <a:ln w="9525">
            <a:noFill/>
            <a:miter lim="800000"/>
            <a:headEnd/>
            <a:tailEnd/>
          </a:ln>
        </p:spPr>
        <p:txBody>
          <a:bodyPr>
            <a:spAutoFit/>
          </a:bodyPr>
          <a:lstStyle/>
          <a:p>
            <a:r>
              <a:rPr lang="de-DE" dirty="0">
                <a:solidFill>
                  <a:srgbClr val="000000"/>
                </a:solidFill>
                <a:ea typeface="Times" charset="0"/>
                <a:cs typeface="Times" charset="0"/>
              </a:rPr>
              <a:t>Also kann sich der Wasserfrosch paaren, mit wem er will: </a:t>
            </a:r>
          </a:p>
          <a:p>
            <a:endParaRPr lang="de-DE" b="1" dirty="0">
              <a:solidFill>
                <a:srgbClr val="000000"/>
              </a:solidFill>
              <a:ea typeface="Times" charset="0"/>
              <a:cs typeface="Times" charset="0"/>
            </a:endParaRPr>
          </a:p>
          <a:p>
            <a:r>
              <a:rPr lang="de-DE" b="1" dirty="0">
                <a:solidFill>
                  <a:srgbClr val="000000"/>
                </a:solidFill>
                <a:ea typeface="Times" charset="0"/>
                <a:cs typeface="Times" charset="0"/>
              </a:rPr>
              <a:t>die Nachkommen sind dann entweder </a:t>
            </a:r>
          </a:p>
          <a:p>
            <a:r>
              <a:rPr lang="de-DE" b="1" dirty="0">
                <a:solidFill>
                  <a:srgbClr val="000000"/>
                </a:solidFill>
                <a:ea typeface="Times" charset="0"/>
                <a:cs typeface="Times" charset="0"/>
              </a:rPr>
              <a:t>(1) Teichfrösche oder </a:t>
            </a:r>
          </a:p>
          <a:p>
            <a:r>
              <a:rPr lang="de-DE" b="1" dirty="0">
                <a:solidFill>
                  <a:srgbClr val="000000"/>
                </a:solidFill>
                <a:ea typeface="Times" charset="0"/>
                <a:cs typeface="Times" charset="0"/>
              </a:rPr>
              <a:t>(2) Seefrösche oder </a:t>
            </a:r>
          </a:p>
          <a:p>
            <a:r>
              <a:rPr lang="de-DE" b="1" dirty="0">
                <a:solidFill>
                  <a:srgbClr val="000000"/>
                </a:solidFill>
                <a:ea typeface="Times" charset="0"/>
                <a:cs typeface="Times" charset="0"/>
              </a:rPr>
              <a:t>(3) wieder Hybriden, also Wasserfrösche.</a:t>
            </a:r>
          </a:p>
        </p:txBody>
      </p:sp>
      <p:sp>
        <p:nvSpPr>
          <p:cNvPr id="67587" name="Text Box 2"/>
          <p:cNvSpPr txBox="1">
            <a:spLocks noChangeArrowheads="1"/>
          </p:cNvSpPr>
          <p:nvPr/>
        </p:nvSpPr>
        <p:spPr bwMode="auto">
          <a:xfrm>
            <a:off x="282575" y="765175"/>
            <a:ext cx="8610600" cy="923925"/>
          </a:xfrm>
          <a:prstGeom prst="rect">
            <a:avLst/>
          </a:prstGeom>
          <a:solidFill>
            <a:schemeClr val="bg1"/>
          </a:solidFill>
          <a:ln w="9525">
            <a:noFill/>
            <a:miter lim="800000"/>
            <a:headEnd/>
            <a:tailEnd/>
          </a:ln>
        </p:spPr>
        <p:txBody>
          <a:bodyPr>
            <a:spAutoFit/>
          </a:bodyPr>
          <a:lstStyle/>
          <a:p>
            <a:r>
              <a:rPr lang="de-DE">
                <a:solidFill>
                  <a:srgbClr val="000000"/>
                </a:solidFill>
                <a:ea typeface="Times" charset="0"/>
                <a:cs typeface="Times" charset="0"/>
              </a:rPr>
              <a:t>2 verschiedene Arten </a:t>
            </a:r>
            <a:r>
              <a:rPr lang="de-DE" b="1">
                <a:solidFill>
                  <a:srgbClr val="A50021"/>
                </a:solidFill>
                <a:ea typeface="Times" charset="0"/>
                <a:cs typeface="Times" charset="0"/>
              </a:rPr>
              <a:t>(ridibunda und lessonae) </a:t>
            </a:r>
            <a:r>
              <a:rPr lang="de-DE">
                <a:solidFill>
                  <a:srgbClr val="000000"/>
                </a:solidFill>
                <a:ea typeface="Times" charset="0"/>
                <a:cs typeface="Times" charset="0"/>
              </a:rPr>
              <a:t>bilden einen Hybriden: </a:t>
            </a:r>
            <a:r>
              <a:rPr lang="de-DE" b="1">
                <a:solidFill>
                  <a:srgbClr val="800000"/>
                </a:solidFill>
                <a:ea typeface="Times" charset="0"/>
                <a:cs typeface="Times" charset="0"/>
              </a:rPr>
              <a:t>Wasserfrosch.</a:t>
            </a:r>
          </a:p>
          <a:p>
            <a:r>
              <a:rPr lang="de-DE">
                <a:solidFill>
                  <a:srgbClr val="000000"/>
                </a:solidFill>
                <a:ea typeface="Times" charset="0"/>
                <a:cs typeface="Times" charset="0"/>
              </a:rPr>
              <a:t>Er ist ein echter Hybrid, weil alle </a:t>
            </a:r>
            <a:r>
              <a:rPr lang="de-DE" b="1">
                <a:solidFill>
                  <a:srgbClr val="3333CC"/>
                </a:solidFill>
                <a:ea typeface="Times" charset="0"/>
                <a:cs typeface="Times" charset="0"/>
              </a:rPr>
              <a:t>Körperzellen </a:t>
            </a:r>
            <a:r>
              <a:rPr lang="de-DE">
                <a:solidFill>
                  <a:srgbClr val="000000"/>
                </a:solidFill>
                <a:ea typeface="Times" charset="0"/>
                <a:cs typeface="Times" charset="0"/>
              </a:rPr>
              <a:t>(somatische Zellen) von den Genomen zweier Arten aufgebaut sind.</a:t>
            </a:r>
          </a:p>
        </p:txBody>
      </p:sp>
      <p:sp>
        <p:nvSpPr>
          <p:cNvPr id="4" name="Text Box 2"/>
          <p:cNvSpPr txBox="1">
            <a:spLocks noChangeArrowheads="1"/>
          </p:cNvSpPr>
          <p:nvPr/>
        </p:nvSpPr>
        <p:spPr bwMode="auto">
          <a:xfrm>
            <a:off x="250825" y="2100263"/>
            <a:ext cx="8610600" cy="1754187"/>
          </a:xfrm>
          <a:prstGeom prst="rect">
            <a:avLst/>
          </a:prstGeom>
          <a:solidFill>
            <a:schemeClr val="bg1"/>
          </a:solidFill>
          <a:ln w="9525">
            <a:noFill/>
            <a:miter lim="800000"/>
            <a:headEnd/>
            <a:tailEnd/>
          </a:ln>
        </p:spPr>
        <p:txBody>
          <a:bodyPr>
            <a:spAutoFit/>
          </a:bodyPr>
          <a:lstStyle/>
          <a:p>
            <a:r>
              <a:rPr lang="de-DE">
                <a:solidFill>
                  <a:srgbClr val="000000"/>
                </a:solidFill>
                <a:ea typeface="Times" charset="0"/>
                <a:cs typeface="Times" charset="0"/>
              </a:rPr>
              <a:t>Aber </a:t>
            </a:r>
            <a:r>
              <a:rPr lang="de-DE" b="1">
                <a:solidFill>
                  <a:srgbClr val="3333CC"/>
                </a:solidFill>
                <a:ea typeface="Times" charset="0"/>
                <a:cs typeface="Times" charset="0"/>
              </a:rPr>
              <a:t>in der Keimbahn</a:t>
            </a:r>
            <a:r>
              <a:rPr lang="de-DE" b="1">
                <a:solidFill>
                  <a:srgbClr val="A50021"/>
                </a:solidFill>
                <a:ea typeface="Times" charset="0"/>
                <a:cs typeface="Times" charset="0"/>
              </a:rPr>
              <a:t> </a:t>
            </a:r>
            <a:r>
              <a:rPr lang="de-DE">
                <a:ea typeface="Times" charset="0"/>
                <a:cs typeface="Times" charset="0"/>
              </a:rPr>
              <a:t>(schon sehr früh: lange vor Beginn der Meiose) </a:t>
            </a:r>
            <a:r>
              <a:rPr lang="de-DE">
                <a:solidFill>
                  <a:srgbClr val="000000"/>
                </a:solidFill>
                <a:ea typeface="Times" charset="0"/>
                <a:cs typeface="Times" charset="0"/>
              </a:rPr>
              <a:t>wird </a:t>
            </a:r>
            <a:r>
              <a:rPr lang="de-DE" b="1">
                <a:solidFill>
                  <a:srgbClr val="A50021"/>
                </a:solidFill>
                <a:ea typeface="Times" charset="0"/>
                <a:cs typeface="Times" charset="0"/>
              </a:rPr>
              <a:t>eines der beiden Eltern-Genome (also ridibunda oder lessonae) entfernt</a:t>
            </a:r>
            <a:r>
              <a:rPr lang="de-DE">
                <a:solidFill>
                  <a:srgbClr val="000000"/>
                </a:solidFill>
                <a:ea typeface="Times" charset="0"/>
                <a:cs typeface="Times" charset="0"/>
              </a:rPr>
              <a:t>, </a:t>
            </a:r>
            <a:r>
              <a:rPr lang="de-DE">
                <a:cs typeface="Calibri" pitchFamily="34" charset="0"/>
              </a:rPr>
              <a:t>so dass die Gameten immer wieder unvermischte (kein Crossing-over) Chromosomensätze vererben und </a:t>
            </a:r>
            <a:r>
              <a:rPr lang="de-DE">
                <a:solidFill>
                  <a:srgbClr val="000000"/>
                </a:solidFill>
                <a:ea typeface="Times" charset="0"/>
                <a:cs typeface="Times" charset="0"/>
              </a:rPr>
              <a:t>nur das Genom der einen Elternart in die Spermien (oder Eier) gelangt.</a:t>
            </a:r>
          </a:p>
          <a:p>
            <a:endParaRPr lang="de-DE">
              <a:solidFill>
                <a:srgbClr val="000000"/>
              </a:solidFill>
              <a:ea typeface="Times" charset="0"/>
              <a:cs typeface="Times" charset="0"/>
            </a:endParaRPr>
          </a:p>
          <a:p>
            <a:r>
              <a:rPr lang="de-DE">
                <a:solidFill>
                  <a:srgbClr val="000000"/>
                </a:solidFill>
                <a:ea typeface="Times" charset="0"/>
                <a:cs typeface="Times" charset="0"/>
              </a:rPr>
              <a:t>Jedes Spermium (oder Ei) des Wasserfrosches ist entweder ridibunda oder lessonae.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370"/>
                                        </p:tgtEl>
                                        <p:attrNameLst>
                                          <p:attrName>style.visibility</p:attrName>
                                        </p:attrNameLst>
                                      </p:cBhvr>
                                      <p:to>
                                        <p:strVal val="visible"/>
                                      </p:to>
                                    </p:set>
                                    <p:anim calcmode="lin" valueType="num">
                                      <p:cBhvr additive="base">
                                        <p:cTn id="13" dur="500" fill="hold"/>
                                        <p:tgtEl>
                                          <p:spTgt spid="58370"/>
                                        </p:tgtEl>
                                        <p:attrNameLst>
                                          <p:attrName>ppt_x</p:attrName>
                                        </p:attrNameLst>
                                      </p:cBhvr>
                                      <p:tavLst>
                                        <p:tav tm="0">
                                          <p:val>
                                            <p:strVal val="#ppt_x"/>
                                          </p:val>
                                        </p:tav>
                                        <p:tav tm="100000">
                                          <p:val>
                                            <p:strVal val="#ppt_x"/>
                                          </p:val>
                                        </p:tav>
                                      </p:tavLst>
                                    </p:anim>
                                    <p:anim calcmode="lin" valueType="num">
                                      <p:cBhvr additive="base">
                                        <p:cTn id="14" dur="500" fill="hold"/>
                                        <p:tgtEl>
                                          <p:spTgt spid="583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animBg="1"/>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403225" y="1628775"/>
            <a:ext cx="8610600" cy="1477963"/>
          </a:xfrm>
          <a:prstGeom prst="rect">
            <a:avLst/>
          </a:prstGeom>
          <a:solidFill>
            <a:schemeClr val="bg1"/>
          </a:solidFill>
          <a:ln w="9525">
            <a:noFill/>
            <a:miter lim="800000"/>
            <a:headEnd/>
            <a:tailEnd/>
          </a:ln>
        </p:spPr>
        <p:txBody>
          <a:bodyPr>
            <a:spAutoFit/>
          </a:bodyPr>
          <a:lstStyle/>
          <a:p>
            <a:r>
              <a:rPr lang="de-DE">
                <a:solidFill>
                  <a:srgbClr val="000000"/>
                </a:solidFill>
                <a:ea typeface="Times" charset="0"/>
                <a:cs typeface="Times" charset="0"/>
              </a:rPr>
              <a:t>Der </a:t>
            </a:r>
            <a:r>
              <a:rPr lang="de-DE" b="1">
                <a:solidFill>
                  <a:srgbClr val="0027A4"/>
                </a:solidFill>
                <a:ea typeface="Times" charset="0"/>
                <a:cs typeface="Times" charset="0"/>
              </a:rPr>
              <a:t>Wasserfrosch</a:t>
            </a:r>
            <a:r>
              <a:rPr lang="de-DE">
                <a:solidFill>
                  <a:srgbClr val="000000"/>
                </a:solidFill>
                <a:ea typeface="Times" charset="0"/>
                <a:cs typeface="Times" charset="0"/>
              </a:rPr>
              <a:t> kann </a:t>
            </a:r>
            <a:r>
              <a:rPr lang="de-DE" b="1">
                <a:solidFill>
                  <a:srgbClr val="000000"/>
                </a:solidFill>
                <a:ea typeface="Times" charset="0"/>
                <a:cs typeface="Times" charset="0"/>
              </a:rPr>
              <a:t>nicht als dritte, eigene Art bezeichnet werden</a:t>
            </a:r>
            <a:r>
              <a:rPr lang="de-DE">
                <a:solidFill>
                  <a:srgbClr val="000000"/>
                </a:solidFill>
                <a:ea typeface="Times" charset="0"/>
                <a:cs typeface="Times" charset="0"/>
              </a:rPr>
              <a:t> (obwohl er </a:t>
            </a:r>
          </a:p>
          <a:p>
            <a:r>
              <a:rPr lang="de-DE" b="1">
                <a:solidFill>
                  <a:srgbClr val="000000"/>
                </a:solidFill>
                <a:ea typeface="Times" charset="0"/>
                <a:cs typeface="Times" charset="0"/>
              </a:rPr>
              <a:t>vital und fertil </a:t>
            </a:r>
            <a:r>
              <a:rPr lang="de-DE">
                <a:solidFill>
                  <a:srgbClr val="000000"/>
                </a:solidFill>
                <a:ea typeface="Times" charset="0"/>
                <a:cs typeface="Times" charset="0"/>
              </a:rPr>
              <a:t>ist).</a:t>
            </a:r>
            <a:endParaRPr lang="de-DE" b="1">
              <a:solidFill>
                <a:srgbClr val="000000"/>
              </a:solidFill>
              <a:ea typeface="Times" charset="0"/>
              <a:cs typeface="Times" charset="0"/>
            </a:endParaRPr>
          </a:p>
          <a:p>
            <a:endParaRPr lang="de-DE" b="1">
              <a:solidFill>
                <a:srgbClr val="000000"/>
              </a:solidFill>
              <a:ea typeface="Times" charset="0"/>
              <a:cs typeface="Times" charset="0"/>
            </a:endParaRPr>
          </a:p>
          <a:p>
            <a:r>
              <a:rPr lang="de-DE">
                <a:solidFill>
                  <a:srgbClr val="000000"/>
                </a:solidFill>
                <a:ea typeface="Times" charset="0"/>
                <a:cs typeface="Times" charset="0"/>
              </a:rPr>
              <a:t>Der </a:t>
            </a:r>
            <a:r>
              <a:rPr lang="de-DE" b="1">
                <a:solidFill>
                  <a:srgbClr val="0027A4"/>
                </a:solidFill>
                <a:ea typeface="Times" charset="0"/>
                <a:cs typeface="Times" charset="0"/>
              </a:rPr>
              <a:t>Wasserfrosch</a:t>
            </a:r>
            <a:r>
              <a:rPr lang="de-DE">
                <a:solidFill>
                  <a:srgbClr val="000000"/>
                </a:solidFill>
                <a:ea typeface="Times" charset="0"/>
                <a:cs typeface="Times" charset="0"/>
              </a:rPr>
              <a:t> ist </a:t>
            </a:r>
            <a:r>
              <a:rPr lang="de-DE" b="1">
                <a:solidFill>
                  <a:srgbClr val="800000"/>
                </a:solidFill>
                <a:ea typeface="Times" charset="0"/>
                <a:cs typeface="Times" charset="0"/>
              </a:rPr>
              <a:t>keine stabile neu entstandene Art</a:t>
            </a:r>
            <a:r>
              <a:rPr lang="de-DE">
                <a:solidFill>
                  <a:srgbClr val="000000"/>
                </a:solidFill>
                <a:ea typeface="Times" charset="0"/>
                <a:cs typeface="Times" charset="0"/>
              </a:rPr>
              <a:t>, weil er </a:t>
            </a:r>
            <a:r>
              <a:rPr lang="de-DE">
                <a:ea typeface="Times" charset="0"/>
                <a:cs typeface="Times" charset="0"/>
              </a:rPr>
              <a:t>immer wieder neu entstehen muss.</a:t>
            </a:r>
            <a:r>
              <a:rPr lang="de-DE">
                <a:solidFill>
                  <a:srgbClr val="000000"/>
                </a:solidFill>
                <a:ea typeface="Times" charset="0"/>
                <a:cs typeface="Times" charset="0"/>
              </a:rPr>
              <a:t> </a:t>
            </a:r>
            <a:endParaRPr lang="de-DE">
              <a:ea typeface="Times" charset="0"/>
              <a:cs typeface="Times" charset="0"/>
            </a:endParaRPr>
          </a:p>
        </p:txBody>
      </p:sp>
      <p:sp>
        <p:nvSpPr>
          <p:cNvPr id="4" name="Text Box 2"/>
          <p:cNvSpPr txBox="1">
            <a:spLocks noChangeArrowheads="1"/>
          </p:cNvSpPr>
          <p:nvPr/>
        </p:nvSpPr>
        <p:spPr bwMode="auto">
          <a:xfrm>
            <a:off x="395288" y="3429000"/>
            <a:ext cx="8610600" cy="2308324"/>
          </a:xfrm>
          <a:prstGeom prst="rect">
            <a:avLst/>
          </a:prstGeom>
          <a:solidFill>
            <a:schemeClr val="bg1"/>
          </a:solidFill>
          <a:ln w="9525">
            <a:noFill/>
            <a:miter lim="800000"/>
            <a:headEnd/>
            <a:tailEnd/>
          </a:ln>
        </p:spPr>
        <p:txBody>
          <a:bodyPr>
            <a:spAutoFit/>
          </a:bodyPr>
          <a:lstStyle/>
          <a:p>
            <a:r>
              <a:rPr lang="de-DE" dirty="0">
                <a:solidFill>
                  <a:srgbClr val="000000"/>
                </a:solidFill>
                <a:ea typeface="Times" charset="0"/>
                <a:cs typeface="Times" charset="0"/>
              </a:rPr>
              <a:t>Dagegen sind </a:t>
            </a:r>
            <a:r>
              <a:rPr lang="de-DE" b="1" dirty="0">
                <a:solidFill>
                  <a:srgbClr val="0027A4"/>
                </a:solidFill>
                <a:ea typeface="Times" charset="0"/>
                <a:cs typeface="Times" charset="0"/>
              </a:rPr>
              <a:t>See- und Teichfrosch </a:t>
            </a:r>
            <a:r>
              <a:rPr lang="de-DE" dirty="0">
                <a:solidFill>
                  <a:srgbClr val="000000"/>
                </a:solidFill>
                <a:ea typeface="Times" charset="0"/>
                <a:cs typeface="Times" charset="0"/>
              </a:rPr>
              <a:t>echte stabile Arten, weil sie trotz der </a:t>
            </a:r>
            <a:r>
              <a:rPr lang="de-DE" dirty="0" err="1">
                <a:solidFill>
                  <a:srgbClr val="000000"/>
                </a:solidFill>
                <a:ea typeface="Times" charset="0"/>
                <a:cs typeface="Times" charset="0"/>
              </a:rPr>
              <a:t>Hybrisidierung</a:t>
            </a:r>
            <a:r>
              <a:rPr lang="de-DE" dirty="0">
                <a:solidFill>
                  <a:srgbClr val="000000"/>
                </a:solidFill>
                <a:ea typeface="Times" charset="0"/>
                <a:cs typeface="Times" charset="0"/>
              </a:rPr>
              <a:t>  auf die Dauer ihre Identität behalten, obwohl sie sich vermischen (es sind also trotz der </a:t>
            </a:r>
            <a:r>
              <a:rPr lang="de-DE" b="1" dirty="0" err="1">
                <a:solidFill>
                  <a:srgbClr val="000000"/>
                </a:solidFill>
                <a:ea typeface="Times" charset="0"/>
                <a:cs typeface="Times" charset="0"/>
              </a:rPr>
              <a:t>klinalen</a:t>
            </a:r>
            <a:r>
              <a:rPr lang="de-DE" dirty="0">
                <a:solidFill>
                  <a:srgbClr val="000000"/>
                </a:solidFill>
                <a:ea typeface="Times" charset="0"/>
                <a:cs typeface="Times" charset="0"/>
              </a:rPr>
              <a:t> Übergangszonen </a:t>
            </a:r>
            <a:r>
              <a:rPr lang="de-DE" b="1" dirty="0">
                <a:solidFill>
                  <a:srgbClr val="C00000"/>
                </a:solidFill>
                <a:ea typeface="Times" charset="0"/>
                <a:cs typeface="Times" charset="0"/>
              </a:rPr>
              <a:t>keine Rassen </a:t>
            </a:r>
            <a:r>
              <a:rPr lang="de-DE" dirty="0">
                <a:solidFill>
                  <a:srgbClr val="000000"/>
                </a:solidFill>
                <a:ea typeface="Times" charset="0"/>
                <a:cs typeface="Times" charset="0"/>
              </a:rPr>
              <a:t>!). </a:t>
            </a:r>
          </a:p>
          <a:p>
            <a:endParaRPr lang="de-DE" i="1" dirty="0">
              <a:solidFill>
                <a:srgbClr val="000000"/>
              </a:solidFill>
              <a:ea typeface="Times" charset="0"/>
              <a:cs typeface="Times" charset="0"/>
            </a:endParaRPr>
          </a:p>
          <a:p>
            <a:r>
              <a:rPr lang="de-DE" i="1" dirty="0" err="1">
                <a:solidFill>
                  <a:srgbClr val="000000"/>
                </a:solidFill>
                <a:ea typeface="Times" charset="0"/>
                <a:cs typeface="Times" charset="0"/>
              </a:rPr>
              <a:t>ridibunda</a:t>
            </a:r>
            <a:r>
              <a:rPr lang="de-DE" dirty="0">
                <a:solidFill>
                  <a:srgbClr val="000000"/>
                </a:solidFill>
                <a:ea typeface="Times" charset="0"/>
                <a:cs typeface="Times" charset="0"/>
              </a:rPr>
              <a:t> und </a:t>
            </a:r>
            <a:r>
              <a:rPr lang="de-DE" i="1" dirty="0" err="1">
                <a:solidFill>
                  <a:srgbClr val="000000"/>
                </a:solidFill>
                <a:ea typeface="Times" charset="0"/>
                <a:cs typeface="Times" charset="0"/>
              </a:rPr>
              <a:t>lessonae</a:t>
            </a:r>
            <a:r>
              <a:rPr lang="de-DE" dirty="0">
                <a:solidFill>
                  <a:srgbClr val="000000"/>
                </a:solidFill>
                <a:ea typeface="Times" charset="0"/>
                <a:cs typeface="Times" charset="0"/>
              </a:rPr>
              <a:t> sind </a:t>
            </a:r>
            <a:r>
              <a:rPr lang="de-DE" b="1" dirty="0">
                <a:solidFill>
                  <a:srgbClr val="000000"/>
                </a:solidFill>
                <a:ea typeface="Times" charset="0"/>
                <a:cs typeface="Times" charset="0"/>
              </a:rPr>
              <a:t>nicht </a:t>
            </a:r>
            <a:r>
              <a:rPr lang="de-DE" b="1" dirty="0" err="1">
                <a:solidFill>
                  <a:srgbClr val="000000"/>
                </a:solidFill>
                <a:ea typeface="Times" charset="0"/>
                <a:cs typeface="Times" charset="0"/>
              </a:rPr>
              <a:t>präzygotisch</a:t>
            </a:r>
            <a:r>
              <a:rPr lang="de-DE" b="1" dirty="0">
                <a:solidFill>
                  <a:srgbClr val="000000"/>
                </a:solidFill>
                <a:ea typeface="Times" charset="0"/>
                <a:cs typeface="Times" charset="0"/>
              </a:rPr>
              <a:t> gegeneinander abgegrenzt</a:t>
            </a:r>
            <a:r>
              <a:rPr lang="de-DE" dirty="0">
                <a:solidFill>
                  <a:srgbClr val="000000"/>
                </a:solidFill>
                <a:ea typeface="Times" charset="0"/>
                <a:cs typeface="Times" charset="0"/>
              </a:rPr>
              <a:t>; sie paaren sich uneingeschränkt. </a:t>
            </a:r>
          </a:p>
          <a:p>
            <a:endParaRPr lang="de-DE" b="1" dirty="0">
              <a:solidFill>
                <a:srgbClr val="000000"/>
              </a:solidFill>
              <a:ea typeface="Times" charset="0"/>
              <a:cs typeface="Times" charset="0"/>
            </a:endParaRPr>
          </a:p>
          <a:p>
            <a:r>
              <a:rPr lang="de-DE" b="1" dirty="0">
                <a:solidFill>
                  <a:srgbClr val="A50021"/>
                </a:solidFill>
                <a:ea typeface="Times" charset="0"/>
                <a:cs typeface="Times" charset="0"/>
              </a:rPr>
              <a:t>Es gibt keine</a:t>
            </a:r>
            <a:r>
              <a:rPr lang="de-DE" dirty="0">
                <a:solidFill>
                  <a:srgbClr val="000000"/>
                </a:solidFill>
                <a:ea typeface="Times" charset="0"/>
                <a:cs typeface="Times" charset="0"/>
              </a:rPr>
              <a:t> </a:t>
            </a:r>
            <a:r>
              <a:rPr lang="de-DE" b="1" dirty="0">
                <a:solidFill>
                  <a:srgbClr val="A50021"/>
                </a:solidFill>
                <a:ea typeface="Times" charset="0"/>
                <a:cs typeface="Times" charset="0"/>
              </a:rPr>
              <a:t>genetische Rekombination zwischen ihren Genomen</a:t>
            </a:r>
            <a:r>
              <a:rPr lang="de-DE" dirty="0">
                <a:solidFill>
                  <a:srgbClr val="000000"/>
                </a:solidFill>
                <a:ea typeface="Times" charset="0"/>
                <a:cs typeface="Times" charset="0"/>
              </a:rPr>
              <a:t>. </a:t>
            </a:r>
          </a:p>
        </p:txBody>
      </p:sp>
      <p:sp>
        <p:nvSpPr>
          <p:cNvPr id="68612" name="Text Box 2"/>
          <p:cNvSpPr txBox="1">
            <a:spLocks noChangeArrowheads="1"/>
          </p:cNvSpPr>
          <p:nvPr/>
        </p:nvSpPr>
        <p:spPr bwMode="auto">
          <a:xfrm>
            <a:off x="442913" y="333375"/>
            <a:ext cx="8305800" cy="646113"/>
          </a:xfrm>
          <a:prstGeom prst="rect">
            <a:avLst/>
          </a:prstGeom>
          <a:solidFill>
            <a:schemeClr val="bg1"/>
          </a:solidFill>
          <a:ln w="9525">
            <a:noFill/>
            <a:miter lim="800000"/>
            <a:headEnd/>
            <a:tailEnd/>
          </a:ln>
        </p:spPr>
        <p:txBody>
          <a:bodyPr>
            <a:spAutoFit/>
          </a:bodyPr>
          <a:lstStyle/>
          <a:p>
            <a:pPr algn="ctr" eaLnBrk="0" hangingPunct="0"/>
            <a:r>
              <a:rPr lang="de-DE" b="1">
                <a:cs typeface="Calibri" pitchFamily="34" charset="0"/>
              </a:rPr>
              <a:t>Warum ist der Wasserfrosch keine neu entstandene </a:t>
            </a:r>
            <a:r>
              <a:rPr lang="de-DE" b="1">
                <a:solidFill>
                  <a:srgbClr val="800000"/>
                </a:solidFill>
                <a:cs typeface="Calibri" pitchFamily="34" charset="0"/>
              </a:rPr>
              <a:t>Hybridart (hybridogene Artbildung)</a:t>
            </a:r>
            <a:r>
              <a:rPr lang="de-DE" b="1">
                <a:cs typeface="Calibri" pitchFamily="34" charset="0"/>
              </a:rPr>
              <a:t>?</a:t>
            </a:r>
            <a:endParaRPr lang="de-DE"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0"/>
                                        </p:tgtEl>
                                        <p:attrNameLst>
                                          <p:attrName>style.visibility</p:attrName>
                                        </p:attrNameLst>
                                      </p:cBhvr>
                                      <p:to>
                                        <p:strVal val="visible"/>
                                      </p:to>
                                    </p:set>
                                    <p:anim calcmode="lin" valueType="num">
                                      <p:cBhvr additive="base">
                                        <p:cTn id="7" dur="500" fill="hold"/>
                                        <p:tgtEl>
                                          <p:spTgt spid="63490"/>
                                        </p:tgtEl>
                                        <p:attrNameLst>
                                          <p:attrName>ppt_x</p:attrName>
                                        </p:attrNameLst>
                                      </p:cBhvr>
                                      <p:tavLst>
                                        <p:tav tm="0">
                                          <p:val>
                                            <p:strVal val="#ppt_x"/>
                                          </p:val>
                                        </p:tav>
                                        <p:tav tm="100000">
                                          <p:val>
                                            <p:strVal val="#ppt_x"/>
                                          </p:val>
                                        </p:tav>
                                      </p:tavLst>
                                    </p:anim>
                                    <p:anim calcmode="lin" valueType="num">
                                      <p:cBhvr additive="base">
                                        <p:cTn id="8" dur="500" fill="hold"/>
                                        <p:tgtEl>
                                          <p:spTgt spid="634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nimBg="1"/>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395288" y="1458913"/>
            <a:ext cx="8610600" cy="2677656"/>
          </a:xfrm>
          <a:prstGeom prst="rect">
            <a:avLst/>
          </a:prstGeom>
          <a:solidFill>
            <a:schemeClr val="bg1"/>
          </a:solidFill>
          <a:ln w="9525">
            <a:noFill/>
            <a:miter lim="800000"/>
            <a:headEnd/>
            <a:tailEnd/>
          </a:ln>
        </p:spPr>
        <p:txBody>
          <a:bodyPr>
            <a:spAutoFit/>
          </a:bodyPr>
          <a:lstStyle/>
          <a:p>
            <a:r>
              <a:rPr lang="de-DE" sz="2400" b="1">
                <a:solidFill>
                  <a:srgbClr val="0027A4"/>
                </a:solidFill>
                <a:cs typeface="Calibri" pitchFamily="34" charset="0"/>
              </a:rPr>
              <a:t>Gen-Diebstahl:</a:t>
            </a:r>
          </a:p>
          <a:p>
            <a:endParaRPr lang="de-DE" sz="2400">
              <a:solidFill>
                <a:srgbClr val="000000"/>
              </a:solidFill>
              <a:ea typeface="Times" charset="0"/>
              <a:cs typeface="Times" charset="0"/>
            </a:endParaRPr>
          </a:p>
          <a:p>
            <a:r>
              <a:rPr lang="de-DE" sz="2400">
                <a:solidFill>
                  <a:srgbClr val="000000"/>
                </a:solidFill>
                <a:ea typeface="Times" charset="0"/>
                <a:cs typeface="Times" charset="0"/>
              </a:rPr>
              <a:t>Der </a:t>
            </a:r>
            <a:r>
              <a:rPr lang="de-DE" sz="2400" b="1">
                <a:solidFill>
                  <a:srgbClr val="0027A4"/>
                </a:solidFill>
                <a:ea typeface="Times" charset="0"/>
                <a:cs typeface="Times" charset="0"/>
              </a:rPr>
              <a:t>Wasserfrosch</a:t>
            </a:r>
            <a:r>
              <a:rPr lang="de-DE" sz="2400">
                <a:solidFill>
                  <a:srgbClr val="000000"/>
                </a:solidFill>
                <a:ea typeface="Times" charset="0"/>
                <a:cs typeface="Times" charset="0"/>
              </a:rPr>
              <a:t> gilt als </a:t>
            </a:r>
            <a:r>
              <a:rPr lang="de-DE" sz="2400" b="1">
                <a:solidFill>
                  <a:srgbClr val="A50021"/>
                </a:solidFill>
                <a:ea typeface="Times" charset="0"/>
                <a:cs typeface="Times" charset="0"/>
              </a:rPr>
              <a:t>"kleptogame Form" („Kleptospezies“)</a:t>
            </a:r>
            <a:r>
              <a:rPr lang="de-DE" sz="2400">
                <a:solidFill>
                  <a:srgbClr val="000000"/>
                </a:solidFill>
                <a:ea typeface="Times" charset="0"/>
                <a:cs typeface="Times" charset="0"/>
              </a:rPr>
              <a:t>; denn bei der Befruchtung stiehlt die reife Eizelle sozusagen ein Genom, um damit den somatischen Teil des Hybriden aufzubauen, ohne aber dieses “geklaute” Genom für meiotische Neukombination für den Nachwuchs zu nutzen.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444500" y="836712"/>
            <a:ext cx="8229600" cy="2492990"/>
          </a:xfrm>
          <a:prstGeom prst="rect">
            <a:avLst/>
          </a:prstGeom>
          <a:solidFill>
            <a:srgbClr val="E9E9FF"/>
          </a:solidFill>
          <a:ln w="9525">
            <a:noFill/>
            <a:miter lim="800000"/>
            <a:headEnd/>
            <a:tailEnd/>
          </a:ln>
        </p:spPr>
        <p:txBody>
          <a:bodyPr>
            <a:spAutoFit/>
          </a:bodyPr>
          <a:lstStyle/>
          <a:p>
            <a:pPr>
              <a:spcBef>
                <a:spcPct val="50000"/>
              </a:spcBef>
            </a:pPr>
            <a:r>
              <a:rPr lang="de-DE" sz="2400" dirty="0">
                <a:solidFill>
                  <a:srgbClr val="000000"/>
                </a:solidFill>
              </a:rPr>
              <a:t>Bei vielen Pflanzen (und auch bei zahlreichen Tieren) lassen sich viele Arten problemlos miteinander kreuzen, und die Nachkommen können (zumindest in eingeschränktem Maße) auch durchaus fertil sein:</a:t>
            </a:r>
          </a:p>
          <a:p>
            <a:pPr>
              <a:spcBef>
                <a:spcPct val="50000"/>
              </a:spcBef>
            </a:pPr>
            <a:r>
              <a:rPr lang="de-DE" sz="2400" dirty="0">
                <a:solidFill>
                  <a:srgbClr val="000000"/>
                </a:solidFill>
              </a:rPr>
              <a:t>z.B. fast alle </a:t>
            </a:r>
            <a:r>
              <a:rPr lang="de-DE" sz="2400" b="1" dirty="0">
                <a:solidFill>
                  <a:srgbClr val="3333CC"/>
                </a:solidFill>
              </a:rPr>
              <a:t>Orchideen</a:t>
            </a:r>
            <a:r>
              <a:rPr lang="de-DE" sz="2400" dirty="0">
                <a:solidFill>
                  <a:srgbClr val="000000"/>
                </a:solidFill>
              </a:rPr>
              <a:t> untereinander und viele </a:t>
            </a:r>
            <a:r>
              <a:rPr lang="de-DE" sz="2400" b="1" dirty="0" err="1">
                <a:solidFill>
                  <a:srgbClr val="3333CC"/>
                </a:solidFill>
              </a:rPr>
              <a:t>Anatiden</a:t>
            </a:r>
            <a:r>
              <a:rPr lang="de-DE" sz="2400" dirty="0">
                <a:solidFill>
                  <a:srgbClr val="000000"/>
                </a:solidFill>
              </a:rPr>
              <a:t> (Enten, Gänse, Schwäne) untereinander.</a:t>
            </a:r>
          </a:p>
        </p:txBody>
      </p:sp>
      <p:sp>
        <p:nvSpPr>
          <p:cNvPr id="36867" name="Text Box 3"/>
          <p:cNvSpPr txBox="1">
            <a:spLocks noChangeArrowheads="1"/>
          </p:cNvSpPr>
          <p:nvPr/>
        </p:nvSpPr>
        <p:spPr bwMode="auto">
          <a:xfrm>
            <a:off x="419100" y="3659540"/>
            <a:ext cx="8343900" cy="1569660"/>
          </a:xfrm>
          <a:prstGeom prst="rect">
            <a:avLst/>
          </a:prstGeom>
          <a:solidFill>
            <a:schemeClr val="bg1"/>
          </a:solidFill>
          <a:ln w="9525">
            <a:noFill/>
            <a:miter lim="800000"/>
            <a:headEnd/>
            <a:tailEnd/>
          </a:ln>
        </p:spPr>
        <p:txBody>
          <a:bodyPr>
            <a:spAutoFit/>
          </a:bodyPr>
          <a:lstStyle/>
          <a:p>
            <a:r>
              <a:rPr lang="de-DE" sz="2400" dirty="0">
                <a:solidFill>
                  <a:srgbClr val="000000"/>
                </a:solidFill>
                <a:cs typeface="Times New Roman" pitchFamily="18" charset="0"/>
              </a:rPr>
              <a:t>Aus allen Klassen des Tier- und Pflanzenreiches sind </a:t>
            </a:r>
            <a:r>
              <a:rPr lang="de-DE" sz="2400" b="1" dirty="0">
                <a:solidFill>
                  <a:srgbClr val="990000"/>
                </a:solidFill>
                <a:cs typeface="Times New Roman" pitchFamily="18" charset="0"/>
              </a:rPr>
              <a:t>Bastarde zwischen Arten und manchmal sogar zwischen Gattungen</a:t>
            </a:r>
            <a:r>
              <a:rPr lang="de-DE" sz="2400" dirty="0">
                <a:solidFill>
                  <a:srgbClr val="000000"/>
                </a:solidFill>
                <a:cs typeface="Times New Roman" pitchFamily="18" charset="0"/>
              </a:rPr>
              <a:t> beschrieben, die oft auch fruchtbar sind, wenn die Arten stammesgeschichtlich nicht zu weit voneinander entfernt sind.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anim calcmode="lin" valueType="num">
                                      <p:cBhvr additive="base">
                                        <p:cTn id="7" dur="500" fill="hold"/>
                                        <p:tgtEl>
                                          <p:spTgt spid="36867"/>
                                        </p:tgtEl>
                                        <p:attrNameLst>
                                          <p:attrName>ppt_x</p:attrName>
                                        </p:attrNameLst>
                                      </p:cBhvr>
                                      <p:tavLst>
                                        <p:tav tm="0">
                                          <p:val>
                                            <p:strVal val="#ppt_x"/>
                                          </p:val>
                                        </p:tav>
                                        <p:tav tm="100000">
                                          <p:val>
                                            <p:strVal val="#ppt_x"/>
                                          </p:val>
                                        </p:tav>
                                      </p:tavLst>
                                    </p:anim>
                                    <p:anim calcmode="lin" valueType="num">
                                      <p:cBhvr additive="base">
                                        <p:cTn id="8" dur="500" fill="hold"/>
                                        <p:tgtEl>
                                          <p:spTgt spid="368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pic>
        <p:nvPicPr>
          <p:cNvPr id="71682" name="Picture 4" descr="Paarung zwischen Tiger und Löwin"/>
          <p:cNvPicPr>
            <a:picLocks noChangeAspect="1" noChangeArrowheads="1"/>
          </p:cNvPicPr>
          <p:nvPr/>
        </p:nvPicPr>
        <p:blipFill>
          <a:blip r:embed="rId2" cstate="print"/>
          <a:srcRect/>
          <a:stretch>
            <a:fillRect/>
          </a:stretch>
        </p:blipFill>
        <p:spPr bwMode="auto">
          <a:xfrm>
            <a:off x="611188" y="1772121"/>
            <a:ext cx="4614862" cy="4321175"/>
          </a:xfrm>
          <a:prstGeom prst="rect">
            <a:avLst/>
          </a:prstGeom>
          <a:noFill/>
          <a:ln w="9525">
            <a:noFill/>
            <a:miter lim="800000"/>
            <a:headEnd/>
            <a:tailEnd/>
          </a:ln>
        </p:spPr>
      </p:pic>
      <p:sp>
        <p:nvSpPr>
          <p:cNvPr id="71683" name="Textfeld 2"/>
          <p:cNvSpPr txBox="1">
            <a:spLocks noChangeArrowheads="1"/>
          </p:cNvSpPr>
          <p:nvPr/>
        </p:nvSpPr>
        <p:spPr bwMode="auto">
          <a:xfrm>
            <a:off x="684212" y="365755"/>
            <a:ext cx="7704211" cy="830997"/>
          </a:xfrm>
          <a:prstGeom prst="rect">
            <a:avLst/>
          </a:prstGeom>
          <a:noFill/>
          <a:ln w="9525">
            <a:noFill/>
            <a:miter lim="800000"/>
            <a:headEnd/>
            <a:tailEnd/>
          </a:ln>
        </p:spPr>
        <p:txBody>
          <a:bodyPr wrap="square">
            <a:spAutoFit/>
          </a:bodyPr>
          <a:lstStyle/>
          <a:p>
            <a:r>
              <a:rPr lang="de-DE" sz="2400" dirty="0">
                <a:solidFill>
                  <a:srgbClr val="000000"/>
                </a:solidFill>
                <a:cs typeface="Times New Roman" pitchFamily="18" charset="0"/>
              </a:rPr>
              <a:t>Auch Tiger und Löwe können Nachkommen erzeugen.</a:t>
            </a:r>
            <a:endParaRPr lang="de-DE" sz="2400" b="1" dirty="0">
              <a:solidFill>
                <a:srgbClr val="000000"/>
              </a:solidFill>
              <a:cs typeface="Times New Roman" pitchFamily="18" charset="0"/>
            </a:endParaRPr>
          </a:p>
          <a:p>
            <a:r>
              <a:rPr lang="de-DE" sz="2400" dirty="0">
                <a:solidFill>
                  <a:srgbClr val="000000"/>
                </a:solidFill>
                <a:cs typeface="Times New Roman" pitchFamily="18" charset="0"/>
              </a:rPr>
              <a:t>Auch solche Hybride gibt es</a:t>
            </a:r>
          </a:p>
        </p:txBody>
      </p:sp>
      <p:pic>
        <p:nvPicPr>
          <p:cNvPr id="71684" name="Picture 2" descr="Liger.jpg"/>
          <p:cNvPicPr>
            <a:picLocks noChangeAspect="1" noChangeArrowheads="1"/>
          </p:cNvPicPr>
          <p:nvPr/>
        </p:nvPicPr>
        <p:blipFill>
          <a:blip r:embed="rId3" cstate="print"/>
          <a:srcRect/>
          <a:stretch>
            <a:fillRect/>
          </a:stretch>
        </p:blipFill>
        <p:spPr bwMode="auto">
          <a:xfrm>
            <a:off x="5364163" y="1700683"/>
            <a:ext cx="3665537" cy="4319588"/>
          </a:xfrm>
          <a:prstGeom prst="rect">
            <a:avLst/>
          </a:prstGeom>
          <a:noFill/>
          <a:ln w="9525">
            <a:noFill/>
            <a:miter lim="800000"/>
            <a:headEnd/>
            <a:tailEnd/>
          </a:ln>
        </p:spPr>
      </p:pic>
      <p:cxnSp>
        <p:nvCxnSpPr>
          <p:cNvPr id="6" name="Gerade Verbindung mit Pfeil 5"/>
          <p:cNvCxnSpPr/>
          <p:nvPr/>
        </p:nvCxnSpPr>
        <p:spPr>
          <a:xfrm>
            <a:off x="5003800" y="3285008"/>
            <a:ext cx="647700" cy="7143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WINTEXT_aktuell\VORTRÄGE_ab2006\Artbegriff\Giessen_Nov08\Löwe-Tiger_Hybrid.jpg"/>
          <p:cNvPicPr>
            <a:picLocks noChangeAspect="1" noChangeArrowheads="1"/>
          </p:cNvPicPr>
          <p:nvPr/>
        </p:nvPicPr>
        <p:blipFill>
          <a:blip r:embed="rId3" cstate="print"/>
          <a:srcRect/>
          <a:stretch>
            <a:fillRect/>
          </a:stretch>
        </p:blipFill>
        <p:spPr bwMode="auto">
          <a:xfrm>
            <a:off x="546100" y="1014413"/>
            <a:ext cx="8077200" cy="5654675"/>
          </a:xfrm>
          <a:prstGeom prst="rect">
            <a:avLst/>
          </a:prstGeom>
          <a:noFill/>
          <a:ln w="9525">
            <a:noFill/>
            <a:miter lim="800000"/>
            <a:headEnd/>
            <a:tailEnd/>
          </a:ln>
        </p:spPr>
      </p:pic>
      <p:sp>
        <p:nvSpPr>
          <p:cNvPr id="51203" name="Text Box 2"/>
          <p:cNvSpPr txBox="1">
            <a:spLocks noChangeArrowheads="1"/>
          </p:cNvSpPr>
          <p:nvPr/>
        </p:nvSpPr>
        <p:spPr bwMode="auto">
          <a:xfrm>
            <a:off x="1979712" y="395288"/>
            <a:ext cx="4464495" cy="461665"/>
          </a:xfrm>
          <a:prstGeom prst="rect">
            <a:avLst/>
          </a:prstGeom>
          <a:noFill/>
          <a:ln w="9525">
            <a:noFill/>
            <a:miter lim="800000"/>
            <a:headEnd/>
            <a:tailEnd/>
          </a:ln>
        </p:spPr>
        <p:txBody>
          <a:bodyPr wrap="square">
            <a:spAutoFit/>
          </a:bodyPr>
          <a:lstStyle/>
          <a:p>
            <a:pPr>
              <a:spcBef>
                <a:spcPct val="50000"/>
              </a:spcBef>
            </a:pPr>
            <a:r>
              <a:rPr lang="de-DE" sz="2400" noProof="1">
                <a:solidFill>
                  <a:srgbClr val="000000"/>
                </a:solidFill>
              </a:rPr>
              <a:t>Hybrid zwischen Löwe und Tiger</a:t>
            </a:r>
          </a:p>
        </p:txBody>
      </p:sp>
    </p:spTree>
  </p:cSld>
  <p:clrMapOvr>
    <a:masterClrMapping/>
  </p:clrMapOvr>
</p:sld>
</file>

<file path=ppt/theme/theme1.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enutzerdefiniert 1">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enutzerdefiniert 1">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enutzerdefiniert 1">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7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enutzerdefiniert 1">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gradFill rotWithShape="1">
          <a:gsLst>
            <a:gs pos="0">
              <a:srgbClr val="FFFFCC"/>
            </a:gs>
            <a:gs pos="100000">
              <a:srgbClr val="FFFFCC">
                <a:gamma/>
                <a:shade val="89020"/>
                <a:invGamma/>
              </a:srgbClr>
            </a:gs>
          </a:gsLst>
          <a:lin ang="5400000" scaled="1"/>
        </a:gradFill>
        <a:ln w="9525" algn="ctr">
          <a:solidFill>
            <a:srgbClr val="A5DEC6"/>
          </a:solidFill>
          <a:miter lim="800000"/>
          <a:headEnd/>
          <a:tailEnd/>
        </a:ln>
        <a:effectLst>
          <a:outerShdw dist="23000" dir="5400000" rotWithShape="0">
            <a:srgbClr val="000000">
              <a:alpha val="34999"/>
            </a:srgbClr>
          </a:outerShdw>
        </a:effectLst>
      </a:spPr>
      <a:bodyPr wrap="square">
        <a:spAutoFit/>
      </a:bodyPr>
      <a:lstStyle>
        <a:defPPr marL="457200" indent="-457200" algn="ctr">
          <a:buAutoNum type="arabicPeriod"/>
          <a:defRPr sz="2400" b="1" dirty="0" smtClean="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3677</Words>
  <Application>Microsoft Office PowerPoint</Application>
  <PresentationFormat>Bildschirmpräsentation (4:3)</PresentationFormat>
  <Paragraphs>388</Paragraphs>
  <Slides>67</Slides>
  <Notes>3</Notes>
  <HiddenSlides>0</HiddenSlides>
  <MMClips>0</MMClips>
  <ScaleCrop>false</ScaleCrop>
  <HeadingPairs>
    <vt:vector size="6" baseType="variant">
      <vt:variant>
        <vt:lpstr>Verwendete Schriftarten</vt:lpstr>
      </vt:variant>
      <vt:variant>
        <vt:i4>5</vt:i4>
      </vt:variant>
      <vt:variant>
        <vt:lpstr>Design</vt:lpstr>
      </vt:variant>
      <vt:variant>
        <vt:i4>17</vt:i4>
      </vt:variant>
      <vt:variant>
        <vt:lpstr>Folientitel</vt:lpstr>
      </vt:variant>
      <vt:variant>
        <vt:i4>67</vt:i4>
      </vt:variant>
    </vt:vector>
  </HeadingPairs>
  <TitlesOfParts>
    <vt:vector size="89" baseType="lpstr">
      <vt:lpstr>Arial</vt:lpstr>
      <vt:lpstr>Calibri</vt:lpstr>
      <vt:lpstr>Symbol</vt:lpstr>
      <vt:lpstr>Times</vt:lpstr>
      <vt:lpstr>Times New Roman</vt:lpstr>
      <vt:lpstr>Standarddesign</vt:lpstr>
      <vt:lpstr>3_Standarddesign</vt:lpstr>
      <vt:lpstr>4_Standarddesign</vt:lpstr>
      <vt:lpstr>10_Standarddesign</vt:lpstr>
      <vt:lpstr>1_Larissa-Design</vt:lpstr>
      <vt:lpstr>2_Larissa-Design</vt:lpstr>
      <vt:lpstr>2_Standarddesign</vt:lpstr>
      <vt:lpstr>12_Standarddesign</vt:lpstr>
      <vt:lpstr>9_Standarddesign</vt:lpstr>
      <vt:lpstr>8_Standarddesign</vt:lpstr>
      <vt:lpstr>5_Standarddesign</vt:lpstr>
      <vt:lpstr>4_Larissa-Design</vt:lpstr>
      <vt:lpstr>6_Standarddesign</vt:lpstr>
      <vt:lpstr>3_Larissa-Design</vt:lpstr>
      <vt:lpstr>5_Larissa-Design</vt:lpstr>
      <vt:lpstr>6_Larissa-Design</vt:lpstr>
      <vt:lpstr>7_Standarddesign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Sepp</dc:creator>
  <cp:lastModifiedBy>Werner Kunz</cp:lastModifiedBy>
  <cp:revision>1712</cp:revision>
  <dcterms:created xsi:type="dcterms:W3CDTF">2006-05-21T21:19:30Z</dcterms:created>
  <dcterms:modified xsi:type="dcterms:W3CDTF">2024-04-15T12:09:57Z</dcterms:modified>
</cp:coreProperties>
</file>